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6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7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200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34275" y="844713"/>
            <a:ext cx="8522850" cy="4565220"/>
          </a:xfrm>
        </p:spPr>
        <p:txBody>
          <a:bodyPr/>
          <a:lstStyle>
            <a:lvl1pPr>
              <a:defRPr sz="25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1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8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8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5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6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8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7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58FFF-CD31-451C-B5FC-5AD0C441CF2B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ECFE-473E-4385-89F4-54FCF5FCA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6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1"/>
          <p:cNvSpPr>
            <a:spLocks noGrp="1"/>
          </p:cNvSpPr>
          <p:nvPr>
            <p:ph type="title"/>
          </p:nvPr>
        </p:nvSpPr>
        <p:spPr>
          <a:xfrm>
            <a:off x="-21265" y="381000"/>
            <a:ext cx="9144000" cy="620001"/>
          </a:xfrm>
        </p:spPr>
        <p:txBody>
          <a:bodyPr>
            <a:normAutofit fontScale="90000"/>
          </a:bodyPr>
          <a:lstStyle/>
          <a:p>
            <a:r>
              <a:rPr dirty="0"/>
              <a:t>Measles Case Distribution by Month and WHO Region (2013-2017)</a:t>
            </a:r>
          </a:p>
        </p:txBody>
      </p:sp>
      <p:grpSp>
        <p:nvGrpSpPr>
          <p:cNvPr id="2" name="grp2"/>
          <p:cNvGrpSpPr/>
          <p:nvPr/>
        </p:nvGrpSpPr>
        <p:grpSpPr>
          <a:xfrm>
            <a:off x="334274" y="1392896"/>
            <a:ext cx="8522850" cy="4565219"/>
            <a:chOff x="390915" y="931335"/>
            <a:chExt cx="9966999" cy="5033366"/>
          </a:xfrm>
        </p:grpSpPr>
        <p:sp>
          <p:nvSpPr>
            <p:cNvPr id="4" name="rc4"/>
            <p:cNvSpPr/>
            <p:nvPr/>
          </p:nvSpPr>
          <p:spPr>
            <a:xfrm>
              <a:off x="1561010" y="4308801"/>
              <a:ext cx="119558" cy="81770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" name="rc5"/>
            <p:cNvSpPr/>
            <p:nvPr/>
          </p:nvSpPr>
          <p:spPr>
            <a:xfrm>
              <a:off x="1561010" y="4307540"/>
              <a:ext cx="119558" cy="126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" name="rc6"/>
            <p:cNvSpPr/>
            <p:nvPr/>
          </p:nvSpPr>
          <p:spPr>
            <a:xfrm>
              <a:off x="1561010" y="3911074"/>
              <a:ext cx="119558" cy="39646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" name="rc7"/>
            <p:cNvSpPr/>
            <p:nvPr/>
          </p:nvSpPr>
          <p:spPr>
            <a:xfrm>
              <a:off x="1561010" y="3757423"/>
              <a:ext cx="119558" cy="15365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" name="rc8"/>
            <p:cNvSpPr/>
            <p:nvPr/>
          </p:nvSpPr>
          <p:spPr>
            <a:xfrm>
              <a:off x="1561010" y="3619083"/>
              <a:ext cx="119558" cy="13833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" name="rc9"/>
            <p:cNvSpPr/>
            <p:nvPr/>
          </p:nvSpPr>
          <p:spPr>
            <a:xfrm>
              <a:off x="1561010" y="3453184"/>
              <a:ext cx="119558" cy="16589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" name="rc10"/>
            <p:cNvSpPr/>
            <p:nvPr/>
          </p:nvSpPr>
          <p:spPr>
            <a:xfrm>
              <a:off x="1704481" y="3795341"/>
              <a:ext cx="119558" cy="133116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" name="rc11"/>
            <p:cNvSpPr/>
            <p:nvPr/>
          </p:nvSpPr>
          <p:spPr>
            <a:xfrm>
              <a:off x="1704481" y="3794620"/>
              <a:ext cx="119558" cy="72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" name="rc12"/>
            <p:cNvSpPr/>
            <p:nvPr/>
          </p:nvSpPr>
          <p:spPr>
            <a:xfrm>
              <a:off x="1704481" y="3593235"/>
              <a:ext cx="119558" cy="20138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" name="rc13"/>
            <p:cNvSpPr/>
            <p:nvPr/>
          </p:nvSpPr>
          <p:spPr>
            <a:xfrm>
              <a:off x="1704481" y="3374557"/>
              <a:ext cx="119558" cy="21867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rc14"/>
            <p:cNvSpPr/>
            <p:nvPr/>
          </p:nvSpPr>
          <p:spPr>
            <a:xfrm>
              <a:off x="1704481" y="3179026"/>
              <a:ext cx="119558" cy="19553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" name="rc15"/>
            <p:cNvSpPr/>
            <p:nvPr/>
          </p:nvSpPr>
          <p:spPr>
            <a:xfrm>
              <a:off x="1704481" y="2928645"/>
              <a:ext cx="119558" cy="25038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" name="rc16"/>
            <p:cNvSpPr/>
            <p:nvPr/>
          </p:nvSpPr>
          <p:spPr>
            <a:xfrm>
              <a:off x="1847951" y="3322770"/>
              <a:ext cx="119558" cy="180373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" name="rc17"/>
            <p:cNvSpPr/>
            <p:nvPr/>
          </p:nvSpPr>
          <p:spPr>
            <a:xfrm>
              <a:off x="1847951" y="3320338"/>
              <a:ext cx="119558" cy="243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" name="rc18"/>
            <p:cNvSpPr/>
            <p:nvPr/>
          </p:nvSpPr>
          <p:spPr>
            <a:xfrm>
              <a:off x="1847951" y="3141289"/>
              <a:ext cx="119558" cy="17904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" name="rc19"/>
            <p:cNvSpPr/>
            <p:nvPr/>
          </p:nvSpPr>
          <p:spPr>
            <a:xfrm>
              <a:off x="1847951" y="2840922"/>
              <a:ext cx="119558" cy="3003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" name="rc20"/>
            <p:cNvSpPr/>
            <p:nvPr/>
          </p:nvSpPr>
          <p:spPr>
            <a:xfrm>
              <a:off x="1847951" y="2692945"/>
              <a:ext cx="119558" cy="14797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" name="rc21"/>
            <p:cNvSpPr/>
            <p:nvPr/>
          </p:nvSpPr>
          <p:spPr>
            <a:xfrm>
              <a:off x="1847951" y="2303684"/>
              <a:ext cx="119558" cy="38926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" name="rc22"/>
            <p:cNvSpPr/>
            <p:nvPr/>
          </p:nvSpPr>
          <p:spPr>
            <a:xfrm>
              <a:off x="1991421" y="4128131"/>
              <a:ext cx="119558" cy="99837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" name="rc23"/>
            <p:cNvSpPr/>
            <p:nvPr/>
          </p:nvSpPr>
          <p:spPr>
            <a:xfrm>
              <a:off x="1991421" y="4122547"/>
              <a:ext cx="119558" cy="558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" name="rc24"/>
            <p:cNvSpPr/>
            <p:nvPr/>
          </p:nvSpPr>
          <p:spPr>
            <a:xfrm>
              <a:off x="1991421" y="3946920"/>
              <a:ext cx="119558" cy="17562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" name="rc25"/>
            <p:cNvSpPr/>
            <p:nvPr/>
          </p:nvSpPr>
          <p:spPr>
            <a:xfrm>
              <a:off x="1991421" y="3507223"/>
              <a:ext cx="119558" cy="43969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" name="rc26"/>
            <p:cNvSpPr/>
            <p:nvPr/>
          </p:nvSpPr>
          <p:spPr>
            <a:xfrm>
              <a:off x="1991421" y="3356634"/>
              <a:ext cx="119558" cy="15058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" name="rc27"/>
            <p:cNvSpPr/>
            <p:nvPr/>
          </p:nvSpPr>
          <p:spPr>
            <a:xfrm>
              <a:off x="1991421" y="2899464"/>
              <a:ext cx="119558" cy="45716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" name="rc28"/>
            <p:cNvSpPr/>
            <p:nvPr/>
          </p:nvSpPr>
          <p:spPr>
            <a:xfrm>
              <a:off x="2134892" y="4581068"/>
              <a:ext cx="119558" cy="54543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" name="rc29"/>
            <p:cNvSpPr/>
            <p:nvPr/>
          </p:nvSpPr>
          <p:spPr>
            <a:xfrm>
              <a:off x="2134892" y="4574493"/>
              <a:ext cx="119558" cy="657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" name="rc30"/>
            <p:cNvSpPr/>
            <p:nvPr/>
          </p:nvSpPr>
          <p:spPr>
            <a:xfrm>
              <a:off x="2134892" y="4393192"/>
              <a:ext cx="119558" cy="18130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" name="rc31"/>
            <p:cNvSpPr/>
            <p:nvPr/>
          </p:nvSpPr>
          <p:spPr>
            <a:xfrm>
              <a:off x="2134892" y="3881713"/>
              <a:ext cx="119558" cy="51147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" name="rc32"/>
            <p:cNvSpPr/>
            <p:nvPr/>
          </p:nvSpPr>
          <p:spPr>
            <a:xfrm>
              <a:off x="2134892" y="3715183"/>
              <a:ext cx="119558" cy="16653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" name="rc33"/>
            <p:cNvSpPr/>
            <p:nvPr/>
          </p:nvSpPr>
          <p:spPr>
            <a:xfrm>
              <a:off x="2134892" y="3264768"/>
              <a:ext cx="119558" cy="45041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" name="rc34"/>
            <p:cNvSpPr/>
            <p:nvPr/>
          </p:nvSpPr>
          <p:spPr>
            <a:xfrm>
              <a:off x="2278362" y="4859819"/>
              <a:ext cx="119558" cy="26668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" name="rc35"/>
            <p:cNvSpPr/>
            <p:nvPr/>
          </p:nvSpPr>
          <p:spPr>
            <a:xfrm>
              <a:off x="2278362" y="4855676"/>
              <a:ext cx="119558" cy="414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" name="rc36"/>
            <p:cNvSpPr/>
            <p:nvPr/>
          </p:nvSpPr>
          <p:spPr>
            <a:xfrm>
              <a:off x="2278362" y="4719768"/>
              <a:ext cx="119558" cy="13590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" name="rc37"/>
            <p:cNvSpPr/>
            <p:nvPr/>
          </p:nvSpPr>
          <p:spPr>
            <a:xfrm>
              <a:off x="2278362" y="4335370"/>
              <a:ext cx="119558" cy="38439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" name="rc38"/>
            <p:cNvSpPr/>
            <p:nvPr/>
          </p:nvSpPr>
          <p:spPr>
            <a:xfrm>
              <a:off x="2278362" y="4202164"/>
              <a:ext cx="119558" cy="13320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" name="rc39"/>
            <p:cNvSpPr/>
            <p:nvPr/>
          </p:nvSpPr>
          <p:spPr>
            <a:xfrm>
              <a:off x="2278362" y="3930348"/>
              <a:ext cx="119558" cy="27181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" name="rc40"/>
            <p:cNvSpPr/>
            <p:nvPr/>
          </p:nvSpPr>
          <p:spPr>
            <a:xfrm>
              <a:off x="2421832" y="4896295"/>
              <a:ext cx="119558" cy="23020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" name="rc41"/>
            <p:cNvSpPr/>
            <p:nvPr/>
          </p:nvSpPr>
          <p:spPr>
            <a:xfrm>
              <a:off x="2421832" y="4892152"/>
              <a:ext cx="119558" cy="414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" name="rc42"/>
            <p:cNvSpPr/>
            <p:nvPr/>
          </p:nvSpPr>
          <p:spPr>
            <a:xfrm>
              <a:off x="2421832" y="4822802"/>
              <a:ext cx="119558" cy="6935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" name="rc43"/>
            <p:cNvSpPr/>
            <p:nvPr/>
          </p:nvSpPr>
          <p:spPr>
            <a:xfrm>
              <a:off x="2421832" y="4579176"/>
              <a:ext cx="119558" cy="24362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" name="rc44"/>
            <p:cNvSpPr/>
            <p:nvPr/>
          </p:nvSpPr>
          <p:spPr>
            <a:xfrm>
              <a:off x="2421832" y="4448762"/>
              <a:ext cx="119558" cy="13041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" name="rc45"/>
            <p:cNvSpPr/>
            <p:nvPr/>
          </p:nvSpPr>
          <p:spPr>
            <a:xfrm>
              <a:off x="2421832" y="4202615"/>
              <a:ext cx="119558" cy="24614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" name="rc46"/>
            <p:cNvSpPr/>
            <p:nvPr/>
          </p:nvSpPr>
          <p:spPr>
            <a:xfrm>
              <a:off x="2565303" y="4925476"/>
              <a:ext cx="119558" cy="20102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" name="rc47"/>
            <p:cNvSpPr/>
            <p:nvPr/>
          </p:nvSpPr>
          <p:spPr>
            <a:xfrm>
              <a:off x="2565303" y="4921604"/>
              <a:ext cx="119558" cy="387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" name="rc48"/>
            <p:cNvSpPr/>
            <p:nvPr/>
          </p:nvSpPr>
          <p:spPr>
            <a:xfrm>
              <a:off x="2565303" y="4890801"/>
              <a:ext cx="119558" cy="3080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" name="rc49"/>
            <p:cNvSpPr/>
            <p:nvPr/>
          </p:nvSpPr>
          <p:spPr>
            <a:xfrm>
              <a:off x="2565303" y="4785966"/>
              <a:ext cx="119558" cy="10483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" name="rc50"/>
            <p:cNvSpPr/>
            <p:nvPr/>
          </p:nvSpPr>
          <p:spPr>
            <a:xfrm>
              <a:off x="2565303" y="4666269"/>
              <a:ext cx="119558" cy="11969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" name="rc51"/>
            <p:cNvSpPr/>
            <p:nvPr/>
          </p:nvSpPr>
          <p:spPr>
            <a:xfrm>
              <a:off x="2565303" y="4468487"/>
              <a:ext cx="119558" cy="19778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" name="rc52"/>
            <p:cNvSpPr/>
            <p:nvPr/>
          </p:nvSpPr>
          <p:spPr>
            <a:xfrm>
              <a:off x="2708773" y="4935203"/>
              <a:ext cx="119558" cy="191298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rc53"/>
            <p:cNvSpPr/>
            <p:nvPr/>
          </p:nvSpPr>
          <p:spPr>
            <a:xfrm>
              <a:off x="2708773" y="4933762"/>
              <a:ext cx="119558" cy="144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rc54"/>
            <p:cNvSpPr/>
            <p:nvPr/>
          </p:nvSpPr>
          <p:spPr>
            <a:xfrm>
              <a:off x="2708773" y="4903320"/>
              <a:ext cx="119558" cy="3044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rc55"/>
            <p:cNvSpPr/>
            <p:nvPr/>
          </p:nvSpPr>
          <p:spPr>
            <a:xfrm>
              <a:off x="2708773" y="4800916"/>
              <a:ext cx="119558" cy="10240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rc56"/>
            <p:cNvSpPr/>
            <p:nvPr/>
          </p:nvSpPr>
          <p:spPr>
            <a:xfrm>
              <a:off x="2708773" y="4679689"/>
              <a:ext cx="119558" cy="12122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rc57"/>
            <p:cNvSpPr/>
            <p:nvPr/>
          </p:nvSpPr>
          <p:spPr>
            <a:xfrm>
              <a:off x="2708773" y="4550176"/>
              <a:ext cx="119558" cy="12951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rc58"/>
            <p:cNvSpPr/>
            <p:nvPr/>
          </p:nvSpPr>
          <p:spPr>
            <a:xfrm>
              <a:off x="2852244" y="4912777"/>
              <a:ext cx="119558" cy="21372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rc59"/>
            <p:cNvSpPr/>
            <p:nvPr/>
          </p:nvSpPr>
          <p:spPr>
            <a:xfrm>
              <a:off x="2852244" y="4911246"/>
              <a:ext cx="119558" cy="153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" name="rc60"/>
            <p:cNvSpPr/>
            <p:nvPr/>
          </p:nvSpPr>
          <p:spPr>
            <a:xfrm>
              <a:off x="2852244" y="4882605"/>
              <a:ext cx="119558" cy="2864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" name="rc61"/>
            <p:cNvSpPr/>
            <p:nvPr/>
          </p:nvSpPr>
          <p:spPr>
            <a:xfrm>
              <a:off x="2852244" y="4751111"/>
              <a:ext cx="119558" cy="13149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" name="rc62"/>
            <p:cNvSpPr/>
            <p:nvPr/>
          </p:nvSpPr>
          <p:spPr>
            <a:xfrm>
              <a:off x="2852244" y="4640871"/>
              <a:ext cx="119558" cy="11023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" name="rc63"/>
            <p:cNvSpPr/>
            <p:nvPr/>
          </p:nvSpPr>
          <p:spPr>
            <a:xfrm>
              <a:off x="2852244" y="4517572"/>
              <a:ext cx="119558" cy="12329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" name="rc64"/>
            <p:cNvSpPr/>
            <p:nvPr/>
          </p:nvSpPr>
          <p:spPr>
            <a:xfrm>
              <a:off x="2995714" y="4842076"/>
              <a:ext cx="119558" cy="28442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" name="rc65"/>
            <p:cNvSpPr/>
            <p:nvPr/>
          </p:nvSpPr>
          <p:spPr>
            <a:xfrm>
              <a:off x="2995714" y="4834781"/>
              <a:ext cx="119558" cy="729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rc66"/>
            <p:cNvSpPr/>
            <p:nvPr/>
          </p:nvSpPr>
          <p:spPr>
            <a:xfrm>
              <a:off x="2995714" y="4805059"/>
              <a:ext cx="119558" cy="2972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rc67"/>
            <p:cNvSpPr/>
            <p:nvPr/>
          </p:nvSpPr>
          <p:spPr>
            <a:xfrm>
              <a:off x="2995714" y="4646725"/>
              <a:ext cx="119558" cy="15833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rc68"/>
            <p:cNvSpPr/>
            <p:nvPr/>
          </p:nvSpPr>
          <p:spPr>
            <a:xfrm>
              <a:off x="2995714" y="4551346"/>
              <a:ext cx="119558" cy="9537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rc69"/>
            <p:cNvSpPr/>
            <p:nvPr/>
          </p:nvSpPr>
          <p:spPr>
            <a:xfrm>
              <a:off x="2995714" y="4351492"/>
              <a:ext cx="119558" cy="19985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rc70"/>
            <p:cNvSpPr/>
            <p:nvPr/>
          </p:nvSpPr>
          <p:spPr>
            <a:xfrm>
              <a:off x="3139184" y="4978345"/>
              <a:ext cx="119558" cy="14815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rc71"/>
            <p:cNvSpPr/>
            <p:nvPr/>
          </p:nvSpPr>
          <p:spPr>
            <a:xfrm>
              <a:off x="3139184" y="4975553"/>
              <a:ext cx="119558" cy="279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rc72"/>
            <p:cNvSpPr/>
            <p:nvPr/>
          </p:nvSpPr>
          <p:spPr>
            <a:xfrm>
              <a:off x="3139184" y="4945381"/>
              <a:ext cx="119558" cy="3017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rc73"/>
            <p:cNvSpPr/>
            <p:nvPr/>
          </p:nvSpPr>
          <p:spPr>
            <a:xfrm>
              <a:off x="3139184" y="4796593"/>
              <a:ext cx="119558" cy="14878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rc74"/>
            <p:cNvSpPr/>
            <p:nvPr/>
          </p:nvSpPr>
          <p:spPr>
            <a:xfrm>
              <a:off x="3139184" y="4733638"/>
              <a:ext cx="119558" cy="6295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rc75"/>
            <p:cNvSpPr/>
            <p:nvPr/>
          </p:nvSpPr>
          <p:spPr>
            <a:xfrm>
              <a:off x="3139184" y="4480555"/>
              <a:ext cx="119558" cy="25308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rc76"/>
            <p:cNvSpPr/>
            <p:nvPr/>
          </p:nvSpPr>
          <p:spPr>
            <a:xfrm>
              <a:off x="3282655" y="4569359"/>
              <a:ext cx="119558" cy="55714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rc77"/>
            <p:cNvSpPr/>
            <p:nvPr/>
          </p:nvSpPr>
          <p:spPr>
            <a:xfrm>
              <a:off x="3282655" y="4562064"/>
              <a:ext cx="119558" cy="729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rc78"/>
            <p:cNvSpPr/>
            <p:nvPr/>
          </p:nvSpPr>
          <p:spPr>
            <a:xfrm>
              <a:off x="3282655" y="4506044"/>
              <a:ext cx="119558" cy="5602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rc79"/>
            <p:cNvSpPr/>
            <p:nvPr/>
          </p:nvSpPr>
          <p:spPr>
            <a:xfrm>
              <a:off x="3282655" y="4221889"/>
              <a:ext cx="119558" cy="28415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rc80"/>
            <p:cNvSpPr/>
            <p:nvPr/>
          </p:nvSpPr>
          <p:spPr>
            <a:xfrm>
              <a:off x="3282655" y="3427515"/>
              <a:ext cx="119558" cy="79437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rc81"/>
            <p:cNvSpPr/>
            <p:nvPr/>
          </p:nvSpPr>
          <p:spPr>
            <a:xfrm>
              <a:off x="3282655" y="1609283"/>
              <a:ext cx="119558" cy="181823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rc82"/>
            <p:cNvSpPr/>
            <p:nvPr/>
          </p:nvSpPr>
          <p:spPr>
            <a:xfrm>
              <a:off x="3426125" y="4357526"/>
              <a:ext cx="119558" cy="76897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rc83"/>
            <p:cNvSpPr/>
            <p:nvPr/>
          </p:nvSpPr>
          <p:spPr>
            <a:xfrm>
              <a:off x="3426125" y="4349421"/>
              <a:ext cx="119558" cy="810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rc84"/>
            <p:cNvSpPr/>
            <p:nvPr/>
          </p:nvSpPr>
          <p:spPr>
            <a:xfrm>
              <a:off x="3426125" y="4289708"/>
              <a:ext cx="119558" cy="5971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5" name="rc85"/>
            <p:cNvSpPr/>
            <p:nvPr/>
          </p:nvSpPr>
          <p:spPr>
            <a:xfrm>
              <a:off x="3426125" y="4088592"/>
              <a:ext cx="119558" cy="20111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6" name="rc86"/>
            <p:cNvSpPr/>
            <p:nvPr/>
          </p:nvSpPr>
          <p:spPr>
            <a:xfrm>
              <a:off x="3426125" y="3308089"/>
              <a:ext cx="119558" cy="78050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7" name="rc87"/>
            <p:cNvSpPr/>
            <p:nvPr/>
          </p:nvSpPr>
          <p:spPr>
            <a:xfrm>
              <a:off x="3426125" y="1822377"/>
              <a:ext cx="119558" cy="148571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8" name="rc88"/>
            <p:cNvSpPr/>
            <p:nvPr/>
          </p:nvSpPr>
          <p:spPr>
            <a:xfrm>
              <a:off x="3569595" y="4461101"/>
              <a:ext cx="119558" cy="66540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9" name="rc89"/>
            <p:cNvSpPr/>
            <p:nvPr/>
          </p:nvSpPr>
          <p:spPr>
            <a:xfrm>
              <a:off x="3569595" y="4458399"/>
              <a:ext cx="119558" cy="270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0" name="rc90"/>
            <p:cNvSpPr/>
            <p:nvPr/>
          </p:nvSpPr>
          <p:spPr>
            <a:xfrm>
              <a:off x="3569595" y="4343116"/>
              <a:ext cx="119558" cy="11528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1" name="rc91"/>
            <p:cNvSpPr/>
            <p:nvPr/>
          </p:nvSpPr>
          <p:spPr>
            <a:xfrm>
              <a:off x="3569595" y="4098049"/>
              <a:ext cx="119558" cy="24506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2" name="rc92"/>
            <p:cNvSpPr/>
            <p:nvPr/>
          </p:nvSpPr>
          <p:spPr>
            <a:xfrm>
              <a:off x="3569595" y="3109225"/>
              <a:ext cx="119558" cy="98882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3" name="rc93"/>
            <p:cNvSpPr/>
            <p:nvPr/>
          </p:nvSpPr>
          <p:spPr>
            <a:xfrm>
              <a:off x="3569595" y="1465089"/>
              <a:ext cx="119558" cy="164413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4" name="rc94"/>
            <p:cNvSpPr/>
            <p:nvPr/>
          </p:nvSpPr>
          <p:spPr>
            <a:xfrm>
              <a:off x="3713066" y="4784164"/>
              <a:ext cx="119558" cy="34233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5" name="rc95"/>
            <p:cNvSpPr/>
            <p:nvPr/>
          </p:nvSpPr>
          <p:spPr>
            <a:xfrm>
              <a:off x="3713066" y="4781913"/>
              <a:ext cx="119558" cy="225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6" name="rc96"/>
            <p:cNvSpPr/>
            <p:nvPr/>
          </p:nvSpPr>
          <p:spPr>
            <a:xfrm>
              <a:off x="3713066" y="4657533"/>
              <a:ext cx="119558" cy="12437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7" name="rc97"/>
            <p:cNvSpPr/>
            <p:nvPr/>
          </p:nvSpPr>
          <p:spPr>
            <a:xfrm>
              <a:off x="3713066" y="4419491"/>
              <a:ext cx="119558" cy="23804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8" name="rc98"/>
            <p:cNvSpPr/>
            <p:nvPr/>
          </p:nvSpPr>
          <p:spPr>
            <a:xfrm>
              <a:off x="3713066" y="3252339"/>
              <a:ext cx="119558" cy="116715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99" name="rc99"/>
            <p:cNvSpPr/>
            <p:nvPr/>
          </p:nvSpPr>
          <p:spPr>
            <a:xfrm>
              <a:off x="3713066" y="1473285"/>
              <a:ext cx="119558" cy="177905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0" name="rc100"/>
            <p:cNvSpPr/>
            <p:nvPr/>
          </p:nvSpPr>
          <p:spPr>
            <a:xfrm>
              <a:off x="3856536" y="4795873"/>
              <a:ext cx="119558" cy="330628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1" name="rc101"/>
            <p:cNvSpPr/>
            <p:nvPr/>
          </p:nvSpPr>
          <p:spPr>
            <a:xfrm>
              <a:off x="3856536" y="4794522"/>
              <a:ext cx="119558" cy="135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2" name="rc102"/>
            <p:cNvSpPr/>
            <p:nvPr/>
          </p:nvSpPr>
          <p:spPr>
            <a:xfrm>
              <a:off x="3856536" y="4655822"/>
              <a:ext cx="119558" cy="13870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3" name="rc103"/>
            <p:cNvSpPr/>
            <p:nvPr/>
          </p:nvSpPr>
          <p:spPr>
            <a:xfrm>
              <a:off x="3856536" y="4442458"/>
              <a:ext cx="119558" cy="21336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4" name="rc104"/>
            <p:cNvSpPr/>
            <p:nvPr/>
          </p:nvSpPr>
          <p:spPr>
            <a:xfrm>
              <a:off x="3856536" y="3796421"/>
              <a:ext cx="119558" cy="64603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5" name="rc105"/>
            <p:cNvSpPr/>
            <p:nvPr/>
          </p:nvSpPr>
          <p:spPr>
            <a:xfrm>
              <a:off x="3856536" y="2183627"/>
              <a:ext cx="119558" cy="161279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6" name="rc106"/>
            <p:cNvSpPr/>
            <p:nvPr/>
          </p:nvSpPr>
          <p:spPr>
            <a:xfrm>
              <a:off x="4000006" y="4858108"/>
              <a:ext cx="119558" cy="26839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7" name="rc107"/>
            <p:cNvSpPr/>
            <p:nvPr/>
          </p:nvSpPr>
          <p:spPr>
            <a:xfrm>
              <a:off x="4000006" y="4855046"/>
              <a:ext cx="119558" cy="306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8" name="rc108"/>
            <p:cNvSpPr/>
            <p:nvPr/>
          </p:nvSpPr>
          <p:spPr>
            <a:xfrm>
              <a:off x="4000006" y="4777590"/>
              <a:ext cx="119558" cy="7745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09" name="rc109"/>
            <p:cNvSpPr/>
            <p:nvPr/>
          </p:nvSpPr>
          <p:spPr>
            <a:xfrm>
              <a:off x="4000006" y="4618355"/>
              <a:ext cx="119558" cy="15923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0" name="rc110"/>
            <p:cNvSpPr/>
            <p:nvPr/>
          </p:nvSpPr>
          <p:spPr>
            <a:xfrm>
              <a:off x="4000006" y="4160734"/>
              <a:ext cx="119558" cy="45762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1" name="rc111"/>
            <p:cNvSpPr/>
            <p:nvPr/>
          </p:nvSpPr>
          <p:spPr>
            <a:xfrm>
              <a:off x="4000006" y="3065094"/>
              <a:ext cx="119558" cy="109564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2" name="rc112"/>
            <p:cNvSpPr/>
            <p:nvPr/>
          </p:nvSpPr>
          <p:spPr>
            <a:xfrm>
              <a:off x="4143477" y="4883596"/>
              <a:ext cx="119558" cy="24290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3" name="rc113"/>
            <p:cNvSpPr/>
            <p:nvPr/>
          </p:nvSpPr>
          <p:spPr>
            <a:xfrm>
              <a:off x="4143477" y="4875220"/>
              <a:ext cx="119558" cy="837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4" name="rc114"/>
            <p:cNvSpPr/>
            <p:nvPr/>
          </p:nvSpPr>
          <p:spPr>
            <a:xfrm>
              <a:off x="4143477" y="4837123"/>
              <a:ext cx="119558" cy="3809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5" name="rc115"/>
            <p:cNvSpPr/>
            <p:nvPr/>
          </p:nvSpPr>
          <p:spPr>
            <a:xfrm>
              <a:off x="4143477" y="4734449"/>
              <a:ext cx="119558" cy="10267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6" name="rc116"/>
            <p:cNvSpPr/>
            <p:nvPr/>
          </p:nvSpPr>
          <p:spPr>
            <a:xfrm>
              <a:off x="4143477" y="4334920"/>
              <a:ext cx="119558" cy="39952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7" name="rc117"/>
            <p:cNvSpPr/>
            <p:nvPr/>
          </p:nvSpPr>
          <p:spPr>
            <a:xfrm>
              <a:off x="4143477" y="3632593"/>
              <a:ext cx="119558" cy="70232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8" name="rc118"/>
            <p:cNvSpPr/>
            <p:nvPr/>
          </p:nvSpPr>
          <p:spPr>
            <a:xfrm>
              <a:off x="4286947" y="4919982"/>
              <a:ext cx="119558" cy="20651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19" name="rc119"/>
            <p:cNvSpPr/>
            <p:nvPr/>
          </p:nvSpPr>
          <p:spPr>
            <a:xfrm>
              <a:off x="4286947" y="4910345"/>
              <a:ext cx="119558" cy="9636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0" name="rc120"/>
            <p:cNvSpPr/>
            <p:nvPr/>
          </p:nvSpPr>
          <p:spPr>
            <a:xfrm>
              <a:off x="4286947" y="4878913"/>
              <a:ext cx="119558" cy="3143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1" name="rc121"/>
            <p:cNvSpPr/>
            <p:nvPr/>
          </p:nvSpPr>
          <p:spPr>
            <a:xfrm>
              <a:off x="4286947" y="4849642"/>
              <a:ext cx="119558" cy="2927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2" name="rc122"/>
            <p:cNvSpPr/>
            <p:nvPr/>
          </p:nvSpPr>
          <p:spPr>
            <a:xfrm>
              <a:off x="4286947" y="4458669"/>
              <a:ext cx="119558" cy="39097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3" name="rc123"/>
            <p:cNvSpPr/>
            <p:nvPr/>
          </p:nvSpPr>
          <p:spPr>
            <a:xfrm>
              <a:off x="4286947" y="3925845"/>
              <a:ext cx="119558" cy="53282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4" name="rc124"/>
            <p:cNvSpPr/>
            <p:nvPr/>
          </p:nvSpPr>
          <p:spPr>
            <a:xfrm>
              <a:off x="4430418" y="4975643"/>
              <a:ext cx="119558" cy="150858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5" name="rc125"/>
            <p:cNvSpPr/>
            <p:nvPr/>
          </p:nvSpPr>
          <p:spPr>
            <a:xfrm>
              <a:off x="4430418" y="4969428"/>
              <a:ext cx="119558" cy="621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6" name="rc126"/>
            <p:cNvSpPr/>
            <p:nvPr/>
          </p:nvSpPr>
          <p:spPr>
            <a:xfrm>
              <a:off x="4430418" y="4935924"/>
              <a:ext cx="119558" cy="3350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7" name="rc127"/>
            <p:cNvSpPr/>
            <p:nvPr/>
          </p:nvSpPr>
          <p:spPr>
            <a:xfrm>
              <a:off x="4430418" y="4913318"/>
              <a:ext cx="119558" cy="2260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8" name="rc128"/>
            <p:cNvSpPr/>
            <p:nvPr/>
          </p:nvSpPr>
          <p:spPr>
            <a:xfrm>
              <a:off x="4430418" y="4350682"/>
              <a:ext cx="119558" cy="56263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29" name="rc129"/>
            <p:cNvSpPr/>
            <p:nvPr/>
          </p:nvSpPr>
          <p:spPr>
            <a:xfrm>
              <a:off x="4430418" y="4037165"/>
              <a:ext cx="119558" cy="31351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0" name="rc130"/>
            <p:cNvSpPr/>
            <p:nvPr/>
          </p:nvSpPr>
          <p:spPr>
            <a:xfrm>
              <a:off x="4573888" y="5028781"/>
              <a:ext cx="119558" cy="9772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1" name="rc131"/>
            <p:cNvSpPr/>
            <p:nvPr/>
          </p:nvSpPr>
          <p:spPr>
            <a:xfrm>
              <a:off x="4573888" y="5022747"/>
              <a:ext cx="119558" cy="6034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2" name="rc132"/>
            <p:cNvSpPr/>
            <p:nvPr/>
          </p:nvSpPr>
          <p:spPr>
            <a:xfrm>
              <a:off x="4573888" y="4990143"/>
              <a:ext cx="119558" cy="3260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3" name="rc133"/>
            <p:cNvSpPr/>
            <p:nvPr/>
          </p:nvSpPr>
          <p:spPr>
            <a:xfrm>
              <a:off x="4573888" y="4972310"/>
              <a:ext cx="119558" cy="1783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4" name="rc134"/>
            <p:cNvSpPr/>
            <p:nvPr/>
          </p:nvSpPr>
          <p:spPr>
            <a:xfrm>
              <a:off x="4573888" y="4280521"/>
              <a:ext cx="119558" cy="69178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5" name="rc135"/>
            <p:cNvSpPr/>
            <p:nvPr/>
          </p:nvSpPr>
          <p:spPr>
            <a:xfrm>
              <a:off x="4573888" y="4066616"/>
              <a:ext cx="119558" cy="21390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6" name="rc136"/>
            <p:cNvSpPr/>
            <p:nvPr/>
          </p:nvSpPr>
          <p:spPr>
            <a:xfrm>
              <a:off x="4717358" y="5038598"/>
              <a:ext cx="119558" cy="8790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7" name="rc137"/>
            <p:cNvSpPr/>
            <p:nvPr/>
          </p:nvSpPr>
          <p:spPr>
            <a:xfrm>
              <a:off x="4717358" y="5033194"/>
              <a:ext cx="119558" cy="540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8" name="rc138"/>
            <p:cNvSpPr/>
            <p:nvPr/>
          </p:nvSpPr>
          <p:spPr>
            <a:xfrm>
              <a:off x="4717358" y="4988702"/>
              <a:ext cx="119558" cy="4449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39" name="rc139"/>
            <p:cNvSpPr/>
            <p:nvPr/>
          </p:nvSpPr>
          <p:spPr>
            <a:xfrm>
              <a:off x="4717358" y="4960782"/>
              <a:ext cx="119558" cy="2792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0" name="rc140"/>
            <p:cNvSpPr/>
            <p:nvPr/>
          </p:nvSpPr>
          <p:spPr>
            <a:xfrm>
              <a:off x="4717358" y="4210000"/>
              <a:ext cx="119558" cy="75078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1" name="rc141"/>
            <p:cNvSpPr/>
            <p:nvPr/>
          </p:nvSpPr>
          <p:spPr>
            <a:xfrm>
              <a:off x="4717358" y="4057070"/>
              <a:ext cx="119558" cy="15293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2" name="rc142"/>
            <p:cNvSpPr/>
            <p:nvPr/>
          </p:nvSpPr>
          <p:spPr>
            <a:xfrm>
              <a:off x="4860829" y="5048685"/>
              <a:ext cx="119558" cy="7781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" name="rc143"/>
            <p:cNvSpPr/>
            <p:nvPr/>
          </p:nvSpPr>
          <p:spPr>
            <a:xfrm>
              <a:off x="4860829" y="4947182"/>
              <a:ext cx="119558" cy="10150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4" name="rc144"/>
            <p:cNvSpPr/>
            <p:nvPr/>
          </p:nvSpPr>
          <p:spPr>
            <a:xfrm>
              <a:off x="4860829" y="4843337"/>
              <a:ext cx="119558" cy="10384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5" name="rc145"/>
            <p:cNvSpPr/>
            <p:nvPr/>
          </p:nvSpPr>
          <p:spPr>
            <a:xfrm>
              <a:off x="4860829" y="4782994"/>
              <a:ext cx="119558" cy="6034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6" name="rc146"/>
            <p:cNvSpPr/>
            <p:nvPr/>
          </p:nvSpPr>
          <p:spPr>
            <a:xfrm>
              <a:off x="4860829" y="3964573"/>
              <a:ext cx="119558" cy="81842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7" name="rc147"/>
            <p:cNvSpPr/>
            <p:nvPr/>
          </p:nvSpPr>
          <p:spPr>
            <a:xfrm>
              <a:off x="4860829" y="3801915"/>
              <a:ext cx="119558" cy="16265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8" name="rc148"/>
            <p:cNvSpPr/>
            <p:nvPr/>
          </p:nvSpPr>
          <p:spPr>
            <a:xfrm>
              <a:off x="5004299" y="4660865"/>
              <a:ext cx="119558" cy="46563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9" name="rc149"/>
            <p:cNvSpPr/>
            <p:nvPr/>
          </p:nvSpPr>
          <p:spPr>
            <a:xfrm>
              <a:off x="5004299" y="4642042"/>
              <a:ext cx="119558" cy="1882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0" name="rc150"/>
            <p:cNvSpPr/>
            <p:nvPr/>
          </p:nvSpPr>
          <p:spPr>
            <a:xfrm>
              <a:off x="5004299" y="4505413"/>
              <a:ext cx="119558" cy="13662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1" name="rc151"/>
            <p:cNvSpPr/>
            <p:nvPr/>
          </p:nvSpPr>
          <p:spPr>
            <a:xfrm>
              <a:off x="5004299" y="4180459"/>
              <a:ext cx="119558" cy="32495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2" name="rc152"/>
            <p:cNvSpPr/>
            <p:nvPr/>
          </p:nvSpPr>
          <p:spPr>
            <a:xfrm>
              <a:off x="5004299" y="3064283"/>
              <a:ext cx="119558" cy="111617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3" name="rc153"/>
            <p:cNvSpPr/>
            <p:nvPr/>
          </p:nvSpPr>
          <p:spPr>
            <a:xfrm>
              <a:off x="5004299" y="2767249"/>
              <a:ext cx="119558" cy="29703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4" name="rc154"/>
            <p:cNvSpPr/>
            <p:nvPr/>
          </p:nvSpPr>
          <p:spPr>
            <a:xfrm>
              <a:off x="5147769" y="4353924"/>
              <a:ext cx="119558" cy="77257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5" name="rc155"/>
            <p:cNvSpPr/>
            <p:nvPr/>
          </p:nvSpPr>
          <p:spPr>
            <a:xfrm>
              <a:off x="5147769" y="4341765"/>
              <a:ext cx="119558" cy="12158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6" name="rc156"/>
            <p:cNvSpPr/>
            <p:nvPr/>
          </p:nvSpPr>
          <p:spPr>
            <a:xfrm>
              <a:off x="5147769" y="4173974"/>
              <a:ext cx="119558" cy="16779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7" name="rc157"/>
            <p:cNvSpPr/>
            <p:nvPr/>
          </p:nvSpPr>
          <p:spPr>
            <a:xfrm>
              <a:off x="5147769" y="3610797"/>
              <a:ext cx="119558" cy="56317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8" name="rc158"/>
            <p:cNvSpPr/>
            <p:nvPr/>
          </p:nvSpPr>
          <p:spPr>
            <a:xfrm>
              <a:off x="5147769" y="2488768"/>
              <a:ext cx="119558" cy="112202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59" name="rc159"/>
            <p:cNvSpPr/>
            <p:nvPr/>
          </p:nvSpPr>
          <p:spPr>
            <a:xfrm>
              <a:off x="5147769" y="2023492"/>
              <a:ext cx="119558" cy="46527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0" name="rc160"/>
            <p:cNvSpPr/>
            <p:nvPr/>
          </p:nvSpPr>
          <p:spPr>
            <a:xfrm>
              <a:off x="5291240" y="4473350"/>
              <a:ext cx="119558" cy="65315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1" name="rc161"/>
            <p:cNvSpPr/>
            <p:nvPr/>
          </p:nvSpPr>
          <p:spPr>
            <a:xfrm>
              <a:off x="5291240" y="4458219"/>
              <a:ext cx="119558" cy="1513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2" name="rc162"/>
            <p:cNvSpPr/>
            <p:nvPr/>
          </p:nvSpPr>
          <p:spPr>
            <a:xfrm>
              <a:off x="5291240" y="4182080"/>
              <a:ext cx="119558" cy="27613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3" name="rc163"/>
            <p:cNvSpPr/>
            <p:nvPr/>
          </p:nvSpPr>
          <p:spPr>
            <a:xfrm>
              <a:off x="5291240" y="3636286"/>
              <a:ext cx="119558" cy="54579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4" name="rc164"/>
            <p:cNvSpPr/>
            <p:nvPr/>
          </p:nvSpPr>
          <p:spPr>
            <a:xfrm>
              <a:off x="5291240" y="2527586"/>
              <a:ext cx="119558" cy="110870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5" name="rc165"/>
            <p:cNvSpPr/>
            <p:nvPr/>
          </p:nvSpPr>
          <p:spPr>
            <a:xfrm>
              <a:off x="5291240" y="1899652"/>
              <a:ext cx="119558" cy="62793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6" name="rc166"/>
            <p:cNvSpPr/>
            <p:nvPr/>
          </p:nvSpPr>
          <p:spPr>
            <a:xfrm>
              <a:off x="5434710" y="4568819"/>
              <a:ext cx="119558" cy="55768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7" name="rc167"/>
            <p:cNvSpPr/>
            <p:nvPr/>
          </p:nvSpPr>
          <p:spPr>
            <a:xfrm>
              <a:off x="5434710" y="4563955"/>
              <a:ext cx="119558" cy="4863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8" name="rc168"/>
            <p:cNvSpPr/>
            <p:nvPr/>
          </p:nvSpPr>
          <p:spPr>
            <a:xfrm>
              <a:off x="5434710" y="4341225"/>
              <a:ext cx="119558" cy="22273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69" name="rc169"/>
            <p:cNvSpPr/>
            <p:nvPr/>
          </p:nvSpPr>
          <p:spPr>
            <a:xfrm>
              <a:off x="5434710" y="3770843"/>
              <a:ext cx="119558" cy="57038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0" name="rc170"/>
            <p:cNvSpPr/>
            <p:nvPr/>
          </p:nvSpPr>
          <p:spPr>
            <a:xfrm>
              <a:off x="5434710" y="2674752"/>
              <a:ext cx="119558" cy="109609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1" name="rc171"/>
            <p:cNvSpPr/>
            <p:nvPr/>
          </p:nvSpPr>
          <p:spPr>
            <a:xfrm>
              <a:off x="5434710" y="1697907"/>
              <a:ext cx="119558" cy="97684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2" name="rc172"/>
            <p:cNvSpPr/>
            <p:nvPr/>
          </p:nvSpPr>
          <p:spPr>
            <a:xfrm>
              <a:off x="5578180" y="4842977"/>
              <a:ext cx="119558" cy="28352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3" name="rc173"/>
            <p:cNvSpPr/>
            <p:nvPr/>
          </p:nvSpPr>
          <p:spPr>
            <a:xfrm>
              <a:off x="5578180" y="4840005"/>
              <a:ext cx="119558" cy="2972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4" name="rc174"/>
            <p:cNvSpPr/>
            <p:nvPr/>
          </p:nvSpPr>
          <p:spPr>
            <a:xfrm>
              <a:off x="5578180" y="4648527"/>
              <a:ext cx="119558" cy="19147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5" name="rc175"/>
            <p:cNvSpPr/>
            <p:nvPr/>
          </p:nvSpPr>
          <p:spPr>
            <a:xfrm>
              <a:off x="5578180" y="4303758"/>
              <a:ext cx="119558" cy="34476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6" name="rc176"/>
            <p:cNvSpPr/>
            <p:nvPr/>
          </p:nvSpPr>
          <p:spPr>
            <a:xfrm>
              <a:off x="5578180" y="3529649"/>
              <a:ext cx="119558" cy="77410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7" name="rc177"/>
            <p:cNvSpPr/>
            <p:nvPr/>
          </p:nvSpPr>
          <p:spPr>
            <a:xfrm>
              <a:off x="5578180" y="2016287"/>
              <a:ext cx="119558" cy="151336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8" name="rc178"/>
            <p:cNvSpPr/>
            <p:nvPr/>
          </p:nvSpPr>
          <p:spPr>
            <a:xfrm>
              <a:off x="5721651" y="4908995"/>
              <a:ext cx="119558" cy="21750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79" name="rc179"/>
            <p:cNvSpPr/>
            <p:nvPr/>
          </p:nvSpPr>
          <p:spPr>
            <a:xfrm>
              <a:off x="5721651" y="4907013"/>
              <a:ext cx="119558" cy="198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0" name="rc180"/>
            <p:cNvSpPr/>
            <p:nvPr/>
          </p:nvSpPr>
          <p:spPr>
            <a:xfrm>
              <a:off x="5721651" y="4774708"/>
              <a:ext cx="119558" cy="13230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1" name="rc181"/>
            <p:cNvSpPr/>
            <p:nvPr/>
          </p:nvSpPr>
          <p:spPr>
            <a:xfrm>
              <a:off x="5721651" y="4651679"/>
              <a:ext cx="119558" cy="12302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2" name="rc182"/>
            <p:cNvSpPr/>
            <p:nvPr/>
          </p:nvSpPr>
          <p:spPr>
            <a:xfrm>
              <a:off x="5721651" y="4106335"/>
              <a:ext cx="119558" cy="54534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3" name="rc183"/>
            <p:cNvSpPr/>
            <p:nvPr/>
          </p:nvSpPr>
          <p:spPr>
            <a:xfrm>
              <a:off x="5721651" y="3089411"/>
              <a:ext cx="119558" cy="101692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4" name="rc184"/>
            <p:cNvSpPr/>
            <p:nvPr/>
          </p:nvSpPr>
          <p:spPr>
            <a:xfrm>
              <a:off x="5865121" y="4956639"/>
              <a:ext cx="119558" cy="16986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5" name="rc185"/>
            <p:cNvSpPr/>
            <p:nvPr/>
          </p:nvSpPr>
          <p:spPr>
            <a:xfrm>
              <a:off x="5865121" y="4956008"/>
              <a:ext cx="119558" cy="63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6" name="rc186"/>
            <p:cNvSpPr/>
            <p:nvPr/>
          </p:nvSpPr>
          <p:spPr>
            <a:xfrm>
              <a:off x="5865121" y="4865583"/>
              <a:ext cx="119558" cy="9042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7" name="rc187"/>
            <p:cNvSpPr/>
            <p:nvPr/>
          </p:nvSpPr>
          <p:spPr>
            <a:xfrm>
              <a:off x="5865121" y="4824874"/>
              <a:ext cx="119558" cy="4070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8" name="rc188"/>
            <p:cNvSpPr/>
            <p:nvPr/>
          </p:nvSpPr>
          <p:spPr>
            <a:xfrm>
              <a:off x="5865121" y="4306910"/>
              <a:ext cx="119558" cy="517963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89" name="rc189"/>
            <p:cNvSpPr/>
            <p:nvPr/>
          </p:nvSpPr>
          <p:spPr>
            <a:xfrm>
              <a:off x="5865121" y="3889459"/>
              <a:ext cx="119558" cy="41745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0" name="rc190"/>
            <p:cNvSpPr/>
            <p:nvPr/>
          </p:nvSpPr>
          <p:spPr>
            <a:xfrm>
              <a:off x="6008592" y="4960512"/>
              <a:ext cx="119558" cy="16598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1" name="rc191"/>
            <p:cNvSpPr/>
            <p:nvPr/>
          </p:nvSpPr>
          <p:spPr>
            <a:xfrm>
              <a:off x="6008592" y="4960241"/>
              <a:ext cx="119558" cy="27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2" name="rc192"/>
            <p:cNvSpPr/>
            <p:nvPr/>
          </p:nvSpPr>
          <p:spPr>
            <a:xfrm>
              <a:off x="6008592" y="4901339"/>
              <a:ext cx="119558" cy="5890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3" name="rc193"/>
            <p:cNvSpPr/>
            <p:nvPr/>
          </p:nvSpPr>
          <p:spPr>
            <a:xfrm>
              <a:off x="6008592" y="4881705"/>
              <a:ext cx="119558" cy="1963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4" name="rc194"/>
            <p:cNvSpPr/>
            <p:nvPr/>
          </p:nvSpPr>
          <p:spPr>
            <a:xfrm>
              <a:off x="6008592" y="4413637"/>
              <a:ext cx="119558" cy="46806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5" name="rc195"/>
            <p:cNvSpPr/>
            <p:nvPr/>
          </p:nvSpPr>
          <p:spPr>
            <a:xfrm>
              <a:off x="6008592" y="4203785"/>
              <a:ext cx="119558" cy="20985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6" name="rc196"/>
            <p:cNvSpPr/>
            <p:nvPr/>
          </p:nvSpPr>
          <p:spPr>
            <a:xfrm>
              <a:off x="6152062" y="4926917"/>
              <a:ext cx="119558" cy="199584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7" name="rc197"/>
            <p:cNvSpPr/>
            <p:nvPr/>
          </p:nvSpPr>
          <p:spPr>
            <a:xfrm>
              <a:off x="6152062" y="4926827"/>
              <a:ext cx="119558" cy="9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8" name="rc198"/>
            <p:cNvSpPr/>
            <p:nvPr/>
          </p:nvSpPr>
          <p:spPr>
            <a:xfrm>
              <a:off x="6152062" y="4880444"/>
              <a:ext cx="119558" cy="4638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99" name="rc199"/>
            <p:cNvSpPr/>
            <p:nvPr/>
          </p:nvSpPr>
          <p:spPr>
            <a:xfrm>
              <a:off x="6152062" y="4870717"/>
              <a:ext cx="119558" cy="972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0" name="rc200"/>
            <p:cNvSpPr/>
            <p:nvPr/>
          </p:nvSpPr>
          <p:spPr>
            <a:xfrm>
              <a:off x="6152062" y="4432551"/>
              <a:ext cx="119558" cy="43816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1" name="rc201"/>
            <p:cNvSpPr/>
            <p:nvPr/>
          </p:nvSpPr>
          <p:spPr>
            <a:xfrm>
              <a:off x="6152062" y="4308981"/>
              <a:ext cx="119558" cy="12356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2" name="rc202"/>
            <p:cNvSpPr/>
            <p:nvPr/>
          </p:nvSpPr>
          <p:spPr>
            <a:xfrm>
              <a:off x="6295532" y="4892332"/>
              <a:ext cx="119558" cy="23416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3" name="rc203"/>
            <p:cNvSpPr/>
            <p:nvPr/>
          </p:nvSpPr>
          <p:spPr>
            <a:xfrm>
              <a:off x="6295532" y="4892242"/>
              <a:ext cx="119558" cy="9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4" name="rc204"/>
            <p:cNvSpPr/>
            <p:nvPr/>
          </p:nvSpPr>
          <p:spPr>
            <a:xfrm>
              <a:off x="6295532" y="4846039"/>
              <a:ext cx="119558" cy="4620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5" name="rc205"/>
            <p:cNvSpPr/>
            <p:nvPr/>
          </p:nvSpPr>
          <p:spPr>
            <a:xfrm>
              <a:off x="6295532" y="4839735"/>
              <a:ext cx="119558" cy="630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6" name="rc206"/>
            <p:cNvSpPr/>
            <p:nvPr/>
          </p:nvSpPr>
          <p:spPr>
            <a:xfrm>
              <a:off x="6295532" y="4482807"/>
              <a:ext cx="119558" cy="35692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7" name="rc207"/>
            <p:cNvSpPr/>
            <p:nvPr/>
          </p:nvSpPr>
          <p:spPr>
            <a:xfrm>
              <a:off x="6295532" y="4400487"/>
              <a:ext cx="119558" cy="8231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8" name="rc208"/>
            <p:cNvSpPr/>
            <p:nvPr/>
          </p:nvSpPr>
          <p:spPr>
            <a:xfrm>
              <a:off x="6439003" y="4921514"/>
              <a:ext cx="119558" cy="20498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09" name="rc209"/>
            <p:cNvSpPr/>
            <p:nvPr/>
          </p:nvSpPr>
          <p:spPr>
            <a:xfrm>
              <a:off x="6439003" y="4921514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0" name="rc210"/>
            <p:cNvSpPr/>
            <p:nvPr/>
          </p:nvSpPr>
          <p:spPr>
            <a:xfrm>
              <a:off x="6439003" y="4874410"/>
              <a:ext cx="119558" cy="4710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1" name="rc211"/>
            <p:cNvSpPr/>
            <p:nvPr/>
          </p:nvSpPr>
          <p:spPr>
            <a:xfrm>
              <a:off x="6439003" y="4866664"/>
              <a:ext cx="119558" cy="774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2" name="rc212"/>
            <p:cNvSpPr/>
            <p:nvPr/>
          </p:nvSpPr>
          <p:spPr>
            <a:xfrm>
              <a:off x="6439003" y="4551977"/>
              <a:ext cx="119558" cy="31468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3" name="rc213"/>
            <p:cNvSpPr/>
            <p:nvPr/>
          </p:nvSpPr>
          <p:spPr>
            <a:xfrm>
              <a:off x="6439003" y="4424625"/>
              <a:ext cx="119558" cy="12735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4" name="rc214"/>
            <p:cNvSpPr/>
            <p:nvPr/>
          </p:nvSpPr>
          <p:spPr>
            <a:xfrm>
              <a:off x="6582473" y="4897106"/>
              <a:ext cx="119558" cy="22939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5" name="rc215"/>
            <p:cNvSpPr/>
            <p:nvPr/>
          </p:nvSpPr>
          <p:spPr>
            <a:xfrm>
              <a:off x="6582473" y="4897106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6" name="rc216"/>
            <p:cNvSpPr/>
            <p:nvPr/>
          </p:nvSpPr>
          <p:spPr>
            <a:xfrm>
              <a:off x="6582473" y="4859729"/>
              <a:ext cx="119558" cy="37376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7" name="rc217"/>
            <p:cNvSpPr/>
            <p:nvPr/>
          </p:nvSpPr>
          <p:spPr>
            <a:xfrm>
              <a:off x="6582473" y="4850632"/>
              <a:ext cx="119558" cy="909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8" name="rc218"/>
            <p:cNvSpPr/>
            <p:nvPr/>
          </p:nvSpPr>
          <p:spPr>
            <a:xfrm>
              <a:off x="6582473" y="4406702"/>
              <a:ext cx="119558" cy="44393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19" name="rc219"/>
            <p:cNvSpPr/>
            <p:nvPr/>
          </p:nvSpPr>
          <p:spPr>
            <a:xfrm>
              <a:off x="6582473" y="4159564"/>
              <a:ext cx="119558" cy="24713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0" name="rc220"/>
            <p:cNvSpPr/>
            <p:nvPr/>
          </p:nvSpPr>
          <p:spPr>
            <a:xfrm>
              <a:off x="6725943" y="4667440"/>
              <a:ext cx="119558" cy="45906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1" name="rc221"/>
            <p:cNvSpPr/>
            <p:nvPr/>
          </p:nvSpPr>
          <p:spPr>
            <a:xfrm>
              <a:off x="6725943" y="4667260"/>
              <a:ext cx="119558" cy="18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2" name="rc222"/>
            <p:cNvSpPr/>
            <p:nvPr/>
          </p:nvSpPr>
          <p:spPr>
            <a:xfrm>
              <a:off x="6725943" y="4641141"/>
              <a:ext cx="119558" cy="2611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3" name="rc223"/>
            <p:cNvSpPr/>
            <p:nvPr/>
          </p:nvSpPr>
          <p:spPr>
            <a:xfrm>
              <a:off x="6725943" y="4627541"/>
              <a:ext cx="119558" cy="1359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4" name="rc224"/>
            <p:cNvSpPr/>
            <p:nvPr/>
          </p:nvSpPr>
          <p:spPr>
            <a:xfrm>
              <a:off x="6725943" y="3634935"/>
              <a:ext cx="119558" cy="99260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" name="rc225"/>
            <p:cNvSpPr/>
            <p:nvPr/>
          </p:nvSpPr>
          <p:spPr>
            <a:xfrm>
              <a:off x="6725943" y="3167407"/>
              <a:ext cx="119558" cy="46752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6" name="rc226"/>
            <p:cNvSpPr/>
            <p:nvPr/>
          </p:nvSpPr>
          <p:spPr>
            <a:xfrm>
              <a:off x="6869414" y="4517482"/>
              <a:ext cx="119558" cy="60901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7" name="rc227"/>
            <p:cNvSpPr/>
            <p:nvPr/>
          </p:nvSpPr>
          <p:spPr>
            <a:xfrm>
              <a:off x="6869414" y="4517482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8" name="rc228"/>
            <p:cNvSpPr/>
            <p:nvPr/>
          </p:nvSpPr>
          <p:spPr>
            <a:xfrm>
              <a:off x="6869414" y="4474341"/>
              <a:ext cx="119558" cy="4314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9" name="rc229"/>
            <p:cNvSpPr/>
            <p:nvPr/>
          </p:nvSpPr>
          <p:spPr>
            <a:xfrm>
              <a:off x="6869414" y="4453986"/>
              <a:ext cx="119558" cy="2035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0" name="rc230"/>
            <p:cNvSpPr/>
            <p:nvPr/>
          </p:nvSpPr>
          <p:spPr>
            <a:xfrm>
              <a:off x="6869414" y="3311782"/>
              <a:ext cx="119558" cy="114220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1" name="rc231"/>
            <p:cNvSpPr/>
            <p:nvPr/>
          </p:nvSpPr>
          <p:spPr>
            <a:xfrm>
              <a:off x="6869414" y="2630620"/>
              <a:ext cx="119558" cy="68116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2" name="rc232"/>
            <p:cNvSpPr/>
            <p:nvPr/>
          </p:nvSpPr>
          <p:spPr>
            <a:xfrm>
              <a:off x="7012884" y="4609168"/>
              <a:ext cx="119558" cy="51733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3" name="rc233"/>
            <p:cNvSpPr/>
            <p:nvPr/>
          </p:nvSpPr>
          <p:spPr>
            <a:xfrm>
              <a:off x="7012884" y="4608808"/>
              <a:ext cx="119558" cy="36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4" name="rc234"/>
            <p:cNvSpPr/>
            <p:nvPr/>
          </p:nvSpPr>
          <p:spPr>
            <a:xfrm>
              <a:off x="7012884" y="4522345"/>
              <a:ext cx="119558" cy="8646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5" name="rc235"/>
            <p:cNvSpPr/>
            <p:nvPr/>
          </p:nvSpPr>
          <p:spPr>
            <a:xfrm>
              <a:off x="7012884" y="4497487"/>
              <a:ext cx="119558" cy="2485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6" name="rc236"/>
            <p:cNvSpPr/>
            <p:nvPr/>
          </p:nvSpPr>
          <p:spPr>
            <a:xfrm>
              <a:off x="7012884" y="3082746"/>
              <a:ext cx="119558" cy="141474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7" name="rc237"/>
            <p:cNvSpPr/>
            <p:nvPr/>
          </p:nvSpPr>
          <p:spPr>
            <a:xfrm>
              <a:off x="7012884" y="1713488"/>
              <a:ext cx="119558" cy="136925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8" name="rc238"/>
            <p:cNvSpPr/>
            <p:nvPr/>
          </p:nvSpPr>
          <p:spPr>
            <a:xfrm>
              <a:off x="7156355" y="4826225"/>
              <a:ext cx="119558" cy="30027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39" name="rc239"/>
            <p:cNvSpPr/>
            <p:nvPr/>
          </p:nvSpPr>
          <p:spPr>
            <a:xfrm>
              <a:off x="7156355" y="4826045"/>
              <a:ext cx="119558" cy="18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0" name="rc240"/>
            <p:cNvSpPr/>
            <p:nvPr/>
          </p:nvSpPr>
          <p:spPr>
            <a:xfrm>
              <a:off x="7156355" y="4738141"/>
              <a:ext cx="119558" cy="8790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1" name="rc241"/>
            <p:cNvSpPr/>
            <p:nvPr/>
          </p:nvSpPr>
          <p:spPr>
            <a:xfrm>
              <a:off x="7156355" y="4709771"/>
              <a:ext cx="119558" cy="2837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2" name="rc242"/>
            <p:cNvSpPr/>
            <p:nvPr/>
          </p:nvSpPr>
          <p:spPr>
            <a:xfrm>
              <a:off x="7156355" y="3843616"/>
              <a:ext cx="119558" cy="86615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3" name="rc243"/>
            <p:cNvSpPr/>
            <p:nvPr/>
          </p:nvSpPr>
          <p:spPr>
            <a:xfrm>
              <a:off x="7156355" y="2626387"/>
              <a:ext cx="119558" cy="1217228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4" name="rc244"/>
            <p:cNvSpPr/>
            <p:nvPr/>
          </p:nvSpPr>
          <p:spPr>
            <a:xfrm>
              <a:off x="7299825" y="4862611"/>
              <a:ext cx="119558" cy="26389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" name="rc245"/>
            <p:cNvSpPr/>
            <p:nvPr/>
          </p:nvSpPr>
          <p:spPr>
            <a:xfrm>
              <a:off x="7299825" y="4862611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6" name="rc246"/>
            <p:cNvSpPr/>
            <p:nvPr/>
          </p:nvSpPr>
          <p:spPr>
            <a:xfrm>
              <a:off x="7299825" y="4776779"/>
              <a:ext cx="119558" cy="8583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7" name="rc247"/>
            <p:cNvSpPr/>
            <p:nvPr/>
          </p:nvSpPr>
          <p:spPr>
            <a:xfrm>
              <a:off x="7299825" y="4742374"/>
              <a:ext cx="119558" cy="3440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8" name="rc248"/>
            <p:cNvSpPr/>
            <p:nvPr/>
          </p:nvSpPr>
          <p:spPr>
            <a:xfrm>
              <a:off x="7299825" y="4151278"/>
              <a:ext cx="119558" cy="591096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9" name="rc249"/>
            <p:cNvSpPr/>
            <p:nvPr/>
          </p:nvSpPr>
          <p:spPr>
            <a:xfrm>
              <a:off x="7299825" y="3498486"/>
              <a:ext cx="119558" cy="65279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0" name="rc250"/>
            <p:cNvSpPr/>
            <p:nvPr/>
          </p:nvSpPr>
          <p:spPr>
            <a:xfrm>
              <a:off x="7443295" y="4953216"/>
              <a:ext cx="119558" cy="173285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1" name="rc251"/>
            <p:cNvSpPr/>
            <p:nvPr/>
          </p:nvSpPr>
          <p:spPr>
            <a:xfrm>
              <a:off x="7443295" y="4953126"/>
              <a:ext cx="119558" cy="9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2" name="rc252"/>
            <p:cNvSpPr/>
            <p:nvPr/>
          </p:nvSpPr>
          <p:spPr>
            <a:xfrm>
              <a:off x="7443295" y="4911696"/>
              <a:ext cx="119558" cy="4142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3" name="rc253"/>
            <p:cNvSpPr/>
            <p:nvPr/>
          </p:nvSpPr>
          <p:spPr>
            <a:xfrm>
              <a:off x="7443295" y="4877562"/>
              <a:ext cx="119558" cy="3413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4" name="rc254"/>
            <p:cNvSpPr/>
            <p:nvPr/>
          </p:nvSpPr>
          <p:spPr>
            <a:xfrm>
              <a:off x="7443295" y="4491093"/>
              <a:ext cx="119558" cy="38646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5" name="rc255"/>
            <p:cNvSpPr/>
            <p:nvPr/>
          </p:nvSpPr>
          <p:spPr>
            <a:xfrm>
              <a:off x="7443295" y="4191987"/>
              <a:ext cx="119558" cy="29910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6" name="rc256"/>
            <p:cNvSpPr/>
            <p:nvPr/>
          </p:nvSpPr>
          <p:spPr>
            <a:xfrm>
              <a:off x="7586766" y="5005724"/>
              <a:ext cx="119558" cy="12077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7" name="rc257"/>
            <p:cNvSpPr/>
            <p:nvPr/>
          </p:nvSpPr>
          <p:spPr>
            <a:xfrm>
              <a:off x="7586766" y="5005724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8" name="rc258"/>
            <p:cNvSpPr/>
            <p:nvPr/>
          </p:nvSpPr>
          <p:spPr>
            <a:xfrm>
              <a:off x="7586766" y="4976904"/>
              <a:ext cx="119558" cy="28820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59" name="rc259"/>
            <p:cNvSpPr/>
            <p:nvPr/>
          </p:nvSpPr>
          <p:spPr>
            <a:xfrm>
              <a:off x="7586766" y="4939346"/>
              <a:ext cx="119558" cy="37557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0" name="rc260"/>
            <p:cNvSpPr/>
            <p:nvPr/>
          </p:nvSpPr>
          <p:spPr>
            <a:xfrm>
              <a:off x="7586766" y="4747508"/>
              <a:ext cx="119558" cy="19183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1" name="rc261"/>
            <p:cNvSpPr/>
            <p:nvPr/>
          </p:nvSpPr>
          <p:spPr>
            <a:xfrm>
              <a:off x="7586766" y="4568279"/>
              <a:ext cx="119558" cy="17922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2" name="rc262"/>
            <p:cNvSpPr/>
            <p:nvPr/>
          </p:nvSpPr>
          <p:spPr>
            <a:xfrm>
              <a:off x="7730236" y="4989603"/>
              <a:ext cx="119558" cy="136898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3" name="rc263"/>
            <p:cNvSpPr/>
            <p:nvPr/>
          </p:nvSpPr>
          <p:spPr>
            <a:xfrm>
              <a:off x="7730236" y="4989332"/>
              <a:ext cx="119558" cy="27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4" name="rc264"/>
            <p:cNvSpPr/>
            <p:nvPr/>
          </p:nvSpPr>
          <p:spPr>
            <a:xfrm>
              <a:off x="7730236" y="4962943"/>
              <a:ext cx="119558" cy="2638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5" name="rc265"/>
            <p:cNvSpPr/>
            <p:nvPr/>
          </p:nvSpPr>
          <p:spPr>
            <a:xfrm>
              <a:off x="7730236" y="4923765"/>
              <a:ext cx="119558" cy="3917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6" name="rc266"/>
            <p:cNvSpPr/>
            <p:nvPr/>
          </p:nvSpPr>
          <p:spPr>
            <a:xfrm>
              <a:off x="7730236" y="4633125"/>
              <a:ext cx="119558" cy="29063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7" name="rc267"/>
            <p:cNvSpPr/>
            <p:nvPr/>
          </p:nvSpPr>
          <p:spPr>
            <a:xfrm>
              <a:off x="7730236" y="4519463"/>
              <a:ext cx="119558" cy="11366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8" name="rc268"/>
            <p:cNvSpPr/>
            <p:nvPr/>
          </p:nvSpPr>
          <p:spPr>
            <a:xfrm>
              <a:off x="7873706" y="5002662"/>
              <a:ext cx="119558" cy="12383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69" name="rc269"/>
            <p:cNvSpPr/>
            <p:nvPr/>
          </p:nvSpPr>
          <p:spPr>
            <a:xfrm>
              <a:off x="7873706" y="5002662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0" name="rc270"/>
            <p:cNvSpPr/>
            <p:nvPr/>
          </p:nvSpPr>
          <p:spPr>
            <a:xfrm>
              <a:off x="7873706" y="4981497"/>
              <a:ext cx="119558" cy="2116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1" name="rc271"/>
            <p:cNvSpPr/>
            <p:nvPr/>
          </p:nvSpPr>
          <p:spPr>
            <a:xfrm>
              <a:off x="7873706" y="4946371"/>
              <a:ext cx="119558" cy="35125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2" name="rc272"/>
            <p:cNvSpPr/>
            <p:nvPr/>
          </p:nvSpPr>
          <p:spPr>
            <a:xfrm>
              <a:off x="7873706" y="4695360"/>
              <a:ext cx="119558" cy="25101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3" name="rc273"/>
            <p:cNvSpPr/>
            <p:nvPr/>
          </p:nvSpPr>
          <p:spPr>
            <a:xfrm>
              <a:off x="7873706" y="4640781"/>
              <a:ext cx="119558" cy="54579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4" name="rc274"/>
            <p:cNvSpPr/>
            <p:nvPr/>
          </p:nvSpPr>
          <p:spPr>
            <a:xfrm>
              <a:off x="8017177" y="5015541"/>
              <a:ext cx="119558" cy="11096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5" name="rc275"/>
            <p:cNvSpPr/>
            <p:nvPr/>
          </p:nvSpPr>
          <p:spPr>
            <a:xfrm>
              <a:off x="8017177" y="5015541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6" name="rc276"/>
            <p:cNvSpPr/>
            <p:nvPr/>
          </p:nvSpPr>
          <p:spPr>
            <a:xfrm>
              <a:off x="8017177" y="4983208"/>
              <a:ext cx="119558" cy="323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7" name="rc277"/>
            <p:cNvSpPr/>
            <p:nvPr/>
          </p:nvSpPr>
          <p:spPr>
            <a:xfrm>
              <a:off x="8017177" y="4927098"/>
              <a:ext cx="119558" cy="5611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8" name="rc278"/>
            <p:cNvSpPr/>
            <p:nvPr/>
          </p:nvSpPr>
          <p:spPr>
            <a:xfrm>
              <a:off x="8017177" y="4596109"/>
              <a:ext cx="119558" cy="330988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79" name="rc279"/>
            <p:cNvSpPr/>
            <p:nvPr/>
          </p:nvSpPr>
          <p:spPr>
            <a:xfrm>
              <a:off x="8017177" y="4560533"/>
              <a:ext cx="119558" cy="35575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0" name="rc280"/>
            <p:cNvSpPr/>
            <p:nvPr/>
          </p:nvSpPr>
          <p:spPr>
            <a:xfrm>
              <a:off x="8160647" y="5014461"/>
              <a:ext cx="119558" cy="11204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1" name="rc281"/>
            <p:cNvSpPr/>
            <p:nvPr/>
          </p:nvSpPr>
          <p:spPr>
            <a:xfrm>
              <a:off x="8160647" y="5014461"/>
              <a:ext cx="119558" cy="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2" name="rc282"/>
            <p:cNvSpPr/>
            <p:nvPr/>
          </p:nvSpPr>
          <p:spPr>
            <a:xfrm>
              <a:off x="8160647" y="4980596"/>
              <a:ext cx="119558" cy="33864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3" name="rc283"/>
            <p:cNvSpPr/>
            <p:nvPr/>
          </p:nvSpPr>
          <p:spPr>
            <a:xfrm>
              <a:off x="8160647" y="4900168"/>
              <a:ext cx="119558" cy="80428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4" name="rc284"/>
            <p:cNvSpPr/>
            <p:nvPr/>
          </p:nvSpPr>
          <p:spPr>
            <a:xfrm>
              <a:off x="8160647" y="4464884"/>
              <a:ext cx="119558" cy="435284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5" name="rc285"/>
            <p:cNvSpPr/>
            <p:nvPr/>
          </p:nvSpPr>
          <p:spPr>
            <a:xfrm>
              <a:off x="8160647" y="4426336"/>
              <a:ext cx="119558" cy="38547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6" name="rc286"/>
            <p:cNvSpPr/>
            <p:nvPr/>
          </p:nvSpPr>
          <p:spPr>
            <a:xfrm>
              <a:off x="8304117" y="4764530"/>
              <a:ext cx="119558" cy="361971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7" name="rc287"/>
            <p:cNvSpPr/>
            <p:nvPr/>
          </p:nvSpPr>
          <p:spPr>
            <a:xfrm>
              <a:off x="8304117" y="4757325"/>
              <a:ext cx="119558" cy="7205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8" name="rc288"/>
            <p:cNvSpPr/>
            <p:nvPr/>
          </p:nvSpPr>
          <p:spPr>
            <a:xfrm>
              <a:off x="8304117" y="4696891"/>
              <a:ext cx="119558" cy="60433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89" name="rc289"/>
            <p:cNvSpPr/>
            <p:nvPr/>
          </p:nvSpPr>
          <p:spPr>
            <a:xfrm>
              <a:off x="8304117" y="4632675"/>
              <a:ext cx="119558" cy="6421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0" name="rc290"/>
            <p:cNvSpPr/>
            <p:nvPr/>
          </p:nvSpPr>
          <p:spPr>
            <a:xfrm>
              <a:off x="8304117" y="4243054"/>
              <a:ext cx="119558" cy="389621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1" name="rc291"/>
            <p:cNvSpPr/>
            <p:nvPr/>
          </p:nvSpPr>
          <p:spPr>
            <a:xfrm>
              <a:off x="8304117" y="4159113"/>
              <a:ext cx="119558" cy="8394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2" name="rc292"/>
            <p:cNvSpPr/>
            <p:nvPr/>
          </p:nvSpPr>
          <p:spPr>
            <a:xfrm>
              <a:off x="8447588" y="4852974"/>
              <a:ext cx="119558" cy="273527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3" name="rc293"/>
            <p:cNvSpPr/>
            <p:nvPr/>
          </p:nvSpPr>
          <p:spPr>
            <a:xfrm>
              <a:off x="8447588" y="4852884"/>
              <a:ext cx="119558" cy="9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4" name="rc294"/>
            <p:cNvSpPr/>
            <p:nvPr/>
          </p:nvSpPr>
          <p:spPr>
            <a:xfrm>
              <a:off x="8447588" y="4754443"/>
              <a:ext cx="119558" cy="9844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5" name="rc295"/>
            <p:cNvSpPr/>
            <p:nvPr/>
          </p:nvSpPr>
          <p:spPr>
            <a:xfrm>
              <a:off x="8447588" y="4656092"/>
              <a:ext cx="119558" cy="9835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6" name="rc296"/>
            <p:cNvSpPr/>
            <p:nvPr/>
          </p:nvSpPr>
          <p:spPr>
            <a:xfrm>
              <a:off x="8447588" y="3994655"/>
              <a:ext cx="119558" cy="66143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7" name="rc297"/>
            <p:cNvSpPr/>
            <p:nvPr/>
          </p:nvSpPr>
          <p:spPr>
            <a:xfrm>
              <a:off x="8447588" y="3937103"/>
              <a:ext cx="119558" cy="57551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8" name="rc298"/>
            <p:cNvSpPr/>
            <p:nvPr/>
          </p:nvSpPr>
          <p:spPr>
            <a:xfrm>
              <a:off x="8591058" y="4885668"/>
              <a:ext cx="119558" cy="24083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99" name="rc299"/>
            <p:cNvSpPr/>
            <p:nvPr/>
          </p:nvSpPr>
          <p:spPr>
            <a:xfrm>
              <a:off x="8591058" y="4884947"/>
              <a:ext cx="119558" cy="72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0" name="rc300"/>
            <p:cNvSpPr/>
            <p:nvPr/>
          </p:nvSpPr>
          <p:spPr>
            <a:xfrm>
              <a:off x="8591058" y="4802267"/>
              <a:ext cx="119558" cy="8267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1" name="rc301"/>
            <p:cNvSpPr/>
            <p:nvPr/>
          </p:nvSpPr>
          <p:spPr>
            <a:xfrm>
              <a:off x="8591058" y="4635647"/>
              <a:ext cx="119558" cy="16662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2" name="rc302"/>
            <p:cNvSpPr/>
            <p:nvPr/>
          </p:nvSpPr>
          <p:spPr>
            <a:xfrm>
              <a:off x="8591058" y="3859197"/>
              <a:ext cx="119558" cy="77645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3" name="rc303"/>
            <p:cNvSpPr/>
            <p:nvPr/>
          </p:nvSpPr>
          <p:spPr>
            <a:xfrm>
              <a:off x="8591058" y="3785073"/>
              <a:ext cx="119558" cy="74123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4" name="rc304"/>
            <p:cNvSpPr/>
            <p:nvPr/>
          </p:nvSpPr>
          <p:spPr>
            <a:xfrm>
              <a:off x="8734529" y="4835772"/>
              <a:ext cx="119558" cy="29072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5" name="rc305"/>
            <p:cNvSpPr/>
            <p:nvPr/>
          </p:nvSpPr>
          <p:spPr>
            <a:xfrm>
              <a:off x="8734529" y="4834060"/>
              <a:ext cx="119558" cy="171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6" name="rc306"/>
            <p:cNvSpPr/>
            <p:nvPr/>
          </p:nvSpPr>
          <p:spPr>
            <a:xfrm>
              <a:off x="8734529" y="4746787"/>
              <a:ext cx="119558" cy="8727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7" name="rc307"/>
            <p:cNvSpPr/>
            <p:nvPr/>
          </p:nvSpPr>
          <p:spPr>
            <a:xfrm>
              <a:off x="8734529" y="4483888"/>
              <a:ext cx="119558" cy="262899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8" name="rc308"/>
            <p:cNvSpPr/>
            <p:nvPr/>
          </p:nvSpPr>
          <p:spPr>
            <a:xfrm>
              <a:off x="8734529" y="3389508"/>
              <a:ext cx="119558" cy="109437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09" name="rc309"/>
            <p:cNvSpPr/>
            <p:nvPr/>
          </p:nvSpPr>
          <p:spPr>
            <a:xfrm>
              <a:off x="8734529" y="3257923"/>
              <a:ext cx="119558" cy="13158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0" name="rc310"/>
            <p:cNvSpPr/>
            <p:nvPr/>
          </p:nvSpPr>
          <p:spPr>
            <a:xfrm>
              <a:off x="8877999" y="4956008"/>
              <a:ext cx="119558" cy="170493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1" name="rc311"/>
            <p:cNvSpPr/>
            <p:nvPr/>
          </p:nvSpPr>
          <p:spPr>
            <a:xfrm>
              <a:off x="8877999" y="4954838"/>
              <a:ext cx="119558" cy="117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2" name="rc312"/>
            <p:cNvSpPr/>
            <p:nvPr/>
          </p:nvSpPr>
          <p:spPr>
            <a:xfrm>
              <a:off x="8877999" y="4812175"/>
              <a:ext cx="119558" cy="142662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3" name="rc313"/>
            <p:cNvSpPr/>
            <p:nvPr/>
          </p:nvSpPr>
          <p:spPr>
            <a:xfrm>
              <a:off x="8877999" y="4658344"/>
              <a:ext cx="119558" cy="15383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4" name="rc314"/>
            <p:cNvSpPr/>
            <p:nvPr/>
          </p:nvSpPr>
          <p:spPr>
            <a:xfrm>
              <a:off x="8877999" y="3805068"/>
              <a:ext cx="119558" cy="85327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5" name="rc315"/>
            <p:cNvSpPr/>
            <p:nvPr/>
          </p:nvSpPr>
          <p:spPr>
            <a:xfrm>
              <a:off x="8877999" y="3688434"/>
              <a:ext cx="119558" cy="11663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6" name="rc316"/>
            <p:cNvSpPr/>
            <p:nvPr/>
          </p:nvSpPr>
          <p:spPr>
            <a:xfrm>
              <a:off x="9021469" y="4973031"/>
              <a:ext cx="119558" cy="15347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7" name="rc317"/>
            <p:cNvSpPr/>
            <p:nvPr/>
          </p:nvSpPr>
          <p:spPr>
            <a:xfrm>
              <a:off x="9021469" y="4972580"/>
              <a:ext cx="119558" cy="45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8" name="rc318"/>
            <p:cNvSpPr/>
            <p:nvPr/>
          </p:nvSpPr>
          <p:spPr>
            <a:xfrm>
              <a:off x="9021469" y="4821631"/>
              <a:ext cx="119558" cy="15094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19" name="rc319"/>
            <p:cNvSpPr/>
            <p:nvPr/>
          </p:nvSpPr>
          <p:spPr>
            <a:xfrm>
              <a:off x="9021469" y="4653300"/>
              <a:ext cx="119558" cy="168331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0" name="rc320"/>
            <p:cNvSpPr/>
            <p:nvPr/>
          </p:nvSpPr>
          <p:spPr>
            <a:xfrm>
              <a:off x="9021469" y="4033292"/>
              <a:ext cx="119558" cy="62000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1" name="rc321"/>
            <p:cNvSpPr/>
            <p:nvPr/>
          </p:nvSpPr>
          <p:spPr>
            <a:xfrm>
              <a:off x="9021469" y="3927556"/>
              <a:ext cx="119558" cy="105736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2" name="rc322"/>
            <p:cNvSpPr/>
            <p:nvPr/>
          </p:nvSpPr>
          <p:spPr>
            <a:xfrm>
              <a:off x="9164940" y="5001942"/>
              <a:ext cx="119558" cy="124559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3" name="rc323"/>
            <p:cNvSpPr/>
            <p:nvPr/>
          </p:nvSpPr>
          <p:spPr>
            <a:xfrm>
              <a:off x="9164940" y="5001852"/>
              <a:ext cx="119558" cy="9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4" name="rc324"/>
            <p:cNvSpPr/>
            <p:nvPr/>
          </p:nvSpPr>
          <p:spPr>
            <a:xfrm>
              <a:off x="9164940" y="4920883"/>
              <a:ext cx="119558" cy="80968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5" name="rc325"/>
            <p:cNvSpPr/>
            <p:nvPr/>
          </p:nvSpPr>
          <p:spPr>
            <a:xfrm>
              <a:off x="9164940" y="4786506"/>
              <a:ext cx="119558" cy="134376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6" name="rc326"/>
            <p:cNvSpPr/>
            <p:nvPr/>
          </p:nvSpPr>
          <p:spPr>
            <a:xfrm>
              <a:off x="9164940" y="4439846"/>
              <a:ext cx="119558" cy="346660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7" name="rc327"/>
            <p:cNvSpPr/>
            <p:nvPr/>
          </p:nvSpPr>
          <p:spPr>
            <a:xfrm>
              <a:off x="9164940" y="4363651"/>
              <a:ext cx="119558" cy="7619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8" name="rc328"/>
            <p:cNvSpPr/>
            <p:nvPr/>
          </p:nvSpPr>
          <p:spPr>
            <a:xfrm>
              <a:off x="9308410" y="5042831"/>
              <a:ext cx="119558" cy="83670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29" name="rc329"/>
            <p:cNvSpPr/>
            <p:nvPr/>
          </p:nvSpPr>
          <p:spPr>
            <a:xfrm>
              <a:off x="9308410" y="5042561"/>
              <a:ext cx="119558" cy="270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0" name="rc330"/>
            <p:cNvSpPr/>
            <p:nvPr/>
          </p:nvSpPr>
          <p:spPr>
            <a:xfrm>
              <a:off x="9308410" y="4976813"/>
              <a:ext cx="119558" cy="65747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1" name="rc331"/>
            <p:cNvSpPr/>
            <p:nvPr/>
          </p:nvSpPr>
          <p:spPr>
            <a:xfrm>
              <a:off x="9308410" y="4861440"/>
              <a:ext cx="119558" cy="115373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2" name="rc332"/>
            <p:cNvSpPr/>
            <p:nvPr/>
          </p:nvSpPr>
          <p:spPr>
            <a:xfrm>
              <a:off x="9308410" y="4608988"/>
              <a:ext cx="119558" cy="252452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3" name="rc333"/>
            <p:cNvSpPr/>
            <p:nvPr/>
          </p:nvSpPr>
          <p:spPr>
            <a:xfrm>
              <a:off x="9308410" y="4538377"/>
              <a:ext cx="119558" cy="7061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4" name="rc334"/>
            <p:cNvSpPr/>
            <p:nvPr/>
          </p:nvSpPr>
          <p:spPr>
            <a:xfrm>
              <a:off x="9451880" y="5034545"/>
              <a:ext cx="119558" cy="9195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5" name="rc335"/>
            <p:cNvSpPr/>
            <p:nvPr/>
          </p:nvSpPr>
          <p:spPr>
            <a:xfrm>
              <a:off x="9451880" y="5031933"/>
              <a:ext cx="119558" cy="261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6" name="rc336"/>
            <p:cNvSpPr/>
            <p:nvPr/>
          </p:nvSpPr>
          <p:spPr>
            <a:xfrm>
              <a:off x="9451880" y="4990503"/>
              <a:ext cx="119558" cy="41429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7" name="rc337"/>
            <p:cNvSpPr/>
            <p:nvPr/>
          </p:nvSpPr>
          <p:spPr>
            <a:xfrm>
              <a:off x="9451880" y="4917821"/>
              <a:ext cx="119558" cy="72682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8" name="rc338"/>
            <p:cNvSpPr/>
            <p:nvPr/>
          </p:nvSpPr>
          <p:spPr>
            <a:xfrm>
              <a:off x="9451880" y="4632765"/>
              <a:ext cx="119558" cy="285055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39" name="rc339"/>
            <p:cNvSpPr/>
            <p:nvPr/>
          </p:nvSpPr>
          <p:spPr>
            <a:xfrm>
              <a:off x="9451880" y="4560443"/>
              <a:ext cx="119558" cy="72322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0" name="rc340"/>
            <p:cNvSpPr/>
            <p:nvPr/>
          </p:nvSpPr>
          <p:spPr>
            <a:xfrm>
              <a:off x="9595351" y="5020855"/>
              <a:ext cx="119558" cy="105646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1" name="rc341"/>
            <p:cNvSpPr/>
            <p:nvPr/>
          </p:nvSpPr>
          <p:spPr>
            <a:xfrm>
              <a:off x="9595351" y="5018694"/>
              <a:ext cx="119558" cy="2161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2" name="rc342"/>
            <p:cNvSpPr/>
            <p:nvPr/>
          </p:nvSpPr>
          <p:spPr>
            <a:xfrm>
              <a:off x="9595351" y="4997618"/>
              <a:ext cx="119558" cy="21075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3" name="rc343"/>
            <p:cNvSpPr/>
            <p:nvPr/>
          </p:nvSpPr>
          <p:spPr>
            <a:xfrm>
              <a:off x="9595351" y="4935384"/>
              <a:ext cx="119558" cy="62234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4" name="rc344"/>
            <p:cNvSpPr/>
            <p:nvPr/>
          </p:nvSpPr>
          <p:spPr>
            <a:xfrm>
              <a:off x="9595351" y="4799746"/>
              <a:ext cx="119558" cy="135637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5" name="rc345"/>
            <p:cNvSpPr/>
            <p:nvPr/>
          </p:nvSpPr>
          <p:spPr>
            <a:xfrm>
              <a:off x="9595351" y="4724812"/>
              <a:ext cx="119558" cy="74934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6" name="rc346"/>
            <p:cNvSpPr/>
            <p:nvPr/>
          </p:nvSpPr>
          <p:spPr>
            <a:xfrm>
              <a:off x="9738821" y="5053189"/>
              <a:ext cx="119558" cy="73312"/>
            </a:xfrm>
            <a:prstGeom prst="rect">
              <a:avLst/>
            </a:prstGeom>
            <a:solidFill>
              <a:srgbClr val="4C4C4C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7" name="rc347"/>
            <p:cNvSpPr/>
            <p:nvPr/>
          </p:nvSpPr>
          <p:spPr>
            <a:xfrm>
              <a:off x="9738821" y="5042291"/>
              <a:ext cx="119558" cy="10897"/>
            </a:xfrm>
            <a:prstGeom prst="rect">
              <a:avLst/>
            </a:prstGeom>
            <a:solidFill>
              <a:srgbClr val="7F7F7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8" name="rc348"/>
            <p:cNvSpPr/>
            <p:nvPr/>
          </p:nvSpPr>
          <p:spPr>
            <a:xfrm>
              <a:off x="9738821" y="5040309"/>
              <a:ext cx="119558" cy="1981"/>
            </a:xfrm>
            <a:prstGeom prst="rect">
              <a:avLst/>
            </a:prstGeom>
            <a:solidFill>
              <a:srgbClr val="A0A0A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49" name="rc349"/>
            <p:cNvSpPr/>
            <p:nvPr/>
          </p:nvSpPr>
          <p:spPr>
            <a:xfrm>
              <a:off x="9738821" y="5039949"/>
              <a:ext cx="119558" cy="360"/>
            </a:xfrm>
            <a:prstGeom prst="rect">
              <a:avLst/>
            </a:prstGeom>
            <a:solidFill>
              <a:srgbClr val="BBBBBB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0" name="rc350"/>
            <p:cNvSpPr/>
            <p:nvPr/>
          </p:nvSpPr>
          <p:spPr>
            <a:xfrm>
              <a:off x="9738821" y="5027070"/>
              <a:ext cx="119558" cy="12879"/>
            </a:xfrm>
            <a:prstGeom prst="rect">
              <a:avLst/>
            </a:prstGeom>
            <a:solidFill>
              <a:srgbClr val="D1D1D1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1" name="rc351"/>
            <p:cNvSpPr/>
            <p:nvPr/>
          </p:nvSpPr>
          <p:spPr>
            <a:xfrm>
              <a:off x="9738821" y="5027070"/>
              <a:ext cx="119558" cy="0"/>
            </a:xfrm>
            <a:prstGeom prst="rect">
              <a:avLst/>
            </a:prstGeom>
            <a:solidFill>
              <a:srgbClr val="E6E6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2" name="pl352"/>
            <p:cNvSpPr/>
            <p:nvPr/>
          </p:nvSpPr>
          <p:spPr>
            <a:xfrm>
              <a:off x="1229115" y="5126501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3" name="pl353"/>
            <p:cNvSpPr/>
            <p:nvPr/>
          </p:nvSpPr>
          <p:spPr>
            <a:xfrm>
              <a:off x="1229115" y="4676176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4" name="pl354"/>
            <p:cNvSpPr/>
            <p:nvPr/>
          </p:nvSpPr>
          <p:spPr>
            <a:xfrm>
              <a:off x="1229115" y="4225851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5" name="pl355"/>
            <p:cNvSpPr/>
            <p:nvPr/>
          </p:nvSpPr>
          <p:spPr>
            <a:xfrm>
              <a:off x="1229115" y="3775526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6" name="pl356"/>
            <p:cNvSpPr/>
            <p:nvPr/>
          </p:nvSpPr>
          <p:spPr>
            <a:xfrm>
              <a:off x="1229115" y="3325201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7" name="pl357"/>
            <p:cNvSpPr/>
            <p:nvPr/>
          </p:nvSpPr>
          <p:spPr>
            <a:xfrm>
              <a:off x="1229115" y="2874876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8" name="pl358"/>
            <p:cNvSpPr/>
            <p:nvPr/>
          </p:nvSpPr>
          <p:spPr>
            <a:xfrm>
              <a:off x="1229115" y="2424551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59" name="pl359"/>
            <p:cNvSpPr/>
            <p:nvPr/>
          </p:nvSpPr>
          <p:spPr>
            <a:xfrm>
              <a:off x="1229115" y="1974226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0" name="pl360"/>
            <p:cNvSpPr/>
            <p:nvPr/>
          </p:nvSpPr>
          <p:spPr>
            <a:xfrm>
              <a:off x="1229115" y="1523901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D3D3D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1" name="rc361"/>
            <p:cNvSpPr/>
            <p:nvPr/>
          </p:nvSpPr>
          <p:spPr>
            <a:xfrm>
              <a:off x="1561010" y="4308801"/>
              <a:ext cx="119558" cy="81770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2" name="rc362"/>
            <p:cNvSpPr/>
            <p:nvPr/>
          </p:nvSpPr>
          <p:spPr>
            <a:xfrm>
              <a:off x="1561010" y="4307540"/>
              <a:ext cx="119558" cy="126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3" name="rc363"/>
            <p:cNvSpPr/>
            <p:nvPr/>
          </p:nvSpPr>
          <p:spPr>
            <a:xfrm>
              <a:off x="1561010" y="3911074"/>
              <a:ext cx="119558" cy="39646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4" name="rc364"/>
            <p:cNvSpPr/>
            <p:nvPr/>
          </p:nvSpPr>
          <p:spPr>
            <a:xfrm>
              <a:off x="1561010" y="3757423"/>
              <a:ext cx="119558" cy="15365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5" name="rc365"/>
            <p:cNvSpPr/>
            <p:nvPr/>
          </p:nvSpPr>
          <p:spPr>
            <a:xfrm>
              <a:off x="1561010" y="3619083"/>
              <a:ext cx="119558" cy="13833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6" name="rc366"/>
            <p:cNvSpPr/>
            <p:nvPr/>
          </p:nvSpPr>
          <p:spPr>
            <a:xfrm>
              <a:off x="1561010" y="3453184"/>
              <a:ext cx="119558" cy="16589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7" name="rc367"/>
            <p:cNvSpPr/>
            <p:nvPr/>
          </p:nvSpPr>
          <p:spPr>
            <a:xfrm>
              <a:off x="1704481" y="3795341"/>
              <a:ext cx="119558" cy="133116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8" name="rc368"/>
            <p:cNvSpPr/>
            <p:nvPr/>
          </p:nvSpPr>
          <p:spPr>
            <a:xfrm>
              <a:off x="1704481" y="3794620"/>
              <a:ext cx="119558" cy="72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69" name="rc369"/>
            <p:cNvSpPr/>
            <p:nvPr/>
          </p:nvSpPr>
          <p:spPr>
            <a:xfrm>
              <a:off x="1704481" y="3593235"/>
              <a:ext cx="119558" cy="20138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0" name="rc370"/>
            <p:cNvSpPr/>
            <p:nvPr/>
          </p:nvSpPr>
          <p:spPr>
            <a:xfrm>
              <a:off x="1704481" y="3374557"/>
              <a:ext cx="119558" cy="21867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1" name="rc371"/>
            <p:cNvSpPr/>
            <p:nvPr/>
          </p:nvSpPr>
          <p:spPr>
            <a:xfrm>
              <a:off x="1704481" y="3179026"/>
              <a:ext cx="119558" cy="19553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2" name="rc372"/>
            <p:cNvSpPr/>
            <p:nvPr/>
          </p:nvSpPr>
          <p:spPr>
            <a:xfrm>
              <a:off x="1704481" y="2928645"/>
              <a:ext cx="119558" cy="25038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3" name="rc373"/>
            <p:cNvSpPr/>
            <p:nvPr/>
          </p:nvSpPr>
          <p:spPr>
            <a:xfrm>
              <a:off x="1847951" y="3322770"/>
              <a:ext cx="119558" cy="180373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4" name="rc374"/>
            <p:cNvSpPr/>
            <p:nvPr/>
          </p:nvSpPr>
          <p:spPr>
            <a:xfrm>
              <a:off x="1847951" y="3320338"/>
              <a:ext cx="119558" cy="243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5" name="rc375"/>
            <p:cNvSpPr/>
            <p:nvPr/>
          </p:nvSpPr>
          <p:spPr>
            <a:xfrm>
              <a:off x="1847951" y="3141289"/>
              <a:ext cx="119558" cy="17904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6" name="rc376"/>
            <p:cNvSpPr/>
            <p:nvPr/>
          </p:nvSpPr>
          <p:spPr>
            <a:xfrm>
              <a:off x="1847951" y="2840922"/>
              <a:ext cx="119558" cy="3003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7" name="rc377"/>
            <p:cNvSpPr/>
            <p:nvPr/>
          </p:nvSpPr>
          <p:spPr>
            <a:xfrm>
              <a:off x="1847951" y="2692945"/>
              <a:ext cx="119558" cy="14797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8" name="rc378"/>
            <p:cNvSpPr/>
            <p:nvPr/>
          </p:nvSpPr>
          <p:spPr>
            <a:xfrm>
              <a:off x="1847951" y="2303684"/>
              <a:ext cx="119558" cy="38926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79" name="rc379"/>
            <p:cNvSpPr/>
            <p:nvPr/>
          </p:nvSpPr>
          <p:spPr>
            <a:xfrm>
              <a:off x="1991421" y="4128131"/>
              <a:ext cx="119558" cy="99837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0" name="rc380"/>
            <p:cNvSpPr/>
            <p:nvPr/>
          </p:nvSpPr>
          <p:spPr>
            <a:xfrm>
              <a:off x="1991421" y="4122547"/>
              <a:ext cx="119558" cy="558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1" name="rc381"/>
            <p:cNvSpPr/>
            <p:nvPr/>
          </p:nvSpPr>
          <p:spPr>
            <a:xfrm>
              <a:off x="1991421" y="3946920"/>
              <a:ext cx="119558" cy="17562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2" name="rc382"/>
            <p:cNvSpPr/>
            <p:nvPr/>
          </p:nvSpPr>
          <p:spPr>
            <a:xfrm>
              <a:off x="1991421" y="3507223"/>
              <a:ext cx="119558" cy="43969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3" name="rc383"/>
            <p:cNvSpPr/>
            <p:nvPr/>
          </p:nvSpPr>
          <p:spPr>
            <a:xfrm>
              <a:off x="1991421" y="3356634"/>
              <a:ext cx="119558" cy="15058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4" name="rc384"/>
            <p:cNvSpPr/>
            <p:nvPr/>
          </p:nvSpPr>
          <p:spPr>
            <a:xfrm>
              <a:off x="1991421" y="2899464"/>
              <a:ext cx="119558" cy="45716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5" name="rc385"/>
            <p:cNvSpPr/>
            <p:nvPr/>
          </p:nvSpPr>
          <p:spPr>
            <a:xfrm>
              <a:off x="2134892" y="4581068"/>
              <a:ext cx="119558" cy="54543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6" name="rc386"/>
            <p:cNvSpPr/>
            <p:nvPr/>
          </p:nvSpPr>
          <p:spPr>
            <a:xfrm>
              <a:off x="2134892" y="4574493"/>
              <a:ext cx="119558" cy="657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7" name="rc387"/>
            <p:cNvSpPr/>
            <p:nvPr/>
          </p:nvSpPr>
          <p:spPr>
            <a:xfrm>
              <a:off x="2134892" y="4393192"/>
              <a:ext cx="119558" cy="18130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8" name="rc388"/>
            <p:cNvSpPr/>
            <p:nvPr/>
          </p:nvSpPr>
          <p:spPr>
            <a:xfrm>
              <a:off x="2134892" y="3881713"/>
              <a:ext cx="119558" cy="51147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89" name="rc389"/>
            <p:cNvSpPr/>
            <p:nvPr/>
          </p:nvSpPr>
          <p:spPr>
            <a:xfrm>
              <a:off x="2134892" y="3715183"/>
              <a:ext cx="119558" cy="16653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0" name="rc390"/>
            <p:cNvSpPr/>
            <p:nvPr/>
          </p:nvSpPr>
          <p:spPr>
            <a:xfrm>
              <a:off x="2134892" y="3264768"/>
              <a:ext cx="119558" cy="45041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1" name="rc391"/>
            <p:cNvSpPr/>
            <p:nvPr/>
          </p:nvSpPr>
          <p:spPr>
            <a:xfrm>
              <a:off x="2278362" y="4859819"/>
              <a:ext cx="119558" cy="26668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2" name="rc392"/>
            <p:cNvSpPr/>
            <p:nvPr/>
          </p:nvSpPr>
          <p:spPr>
            <a:xfrm>
              <a:off x="2278362" y="4855676"/>
              <a:ext cx="119558" cy="414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3" name="rc393"/>
            <p:cNvSpPr/>
            <p:nvPr/>
          </p:nvSpPr>
          <p:spPr>
            <a:xfrm>
              <a:off x="2278362" y="4719768"/>
              <a:ext cx="119558" cy="13590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4" name="rc394"/>
            <p:cNvSpPr/>
            <p:nvPr/>
          </p:nvSpPr>
          <p:spPr>
            <a:xfrm>
              <a:off x="2278362" y="4335370"/>
              <a:ext cx="119558" cy="38439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5" name="rc395"/>
            <p:cNvSpPr/>
            <p:nvPr/>
          </p:nvSpPr>
          <p:spPr>
            <a:xfrm>
              <a:off x="2278362" y="4202164"/>
              <a:ext cx="119558" cy="13320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6" name="rc396"/>
            <p:cNvSpPr/>
            <p:nvPr/>
          </p:nvSpPr>
          <p:spPr>
            <a:xfrm>
              <a:off x="2278362" y="3930348"/>
              <a:ext cx="119558" cy="27181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7" name="rc397"/>
            <p:cNvSpPr/>
            <p:nvPr/>
          </p:nvSpPr>
          <p:spPr>
            <a:xfrm>
              <a:off x="2421832" y="4896295"/>
              <a:ext cx="119558" cy="23020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8" name="rc398"/>
            <p:cNvSpPr/>
            <p:nvPr/>
          </p:nvSpPr>
          <p:spPr>
            <a:xfrm>
              <a:off x="2421832" y="4892152"/>
              <a:ext cx="119558" cy="414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399" name="rc399"/>
            <p:cNvSpPr/>
            <p:nvPr/>
          </p:nvSpPr>
          <p:spPr>
            <a:xfrm>
              <a:off x="2421832" y="4822802"/>
              <a:ext cx="119558" cy="6935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0" name="rc400"/>
            <p:cNvSpPr/>
            <p:nvPr/>
          </p:nvSpPr>
          <p:spPr>
            <a:xfrm>
              <a:off x="2421832" y="4579176"/>
              <a:ext cx="119558" cy="24362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1" name="rc401"/>
            <p:cNvSpPr/>
            <p:nvPr/>
          </p:nvSpPr>
          <p:spPr>
            <a:xfrm>
              <a:off x="2421832" y="4448762"/>
              <a:ext cx="119558" cy="13041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2" name="rc402"/>
            <p:cNvSpPr/>
            <p:nvPr/>
          </p:nvSpPr>
          <p:spPr>
            <a:xfrm>
              <a:off x="2421832" y="4202615"/>
              <a:ext cx="119558" cy="24614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3" name="rc403"/>
            <p:cNvSpPr/>
            <p:nvPr/>
          </p:nvSpPr>
          <p:spPr>
            <a:xfrm>
              <a:off x="2565303" y="4925476"/>
              <a:ext cx="119558" cy="20102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4" name="rc404"/>
            <p:cNvSpPr/>
            <p:nvPr/>
          </p:nvSpPr>
          <p:spPr>
            <a:xfrm>
              <a:off x="2565303" y="4921604"/>
              <a:ext cx="119558" cy="387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5" name="rc405"/>
            <p:cNvSpPr/>
            <p:nvPr/>
          </p:nvSpPr>
          <p:spPr>
            <a:xfrm>
              <a:off x="2565303" y="4890801"/>
              <a:ext cx="119558" cy="3080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6" name="rc406"/>
            <p:cNvSpPr/>
            <p:nvPr/>
          </p:nvSpPr>
          <p:spPr>
            <a:xfrm>
              <a:off x="2565303" y="4785966"/>
              <a:ext cx="119558" cy="10483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7" name="rc407"/>
            <p:cNvSpPr/>
            <p:nvPr/>
          </p:nvSpPr>
          <p:spPr>
            <a:xfrm>
              <a:off x="2565303" y="4666269"/>
              <a:ext cx="119558" cy="11969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8" name="rc408"/>
            <p:cNvSpPr/>
            <p:nvPr/>
          </p:nvSpPr>
          <p:spPr>
            <a:xfrm>
              <a:off x="2565303" y="4468487"/>
              <a:ext cx="119558" cy="19778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09" name="rc409"/>
            <p:cNvSpPr/>
            <p:nvPr/>
          </p:nvSpPr>
          <p:spPr>
            <a:xfrm>
              <a:off x="2708773" y="4935203"/>
              <a:ext cx="119558" cy="19129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0" name="rc410"/>
            <p:cNvSpPr/>
            <p:nvPr/>
          </p:nvSpPr>
          <p:spPr>
            <a:xfrm>
              <a:off x="2708773" y="4933762"/>
              <a:ext cx="119558" cy="144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1" name="rc411"/>
            <p:cNvSpPr/>
            <p:nvPr/>
          </p:nvSpPr>
          <p:spPr>
            <a:xfrm>
              <a:off x="2708773" y="4903320"/>
              <a:ext cx="119558" cy="3044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2" name="rc412"/>
            <p:cNvSpPr/>
            <p:nvPr/>
          </p:nvSpPr>
          <p:spPr>
            <a:xfrm>
              <a:off x="2708773" y="4800916"/>
              <a:ext cx="119558" cy="10240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3" name="rc413"/>
            <p:cNvSpPr/>
            <p:nvPr/>
          </p:nvSpPr>
          <p:spPr>
            <a:xfrm>
              <a:off x="2708773" y="4679689"/>
              <a:ext cx="119558" cy="12122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4" name="rc414"/>
            <p:cNvSpPr/>
            <p:nvPr/>
          </p:nvSpPr>
          <p:spPr>
            <a:xfrm>
              <a:off x="2708773" y="4550176"/>
              <a:ext cx="119558" cy="12951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5" name="rc415"/>
            <p:cNvSpPr/>
            <p:nvPr/>
          </p:nvSpPr>
          <p:spPr>
            <a:xfrm>
              <a:off x="2852244" y="4912777"/>
              <a:ext cx="119558" cy="21372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6" name="rc416"/>
            <p:cNvSpPr/>
            <p:nvPr/>
          </p:nvSpPr>
          <p:spPr>
            <a:xfrm>
              <a:off x="2852244" y="4911246"/>
              <a:ext cx="119558" cy="153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7" name="rc417"/>
            <p:cNvSpPr/>
            <p:nvPr/>
          </p:nvSpPr>
          <p:spPr>
            <a:xfrm>
              <a:off x="2852244" y="4882605"/>
              <a:ext cx="119558" cy="2864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8" name="rc418"/>
            <p:cNvSpPr/>
            <p:nvPr/>
          </p:nvSpPr>
          <p:spPr>
            <a:xfrm>
              <a:off x="2852244" y="4751111"/>
              <a:ext cx="119558" cy="13149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19" name="rc419"/>
            <p:cNvSpPr/>
            <p:nvPr/>
          </p:nvSpPr>
          <p:spPr>
            <a:xfrm>
              <a:off x="2852244" y="4640871"/>
              <a:ext cx="119558" cy="11023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0" name="rc420"/>
            <p:cNvSpPr/>
            <p:nvPr/>
          </p:nvSpPr>
          <p:spPr>
            <a:xfrm>
              <a:off x="2852244" y="4517572"/>
              <a:ext cx="119558" cy="12329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1" name="rc421"/>
            <p:cNvSpPr/>
            <p:nvPr/>
          </p:nvSpPr>
          <p:spPr>
            <a:xfrm>
              <a:off x="2995714" y="4842076"/>
              <a:ext cx="119558" cy="28442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2" name="rc422"/>
            <p:cNvSpPr/>
            <p:nvPr/>
          </p:nvSpPr>
          <p:spPr>
            <a:xfrm>
              <a:off x="2995714" y="4834781"/>
              <a:ext cx="119558" cy="729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3" name="rc423"/>
            <p:cNvSpPr/>
            <p:nvPr/>
          </p:nvSpPr>
          <p:spPr>
            <a:xfrm>
              <a:off x="2995714" y="4805059"/>
              <a:ext cx="119558" cy="2972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4" name="rc424"/>
            <p:cNvSpPr/>
            <p:nvPr/>
          </p:nvSpPr>
          <p:spPr>
            <a:xfrm>
              <a:off x="2995714" y="4646725"/>
              <a:ext cx="119558" cy="15833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5" name="rc425"/>
            <p:cNvSpPr/>
            <p:nvPr/>
          </p:nvSpPr>
          <p:spPr>
            <a:xfrm>
              <a:off x="2995714" y="4551346"/>
              <a:ext cx="119558" cy="9537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6" name="rc426"/>
            <p:cNvSpPr/>
            <p:nvPr/>
          </p:nvSpPr>
          <p:spPr>
            <a:xfrm>
              <a:off x="2995714" y="4351492"/>
              <a:ext cx="119558" cy="19985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7" name="rc427"/>
            <p:cNvSpPr/>
            <p:nvPr/>
          </p:nvSpPr>
          <p:spPr>
            <a:xfrm>
              <a:off x="3139184" y="4978345"/>
              <a:ext cx="119558" cy="14815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8" name="rc428"/>
            <p:cNvSpPr/>
            <p:nvPr/>
          </p:nvSpPr>
          <p:spPr>
            <a:xfrm>
              <a:off x="3139184" y="4975553"/>
              <a:ext cx="119558" cy="279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29" name="rc429"/>
            <p:cNvSpPr/>
            <p:nvPr/>
          </p:nvSpPr>
          <p:spPr>
            <a:xfrm>
              <a:off x="3139184" y="4945381"/>
              <a:ext cx="119558" cy="3017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0" name="rc430"/>
            <p:cNvSpPr/>
            <p:nvPr/>
          </p:nvSpPr>
          <p:spPr>
            <a:xfrm>
              <a:off x="3139184" y="4796593"/>
              <a:ext cx="119558" cy="14878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1" name="rc431"/>
            <p:cNvSpPr/>
            <p:nvPr/>
          </p:nvSpPr>
          <p:spPr>
            <a:xfrm>
              <a:off x="3139184" y="4733638"/>
              <a:ext cx="119558" cy="6295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2" name="rc432"/>
            <p:cNvSpPr/>
            <p:nvPr/>
          </p:nvSpPr>
          <p:spPr>
            <a:xfrm>
              <a:off x="3139184" y="4480555"/>
              <a:ext cx="119558" cy="25308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3" name="rc433"/>
            <p:cNvSpPr/>
            <p:nvPr/>
          </p:nvSpPr>
          <p:spPr>
            <a:xfrm>
              <a:off x="3282655" y="4569359"/>
              <a:ext cx="119558" cy="55714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4" name="rc434"/>
            <p:cNvSpPr/>
            <p:nvPr/>
          </p:nvSpPr>
          <p:spPr>
            <a:xfrm>
              <a:off x="3282655" y="4562064"/>
              <a:ext cx="119558" cy="729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5" name="rc435"/>
            <p:cNvSpPr/>
            <p:nvPr/>
          </p:nvSpPr>
          <p:spPr>
            <a:xfrm>
              <a:off x="3282655" y="4506044"/>
              <a:ext cx="119558" cy="5602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6" name="rc436"/>
            <p:cNvSpPr/>
            <p:nvPr/>
          </p:nvSpPr>
          <p:spPr>
            <a:xfrm>
              <a:off x="3282655" y="4221889"/>
              <a:ext cx="119558" cy="28415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7" name="rc437"/>
            <p:cNvSpPr/>
            <p:nvPr/>
          </p:nvSpPr>
          <p:spPr>
            <a:xfrm>
              <a:off x="3282655" y="3427515"/>
              <a:ext cx="119558" cy="79437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8" name="rc438"/>
            <p:cNvSpPr/>
            <p:nvPr/>
          </p:nvSpPr>
          <p:spPr>
            <a:xfrm>
              <a:off x="3282655" y="1609283"/>
              <a:ext cx="119558" cy="181823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39" name="rc439"/>
            <p:cNvSpPr/>
            <p:nvPr/>
          </p:nvSpPr>
          <p:spPr>
            <a:xfrm>
              <a:off x="3426125" y="4357526"/>
              <a:ext cx="119558" cy="76897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0" name="rc440"/>
            <p:cNvSpPr/>
            <p:nvPr/>
          </p:nvSpPr>
          <p:spPr>
            <a:xfrm>
              <a:off x="3426125" y="4349421"/>
              <a:ext cx="119558" cy="810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1" name="rc441"/>
            <p:cNvSpPr/>
            <p:nvPr/>
          </p:nvSpPr>
          <p:spPr>
            <a:xfrm>
              <a:off x="3426125" y="4289708"/>
              <a:ext cx="119558" cy="5971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2" name="rc442"/>
            <p:cNvSpPr/>
            <p:nvPr/>
          </p:nvSpPr>
          <p:spPr>
            <a:xfrm>
              <a:off x="3426125" y="4088592"/>
              <a:ext cx="119558" cy="20111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3" name="rc443"/>
            <p:cNvSpPr/>
            <p:nvPr/>
          </p:nvSpPr>
          <p:spPr>
            <a:xfrm>
              <a:off x="3426125" y="3308089"/>
              <a:ext cx="119558" cy="78050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4" name="rc444"/>
            <p:cNvSpPr/>
            <p:nvPr/>
          </p:nvSpPr>
          <p:spPr>
            <a:xfrm>
              <a:off x="3426125" y="1822377"/>
              <a:ext cx="119558" cy="148571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5" name="rc445"/>
            <p:cNvSpPr/>
            <p:nvPr/>
          </p:nvSpPr>
          <p:spPr>
            <a:xfrm>
              <a:off x="3569595" y="4461101"/>
              <a:ext cx="119558" cy="66540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6" name="rc446"/>
            <p:cNvSpPr/>
            <p:nvPr/>
          </p:nvSpPr>
          <p:spPr>
            <a:xfrm>
              <a:off x="3569595" y="4458399"/>
              <a:ext cx="119558" cy="270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7" name="rc447"/>
            <p:cNvSpPr/>
            <p:nvPr/>
          </p:nvSpPr>
          <p:spPr>
            <a:xfrm>
              <a:off x="3569595" y="4343116"/>
              <a:ext cx="119558" cy="11528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8" name="rc448"/>
            <p:cNvSpPr/>
            <p:nvPr/>
          </p:nvSpPr>
          <p:spPr>
            <a:xfrm>
              <a:off x="3569595" y="4098049"/>
              <a:ext cx="119558" cy="24506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49" name="rc449"/>
            <p:cNvSpPr/>
            <p:nvPr/>
          </p:nvSpPr>
          <p:spPr>
            <a:xfrm>
              <a:off x="3569595" y="3109225"/>
              <a:ext cx="119558" cy="98882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0" name="rc450"/>
            <p:cNvSpPr/>
            <p:nvPr/>
          </p:nvSpPr>
          <p:spPr>
            <a:xfrm>
              <a:off x="3569595" y="1465089"/>
              <a:ext cx="119558" cy="164413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1" name="rc451"/>
            <p:cNvSpPr/>
            <p:nvPr/>
          </p:nvSpPr>
          <p:spPr>
            <a:xfrm>
              <a:off x="3713066" y="4784164"/>
              <a:ext cx="119558" cy="34233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2" name="rc452"/>
            <p:cNvSpPr/>
            <p:nvPr/>
          </p:nvSpPr>
          <p:spPr>
            <a:xfrm>
              <a:off x="3713066" y="4781913"/>
              <a:ext cx="119558" cy="225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3" name="rc453"/>
            <p:cNvSpPr/>
            <p:nvPr/>
          </p:nvSpPr>
          <p:spPr>
            <a:xfrm>
              <a:off x="3713066" y="4657533"/>
              <a:ext cx="119558" cy="12437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4" name="rc454"/>
            <p:cNvSpPr/>
            <p:nvPr/>
          </p:nvSpPr>
          <p:spPr>
            <a:xfrm>
              <a:off x="3713066" y="4419491"/>
              <a:ext cx="119558" cy="23804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5" name="rc455"/>
            <p:cNvSpPr/>
            <p:nvPr/>
          </p:nvSpPr>
          <p:spPr>
            <a:xfrm>
              <a:off x="3713066" y="3252339"/>
              <a:ext cx="119558" cy="116715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6" name="rc456"/>
            <p:cNvSpPr/>
            <p:nvPr/>
          </p:nvSpPr>
          <p:spPr>
            <a:xfrm>
              <a:off x="3713066" y="1473285"/>
              <a:ext cx="119558" cy="177905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7" name="rc457"/>
            <p:cNvSpPr/>
            <p:nvPr/>
          </p:nvSpPr>
          <p:spPr>
            <a:xfrm>
              <a:off x="3856536" y="4795873"/>
              <a:ext cx="119558" cy="33062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8" name="rc458"/>
            <p:cNvSpPr/>
            <p:nvPr/>
          </p:nvSpPr>
          <p:spPr>
            <a:xfrm>
              <a:off x="3856536" y="4794522"/>
              <a:ext cx="119558" cy="135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59" name="rc459"/>
            <p:cNvSpPr/>
            <p:nvPr/>
          </p:nvSpPr>
          <p:spPr>
            <a:xfrm>
              <a:off x="3856536" y="4655822"/>
              <a:ext cx="119558" cy="13870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0" name="rc460"/>
            <p:cNvSpPr/>
            <p:nvPr/>
          </p:nvSpPr>
          <p:spPr>
            <a:xfrm>
              <a:off x="3856536" y="4442458"/>
              <a:ext cx="119558" cy="21336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1" name="rc461"/>
            <p:cNvSpPr/>
            <p:nvPr/>
          </p:nvSpPr>
          <p:spPr>
            <a:xfrm>
              <a:off x="3856536" y="3796421"/>
              <a:ext cx="119558" cy="64603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2" name="rc462"/>
            <p:cNvSpPr/>
            <p:nvPr/>
          </p:nvSpPr>
          <p:spPr>
            <a:xfrm>
              <a:off x="3856536" y="2183627"/>
              <a:ext cx="119558" cy="161279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3" name="rc463"/>
            <p:cNvSpPr/>
            <p:nvPr/>
          </p:nvSpPr>
          <p:spPr>
            <a:xfrm>
              <a:off x="4000006" y="4858108"/>
              <a:ext cx="119558" cy="26839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4" name="rc464"/>
            <p:cNvSpPr/>
            <p:nvPr/>
          </p:nvSpPr>
          <p:spPr>
            <a:xfrm>
              <a:off x="4000006" y="4855046"/>
              <a:ext cx="119558" cy="306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5" name="rc465"/>
            <p:cNvSpPr/>
            <p:nvPr/>
          </p:nvSpPr>
          <p:spPr>
            <a:xfrm>
              <a:off x="4000006" y="4777590"/>
              <a:ext cx="119558" cy="7745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6" name="rc466"/>
            <p:cNvSpPr/>
            <p:nvPr/>
          </p:nvSpPr>
          <p:spPr>
            <a:xfrm>
              <a:off x="4000006" y="4618355"/>
              <a:ext cx="119558" cy="15923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7" name="rc467"/>
            <p:cNvSpPr/>
            <p:nvPr/>
          </p:nvSpPr>
          <p:spPr>
            <a:xfrm>
              <a:off x="4000006" y="4160734"/>
              <a:ext cx="119558" cy="45762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8" name="rc468"/>
            <p:cNvSpPr/>
            <p:nvPr/>
          </p:nvSpPr>
          <p:spPr>
            <a:xfrm>
              <a:off x="4000006" y="3065094"/>
              <a:ext cx="119558" cy="109564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69" name="rc469"/>
            <p:cNvSpPr/>
            <p:nvPr/>
          </p:nvSpPr>
          <p:spPr>
            <a:xfrm>
              <a:off x="4143477" y="4883596"/>
              <a:ext cx="119558" cy="24290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0" name="rc470"/>
            <p:cNvSpPr/>
            <p:nvPr/>
          </p:nvSpPr>
          <p:spPr>
            <a:xfrm>
              <a:off x="4143477" y="4875220"/>
              <a:ext cx="119558" cy="837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1" name="rc471"/>
            <p:cNvSpPr/>
            <p:nvPr/>
          </p:nvSpPr>
          <p:spPr>
            <a:xfrm>
              <a:off x="4143477" y="4837123"/>
              <a:ext cx="119558" cy="3809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2" name="rc472"/>
            <p:cNvSpPr/>
            <p:nvPr/>
          </p:nvSpPr>
          <p:spPr>
            <a:xfrm>
              <a:off x="4143477" y="4734449"/>
              <a:ext cx="119558" cy="10267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3" name="rc473"/>
            <p:cNvSpPr/>
            <p:nvPr/>
          </p:nvSpPr>
          <p:spPr>
            <a:xfrm>
              <a:off x="4143477" y="4334920"/>
              <a:ext cx="119558" cy="39952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4" name="rc474"/>
            <p:cNvSpPr/>
            <p:nvPr/>
          </p:nvSpPr>
          <p:spPr>
            <a:xfrm>
              <a:off x="4143477" y="3632593"/>
              <a:ext cx="119558" cy="70232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5" name="rc475"/>
            <p:cNvSpPr/>
            <p:nvPr/>
          </p:nvSpPr>
          <p:spPr>
            <a:xfrm>
              <a:off x="4286947" y="4919982"/>
              <a:ext cx="119558" cy="20651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6" name="rc476"/>
            <p:cNvSpPr/>
            <p:nvPr/>
          </p:nvSpPr>
          <p:spPr>
            <a:xfrm>
              <a:off x="4286947" y="4910345"/>
              <a:ext cx="119558" cy="9636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7" name="rc477"/>
            <p:cNvSpPr/>
            <p:nvPr/>
          </p:nvSpPr>
          <p:spPr>
            <a:xfrm>
              <a:off x="4286947" y="4878913"/>
              <a:ext cx="119558" cy="3143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8" name="rc478"/>
            <p:cNvSpPr/>
            <p:nvPr/>
          </p:nvSpPr>
          <p:spPr>
            <a:xfrm>
              <a:off x="4286947" y="4849642"/>
              <a:ext cx="119558" cy="2927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79" name="rc479"/>
            <p:cNvSpPr/>
            <p:nvPr/>
          </p:nvSpPr>
          <p:spPr>
            <a:xfrm>
              <a:off x="4286947" y="4458669"/>
              <a:ext cx="119558" cy="39097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0" name="rc480"/>
            <p:cNvSpPr/>
            <p:nvPr/>
          </p:nvSpPr>
          <p:spPr>
            <a:xfrm>
              <a:off x="4286947" y="3925845"/>
              <a:ext cx="119558" cy="53282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1" name="rc481"/>
            <p:cNvSpPr/>
            <p:nvPr/>
          </p:nvSpPr>
          <p:spPr>
            <a:xfrm>
              <a:off x="4430418" y="4975643"/>
              <a:ext cx="119558" cy="15085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2" name="rc482"/>
            <p:cNvSpPr/>
            <p:nvPr/>
          </p:nvSpPr>
          <p:spPr>
            <a:xfrm>
              <a:off x="4430418" y="4969428"/>
              <a:ext cx="119558" cy="621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3" name="rc483"/>
            <p:cNvSpPr/>
            <p:nvPr/>
          </p:nvSpPr>
          <p:spPr>
            <a:xfrm>
              <a:off x="4430418" y="4935924"/>
              <a:ext cx="119558" cy="3350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4" name="rc484"/>
            <p:cNvSpPr/>
            <p:nvPr/>
          </p:nvSpPr>
          <p:spPr>
            <a:xfrm>
              <a:off x="4430418" y="4913318"/>
              <a:ext cx="119558" cy="2260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5" name="rc485"/>
            <p:cNvSpPr/>
            <p:nvPr/>
          </p:nvSpPr>
          <p:spPr>
            <a:xfrm>
              <a:off x="4430418" y="4350682"/>
              <a:ext cx="119558" cy="56263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6" name="rc486"/>
            <p:cNvSpPr/>
            <p:nvPr/>
          </p:nvSpPr>
          <p:spPr>
            <a:xfrm>
              <a:off x="4430418" y="4037165"/>
              <a:ext cx="119558" cy="31351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7" name="rc487"/>
            <p:cNvSpPr/>
            <p:nvPr/>
          </p:nvSpPr>
          <p:spPr>
            <a:xfrm>
              <a:off x="4573888" y="5028781"/>
              <a:ext cx="119558" cy="9772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8" name="rc488"/>
            <p:cNvSpPr/>
            <p:nvPr/>
          </p:nvSpPr>
          <p:spPr>
            <a:xfrm>
              <a:off x="4573888" y="5022747"/>
              <a:ext cx="119558" cy="6034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89" name="rc489"/>
            <p:cNvSpPr/>
            <p:nvPr/>
          </p:nvSpPr>
          <p:spPr>
            <a:xfrm>
              <a:off x="4573888" y="4990143"/>
              <a:ext cx="119558" cy="3260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0" name="rc490"/>
            <p:cNvSpPr/>
            <p:nvPr/>
          </p:nvSpPr>
          <p:spPr>
            <a:xfrm>
              <a:off x="4573888" y="4972310"/>
              <a:ext cx="119558" cy="1783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1" name="rc491"/>
            <p:cNvSpPr/>
            <p:nvPr/>
          </p:nvSpPr>
          <p:spPr>
            <a:xfrm>
              <a:off x="4573888" y="4280521"/>
              <a:ext cx="119558" cy="69178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2" name="rc492"/>
            <p:cNvSpPr/>
            <p:nvPr/>
          </p:nvSpPr>
          <p:spPr>
            <a:xfrm>
              <a:off x="4573888" y="4066616"/>
              <a:ext cx="119558" cy="21390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3" name="rc493"/>
            <p:cNvSpPr/>
            <p:nvPr/>
          </p:nvSpPr>
          <p:spPr>
            <a:xfrm>
              <a:off x="4717358" y="5038598"/>
              <a:ext cx="119558" cy="8790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4" name="rc494"/>
            <p:cNvSpPr/>
            <p:nvPr/>
          </p:nvSpPr>
          <p:spPr>
            <a:xfrm>
              <a:off x="4717358" y="5033194"/>
              <a:ext cx="119558" cy="540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5" name="rc495"/>
            <p:cNvSpPr/>
            <p:nvPr/>
          </p:nvSpPr>
          <p:spPr>
            <a:xfrm>
              <a:off x="4717358" y="4988702"/>
              <a:ext cx="119558" cy="4449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6" name="rc496"/>
            <p:cNvSpPr/>
            <p:nvPr/>
          </p:nvSpPr>
          <p:spPr>
            <a:xfrm>
              <a:off x="4717358" y="4960782"/>
              <a:ext cx="119558" cy="2792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7" name="rc497"/>
            <p:cNvSpPr/>
            <p:nvPr/>
          </p:nvSpPr>
          <p:spPr>
            <a:xfrm>
              <a:off x="4717358" y="4210000"/>
              <a:ext cx="119558" cy="75078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8" name="rc498"/>
            <p:cNvSpPr/>
            <p:nvPr/>
          </p:nvSpPr>
          <p:spPr>
            <a:xfrm>
              <a:off x="4717358" y="4057070"/>
              <a:ext cx="119558" cy="15293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499" name="rc499"/>
            <p:cNvSpPr/>
            <p:nvPr/>
          </p:nvSpPr>
          <p:spPr>
            <a:xfrm>
              <a:off x="4860829" y="5048685"/>
              <a:ext cx="119558" cy="7781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0" name="rc500"/>
            <p:cNvSpPr/>
            <p:nvPr/>
          </p:nvSpPr>
          <p:spPr>
            <a:xfrm>
              <a:off x="4860829" y="4947182"/>
              <a:ext cx="119558" cy="10150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1" name="rc501"/>
            <p:cNvSpPr/>
            <p:nvPr/>
          </p:nvSpPr>
          <p:spPr>
            <a:xfrm>
              <a:off x="4860829" y="4843337"/>
              <a:ext cx="119558" cy="10384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2" name="rc502"/>
            <p:cNvSpPr/>
            <p:nvPr/>
          </p:nvSpPr>
          <p:spPr>
            <a:xfrm>
              <a:off x="4860829" y="4782994"/>
              <a:ext cx="119558" cy="6034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3" name="rc503"/>
            <p:cNvSpPr/>
            <p:nvPr/>
          </p:nvSpPr>
          <p:spPr>
            <a:xfrm>
              <a:off x="4860829" y="3964573"/>
              <a:ext cx="119558" cy="81842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4" name="rc504"/>
            <p:cNvSpPr/>
            <p:nvPr/>
          </p:nvSpPr>
          <p:spPr>
            <a:xfrm>
              <a:off x="4860829" y="3801915"/>
              <a:ext cx="119558" cy="16265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5" name="rc505"/>
            <p:cNvSpPr/>
            <p:nvPr/>
          </p:nvSpPr>
          <p:spPr>
            <a:xfrm>
              <a:off x="5004299" y="4660865"/>
              <a:ext cx="119558" cy="46563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6" name="rc506"/>
            <p:cNvSpPr/>
            <p:nvPr/>
          </p:nvSpPr>
          <p:spPr>
            <a:xfrm>
              <a:off x="5004299" y="4642042"/>
              <a:ext cx="119558" cy="1882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7" name="rc507"/>
            <p:cNvSpPr/>
            <p:nvPr/>
          </p:nvSpPr>
          <p:spPr>
            <a:xfrm>
              <a:off x="5004299" y="4505413"/>
              <a:ext cx="119558" cy="13662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8" name="rc508"/>
            <p:cNvSpPr/>
            <p:nvPr/>
          </p:nvSpPr>
          <p:spPr>
            <a:xfrm>
              <a:off x="5004299" y="4180459"/>
              <a:ext cx="119558" cy="32495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09" name="rc509"/>
            <p:cNvSpPr/>
            <p:nvPr/>
          </p:nvSpPr>
          <p:spPr>
            <a:xfrm>
              <a:off x="5004299" y="3064283"/>
              <a:ext cx="119558" cy="111617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0" name="rc510"/>
            <p:cNvSpPr/>
            <p:nvPr/>
          </p:nvSpPr>
          <p:spPr>
            <a:xfrm>
              <a:off x="5004299" y="2767249"/>
              <a:ext cx="119558" cy="29703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1" name="rc511"/>
            <p:cNvSpPr/>
            <p:nvPr/>
          </p:nvSpPr>
          <p:spPr>
            <a:xfrm>
              <a:off x="5147769" y="4353924"/>
              <a:ext cx="119558" cy="77257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2" name="rc512"/>
            <p:cNvSpPr/>
            <p:nvPr/>
          </p:nvSpPr>
          <p:spPr>
            <a:xfrm>
              <a:off x="5147769" y="4341765"/>
              <a:ext cx="119558" cy="12158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3" name="rc513"/>
            <p:cNvSpPr/>
            <p:nvPr/>
          </p:nvSpPr>
          <p:spPr>
            <a:xfrm>
              <a:off x="5147769" y="4173974"/>
              <a:ext cx="119558" cy="16779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4" name="rc514"/>
            <p:cNvSpPr/>
            <p:nvPr/>
          </p:nvSpPr>
          <p:spPr>
            <a:xfrm>
              <a:off x="5147769" y="3610797"/>
              <a:ext cx="119558" cy="56317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5" name="rc515"/>
            <p:cNvSpPr/>
            <p:nvPr/>
          </p:nvSpPr>
          <p:spPr>
            <a:xfrm>
              <a:off x="5147769" y="2488768"/>
              <a:ext cx="119558" cy="112202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6" name="rc516"/>
            <p:cNvSpPr/>
            <p:nvPr/>
          </p:nvSpPr>
          <p:spPr>
            <a:xfrm>
              <a:off x="5147769" y="2023492"/>
              <a:ext cx="119558" cy="46527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7" name="rc517"/>
            <p:cNvSpPr/>
            <p:nvPr/>
          </p:nvSpPr>
          <p:spPr>
            <a:xfrm>
              <a:off x="5291240" y="4473350"/>
              <a:ext cx="119558" cy="65315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8" name="rc518"/>
            <p:cNvSpPr/>
            <p:nvPr/>
          </p:nvSpPr>
          <p:spPr>
            <a:xfrm>
              <a:off x="5291240" y="4458219"/>
              <a:ext cx="119558" cy="1513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19" name="rc519"/>
            <p:cNvSpPr/>
            <p:nvPr/>
          </p:nvSpPr>
          <p:spPr>
            <a:xfrm>
              <a:off x="5291240" y="4182080"/>
              <a:ext cx="119558" cy="27613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0" name="rc520"/>
            <p:cNvSpPr/>
            <p:nvPr/>
          </p:nvSpPr>
          <p:spPr>
            <a:xfrm>
              <a:off x="5291240" y="3636286"/>
              <a:ext cx="119558" cy="54579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1" name="rc521"/>
            <p:cNvSpPr/>
            <p:nvPr/>
          </p:nvSpPr>
          <p:spPr>
            <a:xfrm>
              <a:off x="5291240" y="2527586"/>
              <a:ext cx="119558" cy="110870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2" name="rc522"/>
            <p:cNvSpPr/>
            <p:nvPr/>
          </p:nvSpPr>
          <p:spPr>
            <a:xfrm>
              <a:off x="5291240" y="1899652"/>
              <a:ext cx="119558" cy="62793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3" name="rc523"/>
            <p:cNvSpPr/>
            <p:nvPr/>
          </p:nvSpPr>
          <p:spPr>
            <a:xfrm>
              <a:off x="5434710" y="4568819"/>
              <a:ext cx="119558" cy="55768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4" name="rc524"/>
            <p:cNvSpPr/>
            <p:nvPr/>
          </p:nvSpPr>
          <p:spPr>
            <a:xfrm>
              <a:off x="5434710" y="4563955"/>
              <a:ext cx="119558" cy="4863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5" name="rc525"/>
            <p:cNvSpPr/>
            <p:nvPr/>
          </p:nvSpPr>
          <p:spPr>
            <a:xfrm>
              <a:off x="5434710" y="4341225"/>
              <a:ext cx="119558" cy="22273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6" name="rc526"/>
            <p:cNvSpPr/>
            <p:nvPr/>
          </p:nvSpPr>
          <p:spPr>
            <a:xfrm>
              <a:off x="5434710" y="3770843"/>
              <a:ext cx="119558" cy="57038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7" name="rc527"/>
            <p:cNvSpPr/>
            <p:nvPr/>
          </p:nvSpPr>
          <p:spPr>
            <a:xfrm>
              <a:off x="5434710" y="2674752"/>
              <a:ext cx="119558" cy="109609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8" name="rc528"/>
            <p:cNvSpPr/>
            <p:nvPr/>
          </p:nvSpPr>
          <p:spPr>
            <a:xfrm>
              <a:off x="5434710" y="1697907"/>
              <a:ext cx="119558" cy="97684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29" name="rc529"/>
            <p:cNvSpPr/>
            <p:nvPr/>
          </p:nvSpPr>
          <p:spPr>
            <a:xfrm>
              <a:off x="5578180" y="4842977"/>
              <a:ext cx="119558" cy="28352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0" name="rc530"/>
            <p:cNvSpPr/>
            <p:nvPr/>
          </p:nvSpPr>
          <p:spPr>
            <a:xfrm>
              <a:off x="5578180" y="4840005"/>
              <a:ext cx="119558" cy="2972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1" name="rc531"/>
            <p:cNvSpPr/>
            <p:nvPr/>
          </p:nvSpPr>
          <p:spPr>
            <a:xfrm>
              <a:off x="5578180" y="4648527"/>
              <a:ext cx="119558" cy="19147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2" name="rc532"/>
            <p:cNvSpPr/>
            <p:nvPr/>
          </p:nvSpPr>
          <p:spPr>
            <a:xfrm>
              <a:off x="5578180" y="4303758"/>
              <a:ext cx="119558" cy="34476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3" name="rc533"/>
            <p:cNvSpPr/>
            <p:nvPr/>
          </p:nvSpPr>
          <p:spPr>
            <a:xfrm>
              <a:off x="5578180" y="3529649"/>
              <a:ext cx="119558" cy="77410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4" name="rc534"/>
            <p:cNvSpPr/>
            <p:nvPr/>
          </p:nvSpPr>
          <p:spPr>
            <a:xfrm>
              <a:off x="5578180" y="2016287"/>
              <a:ext cx="119558" cy="151336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5" name="rc535"/>
            <p:cNvSpPr/>
            <p:nvPr/>
          </p:nvSpPr>
          <p:spPr>
            <a:xfrm>
              <a:off x="5721651" y="4908995"/>
              <a:ext cx="119558" cy="21750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6" name="rc536"/>
            <p:cNvSpPr/>
            <p:nvPr/>
          </p:nvSpPr>
          <p:spPr>
            <a:xfrm>
              <a:off x="5721651" y="4907013"/>
              <a:ext cx="119558" cy="198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7" name="rc537"/>
            <p:cNvSpPr/>
            <p:nvPr/>
          </p:nvSpPr>
          <p:spPr>
            <a:xfrm>
              <a:off x="5721651" y="4774708"/>
              <a:ext cx="119558" cy="13230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8" name="rc538"/>
            <p:cNvSpPr/>
            <p:nvPr/>
          </p:nvSpPr>
          <p:spPr>
            <a:xfrm>
              <a:off x="5721651" y="4651679"/>
              <a:ext cx="119558" cy="12302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9" name="rc539"/>
            <p:cNvSpPr/>
            <p:nvPr/>
          </p:nvSpPr>
          <p:spPr>
            <a:xfrm>
              <a:off x="5721651" y="4106335"/>
              <a:ext cx="119558" cy="54534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0" name="rc540"/>
            <p:cNvSpPr/>
            <p:nvPr/>
          </p:nvSpPr>
          <p:spPr>
            <a:xfrm>
              <a:off x="5721651" y="3089411"/>
              <a:ext cx="119558" cy="101692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1" name="rc541"/>
            <p:cNvSpPr/>
            <p:nvPr/>
          </p:nvSpPr>
          <p:spPr>
            <a:xfrm>
              <a:off x="5865121" y="4956639"/>
              <a:ext cx="119558" cy="16986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2" name="rc542"/>
            <p:cNvSpPr/>
            <p:nvPr/>
          </p:nvSpPr>
          <p:spPr>
            <a:xfrm>
              <a:off x="5865121" y="4956008"/>
              <a:ext cx="119558" cy="63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3" name="rc543"/>
            <p:cNvSpPr/>
            <p:nvPr/>
          </p:nvSpPr>
          <p:spPr>
            <a:xfrm>
              <a:off x="5865121" y="4865583"/>
              <a:ext cx="119558" cy="9042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4" name="rc544"/>
            <p:cNvSpPr/>
            <p:nvPr/>
          </p:nvSpPr>
          <p:spPr>
            <a:xfrm>
              <a:off x="5865121" y="4824874"/>
              <a:ext cx="119558" cy="4070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5" name="rc545"/>
            <p:cNvSpPr/>
            <p:nvPr/>
          </p:nvSpPr>
          <p:spPr>
            <a:xfrm>
              <a:off x="5865121" y="4306910"/>
              <a:ext cx="119558" cy="517963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6" name="rc546"/>
            <p:cNvSpPr/>
            <p:nvPr/>
          </p:nvSpPr>
          <p:spPr>
            <a:xfrm>
              <a:off x="5865121" y="3889459"/>
              <a:ext cx="119558" cy="41745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7" name="rc547"/>
            <p:cNvSpPr/>
            <p:nvPr/>
          </p:nvSpPr>
          <p:spPr>
            <a:xfrm>
              <a:off x="6008592" y="4960512"/>
              <a:ext cx="119558" cy="16598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8" name="rc548"/>
            <p:cNvSpPr/>
            <p:nvPr/>
          </p:nvSpPr>
          <p:spPr>
            <a:xfrm>
              <a:off x="6008592" y="4960241"/>
              <a:ext cx="119558" cy="27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9" name="rc549"/>
            <p:cNvSpPr/>
            <p:nvPr/>
          </p:nvSpPr>
          <p:spPr>
            <a:xfrm>
              <a:off x="6008592" y="4901339"/>
              <a:ext cx="119558" cy="5890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0" name="rc550"/>
            <p:cNvSpPr/>
            <p:nvPr/>
          </p:nvSpPr>
          <p:spPr>
            <a:xfrm>
              <a:off x="6008592" y="4881705"/>
              <a:ext cx="119558" cy="1963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1" name="rc551"/>
            <p:cNvSpPr/>
            <p:nvPr/>
          </p:nvSpPr>
          <p:spPr>
            <a:xfrm>
              <a:off x="6008592" y="4413637"/>
              <a:ext cx="119558" cy="46806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2" name="rc552"/>
            <p:cNvSpPr/>
            <p:nvPr/>
          </p:nvSpPr>
          <p:spPr>
            <a:xfrm>
              <a:off x="6008592" y="4203785"/>
              <a:ext cx="119558" cy="20985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3" name="rc553"/>
            <p:cNvSpPr/>
            <p:nvPr/>
          </p:nvSpPr>
          <p:spPr>
            <a:xfrm>
              <a:off x="6152062" y="4926917"/>
              <a:ext cx="119558" cy="199584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4" name="rc554"/>
            <p:cNvSpPr/>
            <p:nvPr/>
          </p:nvSpPr>
          <p:spPr>
            <a:xfrm>
              <a:off x="6152062" y="4926827"/>
              <a:ext cx="119558" cy="9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5" name="rc555"/>
            <p:cNvSpPr/>
            <p:nvPr/>
          </p:nvSpPr>
          <p:spPr>
            <a:xfrm>
              <a:off x="6152062" y="4880444"/>
              <a:ext cx="119558" cy="4638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6" name="rc556"/>
            <p:cNvSpPr/>
            <p:nvPr/>
          </p:nvSpPr>
          <p:spPr>
            <a:xfrm>
              <a:off x="6152062" y="4870717"/>
              <a:ext cx="119558" cy="972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7" name="rc557"/>
            <p:cNvSpPr/>
            <p:nvPr/>
          </p:nvSpPr>
          <p:spPr>
            <a:xfrm>
              <a:off x="6152062" y="4432551"/>
              <a:ext cx="119558" cy="43816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8" name="rc558"/>
            <p:cNvSpPr/>
            <p:nvPr/>
          </p:nvSpPr>
          <p:spPr>
            <a:xfrm>
              <a:off x="6152062" y="4308981"/>
              <a:ext cx="119558" cy="12356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9" name="rc559"/>
            <p:cNvSpPr/>
            <p:nvPr/>
          </p:nvSpPr>
          <p:spPr>
            <a:xfrm>
              <a:off x="6295532" y="4892332"/>
              <a:ext cx="119558" cy="23416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0" name="rc560"/>
            <p:cNvSpPr/>
            <p:nvPr/>
          </p:nvSpPr>
          <p:spPr>
            <a:xfrm>
              <a:off x="6295532" y="4892242"/>
              <a:ext cx="119558" cy="9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1" name="rc561"/>
            <p:cNvSpPr/>
            <p:nvPr/>
          </p:nvSpPr>
          <p:spPr>
            <a:xfrm>
              <a:off x="6295532" y="4846039"/>
              <a:ext cx="119558" cy="4620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2" name="rc562"/>
            <p:cNvSpPr/>
            <p:nvPr/>
          </p:nvSpPr>
          <p:spPr>
            <a:xfrm>
              <a:off x="6295532" y="4839735"/>
              <a:ext cx="119558" cy="630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3" name="rc563"/>
            <p:cNvSpPr/>
            <p:nvPr/>
          </p:nvSpPr>
          <p:spPr>
            <a:xfrm>
              <a:off x="6295532" y="4482807"/>
              <a:ext cx="119558" cy="35692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4" name="rc564"/>
            <p:cNvSpPr/>
            <p:nvPr/>
          </p:nvSpPr>
          <p:spPr>
            <a:xfrm>
              <a:off x="6295532" y="4400487"/>
              <a:ext cx="119558" cy="8231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5" name="rc565"/>
            <p:cNvSpPr/>
            <p:nvPr/>
          </p:nvSpPr>
          <p:spPr>
            <a:xfrm>
              <a:off x="6439003" y="4921514"/>
              <a:ext cx="119558" cy="20498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6" name="rc566"/>
            <p:cNvSpPr/>
            <p:nvPr/>
          </p:nvSpPr>
          <p:spPr>
            <a:xfrm>
              <a:off x="6439003" y="4921514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7" name="rc567"/>
            <p:cNvSpPr/>
            <p:nvPr/>
          </p:nvSpPr>
          <p:spPr>
            <a:xfrm>
              <a:off x="6439003" y="4874410"/>
              <a:ext cx="119558" cy="4710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8" name="rc568"/>
            <p:cNvSpPr/>
            <p:nvPr/>
          </p:nvSpPr>
          <p:spPr>
            <a:xfrm>
              <a:off x="6439003" y="4866664"/>
              <a:ext cx="119558" cy="774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9" name="rc569"/>
            <p:cNvSpPr/>
            <p:nvPr/>
          </p:nvSpPr>
          <p:spPr>
            <a:xfrm>
              <a:off x="6439003" y="4551977"/>
              <a:ext cx="119558" cy="31468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0" name="rc570"/>
            <p:cNvSpPr/>
            <p:nvPr/>
          </p:nvSpPr>
          <p:spPr>
            <a:xfrm>
              <a:off x="6439003" y="4424625"/>
              <a:ext cx="119558" cy="12735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1" name="rc571"/>
            <p:cNvSpPr/>
            <p:nvPr/>
          </p:nvSpPr>
          <p:spPr>
            <a:xfrm>
              <a:off x="6582473" y="4897106"/>
              <a:ext cx="119558" cy="22939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2" name="rc572"/>
            <p:cNvSpPr/>
            <p:nvPr/>
          </p:nvSpPr>
          <p:spPr>
            <a:xfrm>
              <a:off x="6582473" y="4897106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3" name="rc573"/>
            <p:cNvSpPr/>
            <p:nvPr/>
          </p:nvSpPr>
          <p:spPr>
            <a:xfrm>
              <a:off x="6582473" y="4859729"/>
              <a:ext cx="119558" cy="37376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4" name="rc574"/>
            <p:cNvSpPr/>
            <p:nvPr/>
          </p:nvSpPr>
          <p:spPr>
            <a:xfrm>
              <a:off x="6582473" y="4850632"/>
              <a:ext cx="119558" cy="909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5" name="rc575"/>
            <p:cNvSpPr/>
            <p:nvPr/>
          </p:nvSpPr>
          <p:spPr>
            <a:xfrm>
              <a:off x="6582473" y="4406702"/>
              <a:ext cx="119558" cy="44393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6" name="rc576"/>
            <p:cNvSpPr/>
            <p:nvPr/>
          </p:nvSpPr>
          <p:spPr>
            <a:xfrm>
              <a:off x="6582473" y="4159564"/>
              <a:ext cx="119558" cy="24713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7" name="rc577"/>
            <p:cNvSpPr/>
            <p:nvPr/>
          </p:nvSpPr>
          <p:spPr>
            <a:xfrm>
              <a:off x="6725943" y="4667440"/>
              <a:ext cx="119558" cy="45906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8" name="rc578"/>
            <p:cNvSpPr/>
            <p:nvPr/>
          </p:nvSpPr>
          <p:spPr>
            <a:xfrm>
              <a:off x="6725943" y="4667260"/>
              <a:ext cx="119558" cy="18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9" name="rc579"/>
            <p:cNvSpPr/>
            <p:nvPr/>
          </p:nvSpPr>
          <p:spPr>
            <a:xfrm>
              <a:off x="6725943" y="4641141"/>
              <a:ext cx="119558" cy="2611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0" name="rc580"/>
            <p:cNvSpPr/>
            <p:nvPr/>
          </p:nvSpPr>
          <p:spPr>
            <a:xfrm>
              <a:off x="6725943" y="4627541"/>
              <a:ext cx="119558" cy="1359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1" name="rc581"/>
            <p:cNvSpPr/>
            <p:nvPr/>
          </p:nvSpPr>
          <p:spPr>
            <a:xfrm>
              <a:off x="6725943" y="3634935"/>
              <a:ext cx="119558" cy="99260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2" name="rc582"/>
            <p:cNvSpPr/>
            <p:nvPr/>
          </p:nvSpPr>
          <p:spPr>
            <a:xfrm>
              <a:off x="6725943" y="3167407"/>
              <a:ext cx="119558" cy="46752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3" name="rc583"/>
            <p:cNvSpPr/>
            <p:nvPr/>
          </p:nvSpPr>
          <p:spPr>
            <a:xfrm>
              <a:off x="6869414" y="4517482"/>
              <a:ext cx="119558" cy="60901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4" name="rc584"/>
            <p:cNvSpPr/>
            <p:nvPr/>
          </p:nvSpPr>
          <p:spPr>
            <a:xfrm>
              <a:off x="6869414" y="4517482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5" name="rc585"/>
            <p:cNvSpPr/>
            <p:nvPr/>
          </p:nvSpPr>
          <p:spPr>
            <a:xfrm>
              <a:off x="6869414" y="4474341"/>
              <a:ext cx="119558" cy="4314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6" name="rc586"/>
            <p:cNvSpPr/>
            <p:nvPr/>
          </p:nvSpPr>
          <p:spPr>
            <a:xfrm>
              <a:off x="6869414" y="4453986"/>
              <a:ext cx="119558" cy="2035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7" name="rc587"/>
            <p:cNvSpPr/>
            <p:nvPr/>
          </p:nvSpPr>
          <p:spPr>
            <a:xfrm>
              <a:off x="6869414" y="3311782"/>
              <a:ext cx="119558" cy="114220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8" name="rc588"/>
            <p:cNvSpPr/>
            <p:nvPr/>
          </p:nvSpPr>
          <p:spPr>
            <a:xfrm>
              <a:off x="6869414" y="2630620"/>
              <a:ext cx="119558" cy="68116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9" name="rc589"/>
            <p:cNvSpPr/>
            <p:nvPr/>
          </p:nvSpPr>
          <p:spPr>
            <a:xfrm>
              <a:off x="7012884" y="4609168"/>
              <a:ext cx="119558" cy="51733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0" name="rc590"/>
            <p:cNvSpPr/>
            <p:nvPr/>
          </p:nvSpPr>
          <p:spPr>
            <a:xfrm>
              <a:off x="7012884" y="4608808"/>
              <a:ext cx="119558" cy="36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1" name="rc591"/>
            <p:cNvSpPr/>
            <p:nvPr/>
          </p:nvSpPr>
          <p:spPr>
            <a:xfrm>
              <a:off x="7012884" y="4522345"/>
              <a:ext cx="119558" cy="8646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2" name="rc592"/>
            <p:cNvSpPr/>
            <p:nvPr/>
          </p:nvSpPr>
          <p:spPr>
            <a:xfrm>
              <a:off x="7012884" y="4497487"/>
              <a:ext cx="119558" cy="2485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3" name="rc593"/>
            <p:cNvSpPr/>
            <p:nvPr/>
          </p:nvSpPr>
          <p:spPr>
            <a:xfrm>
              <a:off x="7012884" y="3082746"/>
              <a:ext cx="119558" cy="141474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4" name="rc594"/>
            <p:cNvSpPr/>
            <p:nvPr/>
          </p:nvSpPr>
          <p:spPr>
            <a:xfrm>
              <a:off x="7012884" y="1713488"/>
              <a:ext cx="119558" cy="136925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5" name="rc595"/>
            <p:cNvSpPr/>
            <p:nvPr/>
          </p:nvSpPr>
          <p:spPr>
            <a:xfrm>
              <a:off x="7156355" y="4826225"/>
              <a:ext cx="119558" cy="30027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6" name="rc596"/>
            <p:cNvSpPr/>
            <p:nvPr/>
          </p:nvSpPr>
          <p:spPr>
            <a:xfrm>
              <a:off x="7156355" y="4826045"/>
              <a:ext cx="119558" cy="18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7" name="rc597"/>
            <p:cNvSpPr/>
            <p:nvPr/>
          </p:nvSpPr>
          <p:spPr>
            <a:xfrm>
              <a:off x="7156355" y="4738141"/>
              <a:ext cx="119558" cy="8790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8" name="rc598"/>
            <p:cNvSpPr/>
            <p:nvPr/>
          </p:nvSpPr>
          <p:spPr>
            <a:xfrm>
              <a:off x="7156355" y="4709771"/>
              <a:ext cx="119558" cy="2837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9" name="rc599"/>
            <p:cNvSpPr/>
            <p:nvPr/>
          </p:nvSpPr>
          <p:spPr>
            <a:xfrm>
              <a:off x="7156355" y="3843616"/>
              <a:ext cx="119558" cy="86615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0" name="rc600"/>
            <p:cNvSpPr/>
            <p:nvPr/>
          </p:nvSpPr>
          <p:spPr>
            <a:xfrm>
              <a:off x="7156355" y="2626387"/>
              <a:ext cx="119558" cy="1217228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1" name="rc601"/>
            <p:cNvSpPr/>
            <p:nvPr/>
          </p:nvSpPr>
          <p:spPr>
            <a:xfrm>
              <a:off x="7299825" y="4862611"/>
              <a:ext cx="119558" cy="26389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2" name="rc602"/>
            <p:cNvSpPr/>
            <p:nvPr/>
          </p:nvSpPr>
          <p:spPr>
            <a:xfrm>
              <a:off x="7299825" y="4862611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3" name="rc603"/>
            <p:cNvSpPr/>
            <p:nvPr/>
          </p:nvSpPr>
          <p:spPr>
            <a:xfrm>
              <a:off x="7299825" y="4776779"/>
              <a:ext cx="119558" cy="8583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4" name="rc604"/>
            <p:cNvSpPr/>
            <p:nvPr/>
          </p:nvSpPr>
          <p:spPr>
            <a:xfrm>
              <a:off x="7299825" y="4742374"/>
              <a:ext cx="119558" cy="3440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5" name="rc605"/>
            <p:cNvSpPr/>
            <p:nvPr/>
          </p:nvSpPr>
          <p:spPr>
            <a:xfrm>
              <a:off x="7299825" y="4151278"/>
              <a:ext cx="119558" cy="591096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6" name="rc606"/>
            <p:cNvSpPr/>
            <p:nvPr/>
          </p:nvSpPr>
          <p:spPr>
            <a:xfrm>
              <a:off x="7299825" y="3498486"/>
              <a:ext cx="119558" cy="65279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7" name="rc607"/>
            <p:cNvSpPr/>
            <p:nvPr/>
          </p:nvSpPr>
          <p:spPr>
            <a:xfrm>
              <a:off x="7443295" y="4953216"/>
              <a:ext cx="119558" cy="173285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8" name="rc608"/>
            <p:cNvSpPr/>
            <p:nvPr/>
          </p:nvSpPr>
          <p:spPr>
            <a:xfrm>
              <a:off x="7443295" y="4953126"/>
              <a:ext cx="119558" cy="9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09" name="rc609"/>
            <p:cNvSpPr/>
            <p:nvPr/>
          </p:nvSpPr>
          <p:spPr>
            <a:xfrm>
              <a:off x="7443295" y="4911696"/>
              <a:ext cx="119558" cy="4142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0" name="rc610"/>
            <p:cNvSpPr/>
            <p:nvPr/>
          </p:nvSpPr>
          <p:spPr>
            <a:xfrm>
              <a:off x="7443295" y="4877562"/>
              <a:ext cx="119558" cy="3413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1" name="rc611"/>
            <p:cNvSpPr/>
            <p:nvPr/>
          </p:nvSpPr>
          <p:spPr>
            <a:xfrm>
              <a:off x="7443295" y="4491093"/>
              <a:ext cx="119558" cy="38646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2" name="rc612"/>
            <p:cNvSpPr/>
            <p:nvPr/>
          </p:nvSpPr>
          <p:spPr>
            <a:xfrm>
              <a:off x="7443295" y="4191987"/>
              <a:ext cx="119558" cy="29910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3" name="rc613"/>
            <p:cNvSpPr/>
            <p:nvPr/>
          </p:nvSpPr>
          <p:spPr>
            <a:xfrm>
              <a:off x="7586766" y="5005724"/>
              <a:ext cx="119558" cy="12077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4" name="rc614"/>
            <p:cNvSpPr/>
            <p:nvPr/>
          </p:nvSpPr>
          <p:spPr>
            <a:xfrm>
              <a:off x="7586766" y="5005724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5" name="rc615"/>
            <p:cNvSpPr/>
            <p:nvPr/>
          </p:nvSpPr>
          <p:spPr>
            <a:xfrm>
              <a:off x="7586766" y="4976904"/>
              <a:ext cx="119558" cy="28820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6" name="rc616"/>
            <p:cNvSpPr/>
            <p:nvPr/>
          </p:nvSpPr>
          <p:spPr>
            <a:xfrm>
              <a:off x="7586766" y="4939346"/>
              <a:ext cx="119558" cy="37557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7" name="rc617"/>
            <p:cNvSpPr/>
            <p:nvPr/>
          </p:nvSpPr>
          <p:spPr>
            <a:xfrm>
              <a:off x="7586766" y="4747508"/>
              <a:ext cx="119558" cy="19183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8" name="rc618"/>
            <p:cNvSpPr/>
            <p:nvPr/>
          </p:nvSpPr>
          <p:spPr>
            <a:xfrm>
              <a:off x="7586766" y="4568279"/>
              <a:ext cx="119558" cy="17922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9" name="rc619"/>
            <p:cNvSpPr/>
            <p:nvPr/>
          </p:nvSpPr>
          <p:spPr>
            <a:xfrm>
              <a:off x="7730236" y="4989603"/>
              <a:ext cx="119558" cy="136898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0" name="rc620"/>
            <p:cNvSpPr/>
            <p:nvPr/>
          </p:nvSpPr>
          <p:spPr>
            <a:xfrm>
              <a:off x="7730236" y="4989332"/>
              <a:ext cx="119558" cy="27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1" name="rc621"/>
            <p:cNvSpPr/>
            <p:nvPr/>
          </p:nvSpPr>
          <p:spPr>
            <a:xfrm>
              <a:off x="7730236" y="4962943"/>
              <a:ext cx="119558" cy="2638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2" name="rc622"/>
            <p:cNvSpPr/>
            <p:nvPr/>
          </p:nvSpPr>
          <p:spPr>
            <a:xfrm>
              <a:off x="7730236" y="4923765"/>
              <a:ext cx="119558" cy="3917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3" name="rc623"/>
            <p:cNvSpPr/>
            <p:nvPr/>
          </p:nvSpPr>
          <p:spPr>
            <a:xfrm>
              <a:off x="7730236" y="4633125"/>
              <a:ext cx="119558" cy="29063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4" name="rc624"/>
            <p:cNvSpPr/>
            <p:nvPr/>
          </p:nvSpPr>
          <p:spPr>
            <a:xfrm>
              <a:off x="7730236" y="4519463"/>
              <a:ext cx="119558" cy="11366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5" name="rc625"/>
            <p:cNvSpPr/>
            <p:nvPr/>
          </p:nvSpPr>
          <p:spPr>
            <a:xfrm>
              <a:off x="7873706" y="5002662"/>
              <a:ext cx="119558" cy="12383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6" name="rc626"/>
            <p:cNvSpPr/>
            <p:nvPr/>
          </p:nvSpPr>
          <p:spPr>
            <a:xfrm>
              <a:off x="7873706" y="5002662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7" name="rc627"/>
            <p:cNvSpPr/>
            <p:nvPr/>
          </p:nvSpPr>
          <p:spPr>
            <a:xfrm>
              <a:off x="7873706" y="4981497"/>
              <a:ext cx="119558" cy="2116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8" name="rc628"/>
            <p:cNvSpPr/>
            <p:nvPr/>
          </p:nvSpPr>
          <p:spPr>
            <a:xfrm>
              <a:off x="7873706" y="4946371"/>
              <a:ext cx="119558" cy="35125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29" name="rc629"/>
            <p:cNvSpPr/>
            <p:nvPr/>
          </p:nvSpPr>
          <p:spPr>
            <a:xfrm>
              <a:off x="7873706" y="4695360"/>
              <a:ext cx="119558" cy="25101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0" name="rc630"/>
            <p:cNvSpPr/>
            <p:nvPr/>
          </p:nvSpPr>
          <p:spPr>
            <a:xfrm>
              <a:off x="7873706" y="4640781"/>
              <a:ext cx="119558" cy="5457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1" name="rc631"/>
            <p:cNvSpPr/>
            <p:nvPr/>
          </p:nvSpPr>
          <p:spPr>
            <a:xfrm>
              <a:off x="8017177" y="5015541"/>
              <a:ext cx="119558" cy="11096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2" name="rc632"/>
            <p:cNvSpPr/>
            <p:nvPr/>
          </p:nvSpPr>
          <p:spPr>
            <a:xfrm>
              <a:off x="8017177" y="5015541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3" name="rc633"/>
            <p:cNvSpPr/>
            <p:nvPr/>
          </p:nvSpPr>
          <p:spPr>
            <a:xfrm>
              <a:off x="8017177" y="4983208"/>
              <a:ext cx="119558" cy="323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4" name="rc634"/>
            <p:cNvSpPr/>
            <p:nvPr/>
          </p:nvSpPr>
          <p:spPr>
            <a:xfrm>
              <a:off x="8017177" y="4927098"/>
              <a:ext cx="119558" cy="5611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5" name="rc635"/>
            <p:cNvSpPr/>
            <p:nvPr/>
          </p:nvSpPr>
          <p:spPr>
            <a:xfrm>
              <a:off x="8017177" y="4596109"/>
              <a:ext cx="119558" cy="330988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6" name="rc636"/>
            <p:cNvSpPr/>
            <p:nvPr/>
          </p:nvSpPr>
          <p:spPr>
            <a:xfrm>
              <a:off x="8017177" y="4560533"/>
              <a:ext cx="119558" cy="35575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7" name="rc637"/>
            <p:cNvSpPr/>
            <p:nvPr/>
          </p:nvSpPr>
          <p:spPr>
            <a:xfrm>
              <a:off x="8160647" y="5014461"/>
              <a:ext cx="119558" cy="11204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8" name="rc638"/>
            <p:cNvSpPr/>
            <p:nvPr/>
          </p:nvSpPr>
          <p:spPr>
            <a:xfrm>
              <a:off x="8160647" y="5014461"/>
              <a:ext cx="119558" cy="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39" name="rc639"/>
            <p:cNvSpPr/>
            <p:nvPr/>
          </p:nvSpPr>
          <p:spPr>
            <a:xfrm>
              <a:off x="8160647" y="4980596"/>
              <a:ext cx="119558" cy="33864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0" name="rc640"/>
            <p:cNvSpPr/>
            <p:nvPr/>
          </p:nvSpPr>
          <p:spPr>
            <a:xfrm>
              <a:off x="8160647" y="4900168"/>
              <a:ext cx="119558" cy="80428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1" name="rc641"/>
            <p:cNvSpPr/>
            <p:nvPr/>
          </p:nvSpPr>
          <p:spPr>
            <a:xfrm>
              <a:off x="8160647" y="4464884"/>
              <a:ext cx="119558" cy="435284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2" name="rc642"/>
            <p:cNvSpPr/>
            <p:nvPr/>
          </p:nvSpPr>
          <p:spPr>
            <a:xfrm>
              <a:off x="8160647" y="4426336"/>
              <a:ext cx="119558" cy="38547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3" name="rc643"/>
            <p:cNvSpPr/>
            <p:nvPr/>
          </p:nvSpPr>
          <p:spPr>
            <a:xfrm>
              <a:off x="8304117" y="4764530"/>
              <a:ext cx="119558" cy="361971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4" name="rc644"/>
            <p:cNvSpPr/>
            <p:nvPr/>
          </p:nvSpPr>
          <p:spPr>
            <a:xfrm>
              <a:off x="8304117" y="4757325"/>
              <a:ext cx="119558" cy="7205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5" name="rc645"/>
            <p:cNvSpPr/>
            <p:nvPr/>
          </p:nvSpPr>
          <p:spPr>
            <a:xfrm>
              <a:off x="8304117" y="4696891"/>
              <a:ext cx="119558" cy="60433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6" name="rc646"/>
            <p:cNvSpPr/>
            <p:nvPr/>
          </p:nvSpPr>
          <p:spPr>
            <a:xfrm>
              <a:off x="8304117" y="4632675"/>
              <a:ext cx="119558" cy="6421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7" name="rc647"/>
            <p:cNvSpPr/>
            <p:nvPr/>
          </p:nvSpPr>
          <p:spPr>
            <a:xfrm>
              <a:off x="8304117" y="4243054"/>
              <a:ext cx="119558" cy="389621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8" name="rc648"/>
            <p:cNvSpPr/>
            <p:nvPr/>
          </p:nvSpPr>
          <p:spPr>
            <a:xfrm>
              <a:off x="8304117" y="4159113"/>
              <a:ext cx="119558" cy="8394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49" name="rc649"/>
            <p:cNvSpPr/>
            <p:nvPr/>
          </p:nvSpPr>
          <p:spPr>
            <a:xfrm>
              <a:off x="8447588" y="4852974"/>
              <a:ext cx="119558" cy="273527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0" name="rc650"/>
            <p:cNvSpPr/>
            <p:nvPr/>
          </p:nvSpPr>
          <p:spPr>
            <a:xfrm>
              <a:off x="8447588" y="4852884"/>
              <a:ext cx="119558" cy="9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1" name="rc651"/>
            <p:cNvSpPr/>
            <p:nvPr/>
          </p:nvSpPr>
          <p:spPr>
            <a:xfrm>
              <a:off x="8447588" y="4754443"/>
              <a:ext cx="119558" cy="9844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2" name="rc652"/>
            <p:cNvSpPr/>
            <p:nvPr/>
          </p:nvSpPr>
          <p:spPr>
            <a:xfrm>
              <a:off x="8447588" y="4656092"/>
              <a:ext cx="119558" cy="9835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3" name="rc653"/>
            <p:cNvSpPr/>
            <p:nvPr/>
          </p:nvSpPr>
          <p:spPr>
            <a:xfrm>
              <a:off x="8447588" y="3994655"/>
              <a:ext cx="119558" cy="66143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4" name="rc654"/>
            <p:cNvSpPr/>
            <p:nvPr/>
          </p:nvSpPr>
          <p:spPr>
            <a:xfrm>
              <a:off x="8447588" y="3937103"/>
              <a:ext cx="119558" cy="57551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5" name="rc655"/>
            <p:cNvSpPr/>
            <p:nvPr/>
          </p:nvSpPr>
          <p:spPr>
            <a:xfrm>
              <a:off x="8591058" y="4885668"/>
              <a:ext cx="119558" cy="24083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6" name="rc656"/>
            <p:cNvSpPr/>
            <p:nvPr/>
          </p:nvSpPr>
          <p:spPr>
            <a:xfrm>
              <a:off x="8591058" y="4884947"/>
              <a:ext cx="119558" cy="72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7" name="rc657"/>
            <p:cNvSpPr/>
            <p:nvPr/>
          </p:nvSpPr>
          <p:spPr>
            <a:xfrm>
              <a:off x="8591058" y="4802267"/>
              <a:ext cx="119558" cy="8267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8" name="rc658"/>
            <p:cNvSpPr/>
            <p:nvPr/>
          </p:nvSpPr>
          <p:spPr>
            <a:xfrm>
              <a:off x="8591058" y="4635647"/>
              <a:ext cx="119558" cy="16662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59" name="rc659"/>
            <p:cNvSpPr/>
            <p:nvPr/>
          </p:nvSpPr>
          <p:spPr>
            <a:xfrm>
              <a:off x="8591058" y="3859197"/>
              <a:ext cx="119558" cy="77645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0" name="rc660"/>
            <p:cNvSpPr/>
            <p:nvPr/>
          </p:nvSpPr>
          <p:spPr>
            <a:xfrm>
              <a:off x="8591058" y="3785073"/>
              <a:ext cx="119558" cy="74123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1" name="rc661"/>
            <p:cNvSpPr/>
            <p:nvPr/>
          </p:nvSpPr>
          <p:spPr>
            <a:xfrm>
              <a:off x="8734529" y="4835772"/>
              <a:ext cx="119558" cy="29072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2" name="rc662"/>
            <p:cNvSpPr/>
            <p:nvPr/>
          </p:nvSpPr>
          <p:spPr>
            <a:xfrm>
              <a:off x="8734529" y="4834060"/>
              <a:ext cx="119558" cy="171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3" name="rc663"/>
            <p:cNvSpPr/>
            <p:nvPr/>
          </p:nvSpPr>
          <p:spPr>
            <a:xfrm>
              <a:off x="8734529" y="4746787"/>
              <a:ext cx="119558" cy="8727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4" name="rc664"/>
            <p:cNvSpPr/>
            <p:nvPr/>
          </p:nvSpPr>
          <p:spPr>
            <a:xfrm>
              <a:off x="8734529" y="4483888"/>
              <a:ext cx="119558" cy="262899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5" name="rc665"/>
            <p:cNvSpPr/>
            <p:nvPr/>
          </p:nvSpPr>
          <p:spPr>
            <a:xfrm>
              <a:off x="8734529" y="3389508"/>
              <a:ext cx="119558" cy="109437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6" name="rc666"/>
            <p:cNvSpPr/>
            <p:nvPr/>
          </p:nvSpPr>
          <p:spPr>
            <a:xfrm>
              <a:off x="8734529" y="3257923"/>
              <a:ext cx="119558" cy="13158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7" name="rc667"/>
            <p:cNvSpPr/>
            <p:nvPr/>
          </p:nvSpPr>
          <p:spPr>
            <a:xfrm>
              <a:off x="8877999" y="4956008"/>
              <a:ext cx="119558" cy="170493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8" name="rc668"/>
            <p:cNvSpPr/>
            <p:nvPr/>
          </p:nvSpPr>
          <p:spPr>
            <a:xfrm>
              <a:off x="8877999" y="4954838"/>
              <a:ext cx="119558" cy="117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9" name="rc669"/>
            <p:cNvSpPr/>
            <p:nvPr/>
          </p:nvSpPr>
          <p:spPr>
            <a:xfrm>
              <a:off x="8877999" y="4812175"/>
              <a:ext cx="119558" cy="142662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0" name="rc670"/>
            <p:cNvSpPr/>
            <p:nvPr/>
          </p:nvSpPr>
          <p:spPr>
            <a:xfrm>
              <a:off x="8877999" y="4658344"/>
              <a:ext cx="119558" cy="15383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1" name="rc671"/>
            <p:cNvSpPr/>
            <p:nvPr/>
          </p:nvSpPr>
          <p:spPr>
            <a:xfrm>
              <a:off x="8877999" y="3805068"/>
              <a:ext cx="119558" cy="85327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2" name="rc672"/>
            <p:cNvSpPr/>
            <p:nvPr/>
          </p:nvSpPr>
          <p:spPr>
            <a:xfrm>
              <a:off x="8877999" y="3688434"/>
              <a:ext cx="119558" cy="11663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3" name="rc673"/>
            <p:cNvSpPr/>
            <p:nvPr/>
          </p:nvSpPr>
          <p:spPr>
            <a:xfrm>
              <a:off x="9021469" y="4973031"/>
              <a:ext cx="119558" cy="15347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4" name="rc674"/>
            <p:cNvSpPr/>
            <p:nvPr/>
          </p:nvSpPr>
          <p:spPr>
            <a:xfrm>
              <a:off x="9021469" y="4972580"/>
              <a:ext cx="119558" cy="45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5" name="rc675"/>
            <p:cNvSpPr/>
            <p:nvPr/>
          </p:nvSpPr>
          <p:spPr>
            <a:xfrm>
              <a:off x="9021469" y="4821631"/>
              <a:ext cx="119558" cy="15094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6" name="rc676"/>
            <p:cNvSpPr/>
            <p:nvPr/>
          </p:nvSpPr>
          <p:spPr>
            <a:xfrm>
              <a:off x="9021469" y="4653300"/>
              <a:ext cx="119558" cy="168331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7" name="rc677"/>
            <p:cNvSpPr/>
            <p:nvPr/>
          </p:nvSpPr>
          <p:spPr>
            <a:xfrm>
              <a:off x="9021469" y="4033292"/>
              <a:ext cx="119558" cy="62000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8" name="rc678"/>
            <p:cNvSpPr/>
            <p:nvPr/>
          </p:nvSpPr>
          <p:spPr>
            <a:xfrm>
              <a:off x="9021469" y="3927556"/>
              <a:ext cx="119558" cy="105736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9" name="rc679"/>
            <p:cNvSpPr/>
            <p:nvPr/>
          </p:nvSpPr>
          <p:spPr>
            <a:xfrm>
              <a:off x="9164940" y="5001942"/>
              <a:ext cx="119558" cy="124559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0" name="rc680"/>
            <p:cNvSpPr/>
            <p:nvPr/>
          </p:nvSpPr>
          <p:spPr>
            <a:xfrm>
              <a:off x="9164940" y="5001852"/>
              <a:ext cx="119558" cy="9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1" name="rc681"/>
            <p:cNvSpPr/>
            <p:nvPr/>
          </p:nvSpPr>
          <p:spPr>
            <a:xfrm>
              <a:off x="9164940" y="4920883"/>
              <a:ext cx="119558" cy="80968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2" name="rc682"/>
            <p:cNvSpPr/>
            <p:nvPr/>
          </p:nvSpPr>
          <p:spPr>
            <a:xfrm>
              <a:off x="9164940" y="4786506"/>
              <a:ext cx="119558" cy="134376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3" name="rc683"/>
            <p:cNvSpPr/>
            <p:nvPr/>
          </p:nvSpPr>
          <p:spPr>
            <a:xfrm>
              <a:off x="9164940" y="4439846"/>
              <a:ext cx="119558" cy="346660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4" name="rc684"/>
            <p:cNvSpPr/>
            <p:nvPr/>
          </p:nvSpPr>
          <p:spPr>
            <a:xfrm>
              <a:off x="9164940" y="4363651"/>
              <a:ext cx="119558" cy="7619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5" name="rc685"/>
            <p:cNvSpPr/>
            <p:nvPr/>
          </p:nvSpPr>
          <p:spPr>
            <a:xfrm>
              <a:off x="9308410" y="5042831"/>
              <a:ext cx="119558" cy="8367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6" name="rc686"/>
            <p:cNvSpPr/>
            <p:nvPr/>
          </p:nvSpPr>
          <p:spPr>
            <a:xfrm>
              <a:off x="9308410" y="5042561"/>
              <a:ext cx="119558" cy="27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7" name="rc687"/>
            <p:cNvSpPr/>
            <p:nvPr/>
          </p:nvSpPr>
          <p:spPr>
            <a:xfrm>
              <a:off x="9308410" y="4976813"/>
              <a:ext cx="119558" cy="65747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8" name="rc688"/>
            <p:cNvSpPr/>
            <p:nvPr/>
          </p:nvSpPr>
          <p:spPr>
            <a:xfrm>
              <a:off x="9308410" y="4861440"/>
              <a:ext cx="119558" cy="115373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9" name="rc689"/>
            <p:cNvSpPr/>
            <p:nvPr/>
          </p:nvSpPr>
          <p:spPr>
            <a:xfrm>
              <a:off x="9308410" y="4608988"/>
              <a:ext cx="119558" cy="252452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0" name="rc690"/>
            <p:cNvSpPr/>
            <p:nvPr/>
          </p:nvSpPr>
          <p:spPr>
            <a:xfrm>
              <a:off x="9308410" y="4538377"/>
              <a:ext cx="119558" cy="7061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1" name="rc691"/>
            <p:cNvSpPr/>
            <p:nvPr/>
          </p:nvSpPr>
          <p:spPr>
            <a:xfrm>
              <a:off x="9451880" y="5034545"/>
              <a:ext cx="119558" cy="9195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2" name="rc692"/>
            <p:cNvSpPr/>
            <p:nvPr/>
          </p:nvSpPr>
          <p:spPr>
            <a:xfrm>
              <a:off x="9451880" y="5031933"/>
              <a:ext cx="119558" cy="261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3" name="rc693"/>
            <p:cNvSpPr/>
            <p:nvPr/>
          </p:nvSpPr>
          <p:spPr>
            <a:xfrm>
              <a:off x="9451880" y="4990503"/>
              <a:ext cx="119558" cy="4142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4" name="rc694"/>
            <p:cNvSpPr/>
            <p:nvPr/>
          </p:nvSpPr>
          <p:spPr>
            <a:xfrm>
              <a:off x="9451880" y="4917821"/>
              <a:ext cx="119558" cy="72682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5" name="rc695"/>
            <p:cNvSpPr/>
            <p:nvPr/>
          </p:nvSpPr>
          <p:spPr>
            <a:xfrm>
              <a:off x="9451880" y="4632765"/>
              <a:ext cx="119558" cy="285055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6" name="rc696"/>
            <p:cNvSpPr/>
            <p:nvPr/>
          </p:nvSpPr>
          <p:spPr>
            <a:xfrm>
              <a:off x="9451880" y="4560443"/>
              <a:ext cx="119558" cy="72322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7" name="rc697"/>
            <p:cNvSpPr/>
            <p:nvPr/>
          </p:nvSpPr>
          <p:spPr>
            <a:xfrm>
              <a:off x="9595351" y="5020855"/>
              <a:ext cx="119558" cy="105646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8" name="rc698"/>
            <p:cNvSpPr/>
            <p:nvPr/>
          </p:nvSpPr>
          <p:spPr>
            <a:xfrm>
              <a:off x="9595351" y="5018694"/>
              <a:ext cx="119558" cy="2161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9" name="rc699"/>
            <p:cNvSpPr/>
            <p:nvPr/>
          </p:nvSpPr>
          <p:spPr>
            <a:xfrm>
              <a:off x="9595351" y="4997618"/>
              <a:ext cx="119558" cy="21075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0" name="rc700"/>
            <p:cNvSpPr/>
            <p:nvPr/>
          </p:nvSpPr>
          <p:spPr>
            <a:xfrm>
              <a:off x="9595351" y="4935384"/>
              <a:ext cx="119558" cy="62234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1" name="rc701"/>
            <p:cNvSpPr/>
            <p:nvPr/>
          </p:nvSpPr>
          <p:spPr>
            <a:xfrm>
              <a:off x="9595351" y="4799746"/>
              <a:ext cx="119558" cy="135637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2" name="rc702"/>
            <p:cNvSpPr/>
            <p:nvPr/>
          </p:nvSpPr>
          <p:spPr>
            <a:xfrm>
              <a:off x="9595351" y="4724812"/>
              <a:ext cx="119558" cy="74934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3" name="rc703"/>
            <p:cNvSpPr/>
            <p:nvPr/>
          </p:nvSpPr>
          <p:spPr>
            <a:xfrm>
              <a:off x="9738821" y="5053189"/>
              <a:ext cx="119558" cy="73312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4" name="rc704"/>
            <p:cNvSpPr/>
            <p:nvPr/>
          </p:nvSpPr>
          <p:spPr>
            <a:xfrm>
              <a:off x="9738821" y="5042291"/>
              <a:ext cx="119558" cy="10897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5" name="rc705"/>
            <p:cNvSpPr/>
            <p:nvPr/>
          </p:nvSpPr>
          <p:spPr>
            <a:xfrm>
              <a:off x="9738821" y="5040309"/>
              <a:ext cx="119558" cy="1981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6" name="rc706"/>
            <p:cNvSpPr/>
            <p:nvPr/>
          </p:nvSpPr>
          <p:spPr>
            <a:xfrm>
              <a:off x="9738821" y="5039949"/>
              <a:ext cx="119558" cy="36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7" name="rc707"/>
            <p:cNvSpPr/>
            <p:nvPr/>
          </p:nvSpPr>
          <p:spPr>
            <a:xfrm>
              <a:off x="9738821" y="5027070"/>
              <a:ext cx="119558" cy="1287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8" name="rc708"/>
            <p:cNvSpPr/>
            <p:nvPr/>
          </p:nvSpPr>
          <p:spPr>
            <a:xfrm>
              <a:off x="9738821" y="5027070"/>
              <a:ext cx="119558" cy="0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9" name="tx709"/>
            <p:cNvSpPr/>
            <p:nvPr/>
          </p:nvSpPr>
          <p:spPr>
            <a:xfrm rot="-5400000">
              <a:off x="138570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2013-01</a:t>
              </a:r>
            </a:p>
          </p:txBody>
        </p:sp>
        <p:sp>
          <p:nvSpPr>
            <p:cNvPr id="710" name="tx710"/>
            <p:cNvSpPr/>
            <p:nvPr/>
          </p:nvSpPr>
          <p:spPr>
            <a:xfrm rot="-5400000">
              <a:off x="152917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2013-02</a:t>
              </a:r>
            </a:p>
          </p:txBody>
        </p:sp>
        <p:sp>
          <p:nvSpPr>
            <p:cNvPr id="711" name="tx711"/>
            <p:cNvSpPr/>
            <p:nvPr/>
          </p:nvSpPr>
          <p:spPr>
            <a:xfrm rot="-5400000">
              <a:off x="167264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2013-03</a:t>
              </a:r>
            </a:p>
          </p:txBody>
        </p:sp>
        <p:sp>
          <p:nvSpPr>
            <p:cNvPr id="712" name="tx712"/>
            <p:cNvSpPr/>
            <p:nvPr/>
          </p:nvSpPr>
          <p:spPr>
            <a:xfrm rot="-5400000">
              <a:off x="181611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2013-04</a:t>
              </a:r>
            </a:p>
          </p:txBody>
        </p:sp>
        <p:sp>
          <p:nvSpPr>
            <p:cNvPr id="713" name="tx713"/>
            <p:cNvSpPr/>
            <p:nvPr/>
          </p:nvSpPr>
          <p:spPr>
            <a:xfrm rot="-5400000">
              <a:off x="1959582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2013-05</a:t>
              </a:r>
            </a:p>
          </p:txBody>
        </p:sp>
        <p:sp>
          <p:nvSpPr>
            <p:cNvPr id="714" name="tx714"/>
            <p:cNvSpPr/>
            <p:nvPr/>
          </p:nvSpPr>
          <p:spPr>
            <a:xfrm rot="-5400000">
              <a:off x="2103052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2013-06</a:t>
              </a:r>
            </a:p>
          </p:txBody>
        </p:sp>
        <p:sp>
          <p:nvSpPr>
            <p:cNvPr id="715" name="tx715"/>
            <p:cNvSpPr/>
            <p:nvPr/>
          </p:nvSpPr>
          <p:spPr>
            <a:xfrm rot="-5400000">
              <a:off x="2246522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2013-07</a:t>
              </a:r>
            </a:p>
          </p:txBody>
        </p:sp>
        <p:sp>
          <p:nvSpPr>
            <p:cNvPr id="716" name="tx716"/>
            <p:cNvSpPr/>
            <p:nvPr/>
          </p:nvSpPr>
          <p:spPr>
            <a:xfrm rot="-5400000">
              <a:off x="2389993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2013-08</a:t>
              </a:r>
            </a:p>
          </p:txBody>
        </p:sp>
        <p:sp>
          <p:nvSpPr>
            <p:cNvPr id="717" name="tx717"/>
            <p:cNvSpPr/>
            <p:nvPr/>
          </p:nvSpPr>
          <p:spPr>
            <a:xfrm rot="-5400000">
              <a:off x="2533463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2013-09</a:t>
              </a:r>
            </a:p>
          </p:txBody>
        </p:sp>
        <p:sp>
          <p:nvSpPr>
            <p:cNvPr id="718" name="tx718"/>
            <p:cNvSpPr/>
            <p:nvPr/>
          </p:nvSpPr>
          <p:spPr>
            <a:xfrm rot="-5400000">
              <a:off x="2676933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2013-10</a:t>
              </a:r>
            </a:p>
          </p:txBody>
        </p:sp>
        <p:sp>
          <p:nvSpPr>
            <p:cNvPr id="719" name="tx719"/>
            <p:cNvSpPr/>
            <p:nvPr/>
          </p:nvSpPr>
          <p:spPr>
            <a:xfrm rot="-5400000">
              <a:off x="2820404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2013-11</a:t>
              </a:r>
            </a:p>
          </p:txBody>
        </p:sp>
        <p:sp>
          <p:nvSpPr>
            <p:cNvPr id="720" name="tx720"/>
            <p:cNvSpPr/>
            <p:nvPr/>
          </p:nvSpPr>
          <p:spPr>
            <a:xfrm rot="-5400000">
              <a:off x="2963874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2013-12</a:t>
              </a:r>
            </a:p>
          </p:txBody>
        </p:sp>
        <p:sp>
          <p:nvSpPr>
            <p:cNvPr id="721" name="tx721"/>
            <p:cNvSpPr/>
            <p:nvPr/>
          </p:nvSpPr>
          <p:spPr>
            <a:xfrm rot="-5400000">
              <a:off x="3107344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2014-01</a:t>
              </a:r>
            </a:p>
          </p:txBody>
        </p:sp>
        <p:sp>
          <p:nvSpPr>
            <p:cNvPr id="722" name="tx722"/>
            <p:cNvSpPr/>
            <p:nvPr/>
          </p:nvSpPr>
          <p:spPr>
            <a:xfrm rot="-5400000">
              <a:off x="3250815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2014-02</a:t>
              </a:r>
            </a:p>
          </p:txBody>
        </p:sp>
        <p:sp>
          <p:nvSpPr>
            <p:cNvPr id="723" name="tx723"/>
            <p:cNvSpPr/>
            <p:nvPr/>
          </p:nvSpPr>
          <p:spPr>
            <a:xfrm rot="-5400000">
              <a:off x="3394285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2014-03</a:t>
              </a:r>
            </a:p>
          </p:txBody>
        </p:sp>
        <p:sp>
          <p:nvSpPr>
            <p:cNvPr id="724" name="tx724"/>
            <p:cNvSpPr/>
            <p:nvPr/>
          </p:nvSpPr>
          <p:spPr>
            <a:xfrm rot="-5400000">
              <a:off x="3537756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2014-04</a:t>
              </a:r>
            </a:p>
          </p:txBody>
        </p:sp>
        <p:sp>
          <p:nvSpPr>
            <p:cNvPr id="725" name="tx725"/>
            <p:cNvSpPr/>
            <p:nvPr/>
          </p:nvSpPr>
          <p:spPr>
            <a:xfrm rot="-5400000">
              <a:off x="3681226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2014-05</a:t>
              </a:r>
            </a:p>
          </p:txBody>
        </p:sp>
        <p:sp>
          <p:nvSpPr>
            <p:cNvPr id="726" name="tx726"/>
            <p:cNvSpPr/>
            <p:nvPr/>
          </p:nvSpPr>
          <p:spPr>
            <a:xfrm rot="-5400000">
              <a:off x="3824696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2014-06</a:t>
              </a:r>
            </a:p>
          </p:txBody>
        </p:sp>
        <p:sp>
          <p:nvSpPr>
            <p:cNvPr id="727" name="tx727"/>
            <p:cNvSpPr/>
            <p:nvPr/>
          </p:nvSpPr>
          <p:spPr>
            <a:xfrm rot="-5400000">
              <a:off x="3968167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2014-07</a:t>
              </a:r>
            </a:p>
          </p:txBody>
        </p:sp>
        <p:sp>
          <p:nvSpPr>
            <p:cNvPr id="728" name="tx728"/>
            <p:cNvSpPr/>
            <p:nvPr/>
          </p:nvSpPr>
          <p:spPr>
            <a:xfrm rot="-5400000">
              <a:off x="4111637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2014-08</a:t>
              </a:r>
            </a:p>
          </p:txBody>
        </p:sp>
        <p:sp>
          <p:nvSpPr>
            <p:cNvPr id="729" name="tx729"/>
            <p:cNvSpPr/>
            <p:nvPr/>
          </p:nvSpPr>
          <p:spPr>
            <a:xfrm rot="-5400000">
              <a:off x="4255107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2014-09</a:t>
              </a:r>
            </a:p>
          </p:txBody>
        </p:sp>
        <p:sp>
          <p:nvSpPr>
            <p:cNvPr id="730" name="tx730"/>
            <p:cNvSpPr/>
            <p:nvPr/>
          </p:nvSpPr>
          <p:spPr>
            <a:xfrm rot="-5400000">
              <a:off x="4398578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2014-10</a:t>
              </a:r>
            </a:p>
          </p:txBody>
        </p:sp>
        <p:sp>
          <p:nvSpPr>
            <p:cNvPr id="731" name="tx731"/>
            <p:cNvSpPr/>
            <p:nvPr/>
          </p:nvSpPr>
          <p:spPr>
            <a:xfrm rot="-5400000">
              <a:off x="4542048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2014-11</a:t>
              </a:r>
            </a:p>
          </p:txBody>
        </p:sp>
        <p:sp>
          <p:nvSpPr>
            <p:cNvPr id="732" name="tx732"/>
            <p:cNvSpPr/>
            <p:nvPr/>
          </p:nvSpPr>
          <p:spPr>
            <a:xfrm rot="-5400000">
              <a:off x="4685518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2014-12</a:t>
              </a:r>
            </a:p>
          </p:txBody>
        </p:sp>
        <p:sp>
          <p:nvSpPr>
            <p:cNvPr id="733" name="tx733"/>
            <p:cNvSpPr/>
            <p:nvPr/>
          </p:nvSpPr>
          <p:spPr>
            <a:xfrm rot="-5400000">
              <a:off x="4828989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2015-01</a:t>
              </a:r>
            </a:p>
          </p:txBody>
        </p:sp>
        <p:sp>
          <p:nvSpPr>
            <p:cNvPr id="734" name="tx734"/>
            <p:cNvSpPr/>
            <p:nvPr/>
          </p:nvSpPr>
          <p:spPr>
            <a:xfrm rot="-5400000">
              <a:off x="4972459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2015-02</a:t>
              </a:r>
            </a:p>
          </p:txBody>
        </p:sp>
        <p:sp>
          <p:nvSpPr>
            <p:cNvPr id="735" name="tx735"/>
            <p:cNvSpPr/>
            <p:nvPr/>
          </p:nvSpPr>
          <p:spPr>
            <a:xfrm rot="-5400000">
              <a:off x="511593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2015-03</a:t>
              </a:r>
            </a:p>
          </p:txBody>
        </p:sp>
        <p:sp>
          <p:nvSpPr>
            <p:cNvPr id="736" name="tx736"/>
            <p:cNvSpPr/>
            <p:nvPr/>
          </p:nvSpPr>
          <p:spPr>
            <a:xfrm rot="-5400000">
              <a:off x="525940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2015-04</a:t>
              </a:r>
            </a:p>
          </p:txBody>
        </p:sp>
        <p:sp>
          <p:nvSpPr>
            <p:cNvPr id="737" name="tx737"/>
            <p:cNvSpPr/>
            <p:nvPr/>
          </p:nvSpPr>
          <p:spPr>
            <a:xfrm rot="-5400000">
              <a:off x="540287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2015-05</a:t>
              </a:r>
            </a:p>
          </p:txBody>
        </p:sp>
        <p:sp>
          <p:nvSpPr>
            <p:cNvPr id="738" name="tx738"/>
            <p:cNvSpPr/>
            <p:nvPr/>
          </p:nvSpPr>
          <p:spPr>
            <a:xfrm rot="-5400000">
              <a:off x="554634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2015-06</a:t>
              </a:r>
            </a:p>
          </p:txBody>
        </p:sp>
        <p:sp>
          <p:nvSpPr>
            <p:cNvPr id="739" name="tx739"/>
            <p:cNvSpPr/>
            <p:nvPr/>
          </p:nvSpPr>
          <p:spPr>
            <a:xfrm rot="-5400000">
              <a:off x="568981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2015-07</a:t>
              </a:r>
            </a:p>
          </p:txBody>
        </p:sp>
        <p:sp>
          <p:nvSpPr>
            <p:cNvPr id="740" name="tx740"/>
            <p:cNvSpPr/>
            <p:nvPr/>
          </p:nvSpPr>
          <p:spPr>
            <a:xfrm rot="-5400000">
              <a:off x="583328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2015-08</a:t>
              </a:r>
            </a:p>
          </p:txBody>
        </p:sp>
        <p:sp>
          <p:nvSpPr>
            <p:cNvPr id="741" name="tx741"/>
            <p:cNvSpPr/>
            <p:nvPr/>
          </p:nvSpPr>
          <p:spPr>
            <a:xfrm rot="-5400000">
              <a:off x="5976752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2015-09</a:t>
              </a:r>
            </a:p>
          </p:txBody>
        </p:sp>
        <p:sp>
          <p:nvSpPr>
            <p:cNvPr id="742" name="tx742"/>
            <p:cNvSpPr/>
            <p:nvPr/>
          </p:nvSpPr>
          <p:spPr>
            <a:xfrm rot="-5400000">
              <a:off x="6120222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2015-10</a:t>
              </a:r>
            </a:p>
          </p:txBody>
        </p:sp>
        <p:sp>
          <p:nvSpPr>
            <p:cNvPr id="743" name="tx743"/>
            <p:cNvSpPr/>
            <p:nvPr/>
          </p:nvSpPr>
          <p:spPr>
            <a:xfrm rot="-5400000">
              <a:off x="6263692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2015-11</a:t>
              </a:r>
            </a:p>
          </p:txBody>
        </p:sp>
        <p:sp>
          <p:nvSpPr>
            <p:cNvPr id="744" name="tx744"/>
            <p:cNvSpPr/>
            <p:nvPr/>
          </p:nvSpPr>
          <p:spPr>
            <a:xfrm rot="-5400000">
              <a:off x="6407163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2015-12</a:t>
              </a:r>
            </a:p>
          </p:txBody>
        </p:sp>
        <p:sp>
          <p:nvSpPr>
            <p:cNvPr id="745" name="tx745"/>
            <p:cNvSpPr/>
            <p:nvPr/>
          </p:nvSpPr>
          <p:spPr>
            <a:xfrm rot="-5400000">
              <a:off x="6550633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2016-01</a:t>
              </a:r>
            </a:p>
          </p:txBody>
        </p:sp>
        <p:sp>
          <p:nvSpPr>
            <p:cNvPr id="746" name="tx746"/>
            <p:cNvSpPr/>
            <p:nvPr/>
          </p:nvSpPr>
          <p:spPr>
            <a:xfrm rot="-5400000">
              <a:off x="6694104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2016-02</a:t>
              </a:r>
            </a:p>
          </p:txBody>
        </p:sp>
        <p:sp>
          <p:nvSpPr>
            <p:cNvPr id="747" name="tx747"/>
            <p:cNvSpPr/>
            <p:nvPr/>
          </p:nvSpPr>
          <p:spPr>
            <a:xfrm rot="-5400000">
              <a:off x="6837574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2016-03</a:t>
              </a:r>
            </a:p>
          </p:txBody>
        </p:sp>
        <p:sp>
          <p:nvSpPr>
            <p:cNvPr id="748" name="tx748"/>
            <p:cNvSpPr/>
            <p:nvPr/>
          </p:nvSpPr>
          <p:spPr>
            <a:xfrm rot="-5400000">
              <a:off x="6981044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2016-04</a:t>
              </a:r>
            </a:p>
          </p:txBody>
        </p:sp>
        <p:sp>
          <p:nvSpPr>
            <p:cNvPr id="749" name="tx749"/>
            <p:cNvSpPr/>
            <p:nvPr/>
          </p:nvSpPr>
          <p:spPr>
            <a:xfrm rot="-5400000">
              <a:off x="7124515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2016-05</a:t>
              </a:r>
            </a:p>
          </p:txBody>
        </p:sp>
        <p:sp>
          <p:nvSpPr>
            <p:cNvPr id="750" name="tx750"/>
            <p:cNvSpPr/>
            <p:nvPr/>
          </p:nvSpPr>
          <p:spPr>
            <a:xfrm rot="-5400000">
              <a:off x="7267985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2016-06</a:t>
              </a:r>
            </a:p>
          </p:txBody>
        </p:sp>
        <p:sp>
          <p:nvSpPr>
            <p:cNvPr id="751" name="tx751"/>
            <p:cNvSpPr/>
            <p:nvPr/>
          </p:nvSpPr>
          <p:spPr>
            <a:xfrm rot="-5400000">
              <a:off x="7411455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2016-07</a:t>
              </a:r>
            </a:p>
          </p:txBody>
        </p:sp>
        <p:sp>
          <p:nvSpPr>
            <p:cNvPr id="752" name="tx752"/>
            <p:cNvSpPr/>
            <p:nvPr/>
          </p:nvSpPr>
          <p:spPr>
            <a:xfrm rot="-5400000">
              <a:off x="7554926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2016-08</a:t>
              </a:r>
            </a:p>
          </p:txBody>
        </p:sp>
        <p:sp>
          <p:nvSpPr>
            <p:cNvPr id="753" name="tx753"/>
            <p:cNvSpPr/>
            <p:nvPr/>
          </p:nvSpPr>
          <p:spPr>
            <a:xfrm rot="-5400000">
              <a:off x="7698396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2016-09</a:t>
              </a:r>
            </a:p>
          </p:txBody>
        </p:sp>
        <p:sp>
          <p:nvSpPr>
            <p:cNvPr id="754" name="tx754"/>
            <p:cNvSpPr/>
            <p:nvPr/>
          </p:nvSpPr>
          <p:spPr>
            <a:xfrm rot="-5400000">
              <a:off x="7841866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2016-10</a:t>
              </a:r>
            </a:p>
          </p:txBody>
        </p:sp>
        <p:sp>
          <p:nvSpPr>
            <p:cNvPr id="755" name="tx755"/>
            <p:cNvSpPr/>
            <p:nvPr/>
          </p:nvSpPr>
          <p:spPr>
            <a:xfrm rot="-5400000">
              <a:off x="7985337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2016-11</a:t>
              </a:r>
            </a:p>
          </p:txBody>
        </p:sp>
        <p:sp>
          <p:nvSpPr>
            <p:cNvPr id="756" name="tx756"/>
            <p:cNvSpPr/>
            <p:nvPr/>
          </p:nvSpPr>
          <p:spPr>
            <a:xfrm rot="-5400000">
              <a:off x="8128807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2016-12</a:t>
              </a:r>
            </a:p>
          </p:txBody>
        </p:sp>
        <p:sp>
          <p:nvSpPr>
            <p:cNvPr id="757" name="tx757"/>
            <p:cNvSpPr/>
            <p:nvPr/>
          </p:nvSpPr>
          <p:spPr>
            <a:xfrm rot="-5400000">
              <a:off x="8272278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2017-01</a:t>
              </a:r>
            </a:p>
          </p:txBody>
        </p:sp>
        <p:sp>
          <p:nvSpPr>
            <p:cNvPr id="758" name="tx758"/>
            <p:cNvSpPr/>
            <p:nvPr/>
          </p:nvSpPr>
          <p:spPr>
            <a:xfrm rot="-5400000">
              <a:off x="8415748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2017-02</a:t>
              </a:r>
            </a:p>
          </p:txBody>
        </p:sp>
        <p:sp>
          <p:nvSpPr>
            <p:cNvPr id="759" name="tx759"/>
            <p:cNvSpPr/>
            <p:nvPr/>
          </p:nvSpPr>
          <p:spPr>
            <a:xfrm rot="-5400000">
              <a:off x="8559218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2017-03</a:t>
              </a:r>
            </a:p>
          </p:txBody>
        </p:sp>
        <p:sp>
          <p:nvSpPr>
            <p:cNvPr id="760" name="tx760"/>
            <p:cNvSpPr/>
            <p:nvPr/>
          </p:nvSpPr>
          <p:spPr>
            <a:xfrm rot="-5400000">
              <a:off x="8702689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2017-04</a:t>
              </a:r>
            </a:p>
          </p:txBody>
        </p:sp>
        <p:sp>
          <p:nvSpPr>
            <p:cNvPr id="761" name="tx761"/>
            <p:cNvSpPr/>
            <p:nvPr/>
          </p:nvSpPr>
          <p:spPr>
            <a:xfrm rot="-5400000">
              <a:off x="8846159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2017-05</a:t>
              </a:r>
            </a:p>
          </p:txBody>
        </p:sp>
        <p:sp>
          <p:nvSpPr>
            <p:cNvPr id="762" name="tx762"/>
            <p:cNvSpPr/>
            <p:nvPr/>
          </p:nvSpPr>
          <p:spPr>
            <a:xfrm rot="-5400000">
              <a:off x="8989629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2017-06</a:t>
              </a:r>
            </a:p>
          </p:txBody>
        </p:sp>
        <p:sp>
          <p:nvSpPr>
            <p:cNvPr id="763" name="tx763"/>
            <p:cNvSpPr/>
            <p:nvPr/>
          </p:nvSpPr>
          <p:spPr>
            <a:xfrm rot="-5400000">
              <a:off x="913310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2017-07</a:t>
              </a:r>
            </a:p>
          </p:txBody>
        </p:sp>
        <p:sp>
          <p:nvSpPr>
            <p:cNvPr id="764" name="tx764"/>
            <p:cNvSpPr/>
            <p:nvPr/>
          </p:nvSpPr>
          <p:spPr>
            <a:xfrm rot="-5400000">
              <a:off x="9276570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2017-08</a:t>
              </a:r>
            </a:p>
          </p:txBody>
        </p:sp>
        <p:sp>
          <p:nvSpPr>
            <p:cNvPr id="765" name="tx765"/>
            <p:cNvSpPr/>
            <p:nvPr/>
          </p:nvSpPr>
          <p:spPr>
            <a:xfrm rot="-5400000">
              <a:off x="942004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2017-09</a:t>
              </a:r>
            </a:p>
          </p:txBody>
        </p:sp>
        <p:sp>
          <p:nvSpPr>
            <p:cNvPr id="766" name="tx766"/>
            <p:cNvSpPr/>
            <p:nvPr/>
          </p:nvSpPr>
          <p:spPr>
            <a:xfrm rot="-5400000">
              <a:off x="9563511" y="5482499"/>
              <a:ext cx="46759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2017-10</a:t>
              </a:r>
            </a:p>
          </p:txBody>
        </p:sp>
        <p:sp>
          <p:nvSpPr>
            <p:cNvPr id="767" name="pl767"/>
            <p:cNvSpPr/>
            <p:nvPr/>
          </p:nvSpPr>
          <p:spPr>
            <a:xfrm>
              <a:off x="1229115" y="1098974"/>
              <a:ext cx="0" cy="4027527"/>
            </a:xfrm>
            <a:custGeom>
              <a:avLst/>
              <a:gdLst/>
              <a:ahLst/>
              <a:cxnLst/>
              <a:rect l="0" t="0" r="0" b="0"/>
              <a:pathLst>
                <a:path h="4027527">
                  <a:moveTo>
                    <a:pt x="0" y="4027527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8" name="pl768"/>
            <p:cNvSpPr/>
            <p:nvPr/>
          </p:nvSpPr>
          <p:spPr>
            <a:xfrm>
              <a:off x="1145296" y="5126501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9" name="pl769"/>
            <p:cNvSpPr/>
            <p:nvPr/>
          </p:nvSpPr>
          <p:spPr>
            <a:xfrm>
              <a:off x="1145296" y="4676176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0" name="pl770"/>
            <p:cNvSpPr/>
            <p:nvPr/>
          </p:nvSpPr>
          <p:spPr>
            <a:xfrm>
              <a:off x="1145296" y="4225851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1" name="pl771"/>
            <p:cNvSpPr/>
            <p:nvPr/>
          </p:nvSpPr>
          <p:spPr>
            <a:xfrm>
              <a:off x="1145296" y="3775526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2" name="pl772"/>
            <p:cNvSpPr/>
            <p:nvPr/>
          </p:nvSpPr>
          <p:spPr>
            <a:xfrm>
              <a:off x="1145296" y="3325201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3" name="pl773"/>
            <p:cNvSpPr/>
            <p:nvPr/>
          </p:nvSpPr>
          <p:spPr>
            <a:xfrm>
              <a:off x="1145296" y="2874876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4" name="pl774"/>
            <p:cNvSpPr/>
            <p:nvPr/>
          </p:nvSpPr>
          <p:spPr>
            <a:xfrm>
              <a:off x="1145296" y="2424551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5" name="pl775"/>
            <p:cNvSpPr/>
            <p:nvPr/>
          </p:nvSpPr>
          <p:spPr>
            <a:xfrm>
              <a:off x="1145296" y="1974226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6" name="pl776"/>
            <p:cNvSpPr/>
            <p:nvPr/>
          </p:nvSpPr>
          <p:spPr>
            <a:xfrm>
              <a:off x="1145296" y="1523901"/>
              <a:ext cx="83819" cy="0"/>
            </a:xfrm>
            <a:custGeom>
              <a:avLst/>
              <a:gdLst/>
              <a:ahLst/>
              <a:cxnLst/>
              <a:rect l="0" t="0" r="0" b="0"/>
              <a:pathLst>
                <a:path w="83819">
                  <a:moveTo>
                    <a:pt x="8381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7" name="tx777"/>
            <p:cNvSpPr/>
            <p:nvPr/>
          </p:nvSpPr>
          <p:spPr>
            <a:xfrm>
              <a:off x="990671" y="5079769"/>
              <a:ext cx="7080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778" name="tx778"/>
            <p:cNvSpPr/>
            <p:nvPr/>
          </p:nvSpPr>
          <p:spPr>
            <a:xfrm>
              <a:off x="778256" y="4629444"/>
              <a:ext cx="283219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5000</a:t>
              </a:r>
            </a:p>
          </p:txBody>
        </p:sp>
        <p:sp>
          <p:nvSpPr>
            <p:cNvPr id="779" name="tx779"/>
            <p:cNvSpPr/>
            <p:nvPr/>
          </p:nvSpPr>
          <p:spPr>
            <a:xfrm>
              <a:off x="707451" y="4179119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10000</a:t>
              </a:r>
            </a:p>
          </p:txBody>
        </p:sp>
        <p:sp>
          <p:nvSpPr>
            <p:cNvPr id="780" name="tx780"/>
            <p:cNvSpPr/>
            <p:nvPr/>
          </p:nvSpPr>
          <p:spPr>
            <a:xfrm>
              <a:off x="707451" y="3728794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15000</a:t>
              </a:r>
            </a:p>
          </p:txBody>
        </p:sp>
        <p:sp>
          <p:nvSpPr>
            <p:cNvPr id="781" name="tx781"/>
            <p:cNvSpPr/>
            <p:nvPr/>
          </p:nvSpPr>
          <p:spPr>
            <a:xfrm>
              <a:off x="707451" y="3278469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20000</a:t>
              </a:r>
            </a:p>
          </p:txBody>
        </p:sp>
        <p:sp>
          <p:nvSpPr>
            <p:cNvPr id="782" name="tx782"/>
            <p:cNvSpPr/>
            <p:nvPr/>
          </p:nvSpPr>
          <p:spPr>
            <a:xfrm>
              <a:off x="707451" y="2828144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25000</a:t>
              </a:r>
            </a:p>
          </p:txBody>
        </p:sp>
        <p:sp>
          <p:nvSpPr>
            <p:cNvPr id="783" name="tx783"/>
            <p:cNvSpPr/>
            <p:nvPr/>
          </p:nvSpPr>
          <p:spPr>
            <a:xfrm>
              <a:off x="707451" y="2377819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30000</a:t>
              </a:r>
            </a:p>
          </p:txBody>
        </p:sp>
        <p:sp>
          <p:nvSpPr>
            <p:cNvPr id="784" name="tx784"/>
            <p:cNvSpPr/>
            <p:nvPr/>
          </p:nvSpPr>
          <p:spPr>
            <a:xfrm>
              <a:off x="707451" y="1927494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35000</a:t>
              </a:r>
            </a:p>
          </p:txBody>
        </p:sp>
        <p:sp>
          <p:nvSpPr>
            <p:cNvPr id="785" name="tx785"/>
            <p:cNvSpPr/>
            <p:nvPr/>
          </p:nvSpPr>
          <p:spPr>
            <a:xfrm>
              <a:off x="707451" y="1477169"/>
              <a:ext cx="354024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40000</a:t>
              </a:r>
            </a:p>
          </p:txBody>
        </p:sp>
        <p:sp>
          <p:nvSpPr>
            <p:cNvPr id="786" name="pl786"/>
            <p:cNvSpPr/>
            <p:nvPr/>
          </p:nvSpPr>
          <p:spPr>
            <a:xfrm>
              <a:off x="1229115" y="5126501"/>
              <a:ext cx="8961158" cy="0"/>
            </a:xfrm>
            <a:custGeom>
              <a:avLst/>
              <a:gdLst/>
              <a:ahLst/>
              <a:cxnLst/>
              <a:rect l="0" t="0" r="0" b="0"/>
              <a:pathLst>
                <a:path w="8961158">
                  <a:moveTo>
                    <a:pt x="0" y="0"/>
                  </a:moveTo>
                  <a:lnTo>
                    <a:pt x="8961158" y="0"/>
                  </a:lnTo>
                  <a:lnTo>
                    <a:pt x="8961158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7" name="tx787"/>
            <p:cNvSpPr/>
            <p:nvPr/>
          </p:nvSpPr>
          <p:spPr>
            <a:xfrm>
              <a:off x="5267607" y="5834336"/>
              <a:ext cx="884175" cy="968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Month of onset</a:t>
              </a:r>
            </a:p>
          </p:txBody>
        </p:sp>
        <p:sp>
          <p:nvSpPr>
            <p:cNvPr id="788" name="tx788"/>
            <p:cNvSpPr/>
            <p:nvPr/>
          </p:nvSpPr>
          <p:spPr>
            <a:xfrm rot="-5400000">
              <a:off x="-452472" y="3051917"/>
              <a:ext cx="1833357" cy="12164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Measles cases (Lab+Epi+Clinical)</a:t>
              </a:r>
            </a:p>
          </p:txBody>
        </p:sp>
        <p:sp>
          <p:nvSpPr>
            <p:cNvPr id="789" name="rc789"/>
            <p:cNvSpPr/>
            <p:nvPr/>
          </p:nvSpPr>
          <p:spPr>
            <a:xfrm>
              <a:off x="9486279" y="1098975"/>
              <a:ext cx="703995" cy="117347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0" name="rc790"/>
            <p:cNvSpPr/>
            <p:nvPr/>
          </p:nvSpPr>
          <p:spPr>
            <a:xfrm>
              <a:off x="9612009" y="1224705"/>
              <a:ext cx="100583" cy="83819"/>
            </a:xfrm>
            <a:prstGeom prst="rect">
              <a:avLst/>
            </a:prstGeom>
            <a:solidFill>
              <a:srgbClr val="8B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1" name="rc791"/>
            <p:cNvSpPr/>
            <p:nvPr/>
          </p:nvSpPr>
          <p:spPr>
            <a:xfrm>
              <a:off x="9612009" y="1392345"/>
              <a:ext cx="100583" cy="83819"/>
            </a:xfrm>
            <a:prstGeom prst="rect">
              <a:avLst/>
            </a:prstGeom>
            <a:solidFill>
              <a:srgbClr val="0064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2" name="rc792"/>
            <p:cNvSpPr/>
            <p:nvPr/>
          </p:nvSpPr>
          <p:spPr>
            <a:xfrm>
              <a:off x="9612009" y="1559985"/>
              <a:ext cx="100583" cy="83820"/>
            </a:xfrm>
            <a:prstGeom prst="rect">
              <a:avLst/>
            </a:prstGeom>
            <a:solidFill>
              <a:srgbClr val="FF00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3" name="rc793"/>
            <p:cNvSpPr/>
            <p:nvPr/>
          </p:nvSpPr>
          <p:spPr>
            <a:xfrm>
              <a:off x="9612009" y="1727625"/>
              <a:ext cx="100583" cy="83819"/>
            </a:xfrm>
            <a:prstGeom prst="rect">
              <a:avLst/>
            </a:prstGeom>
            <a:solidFill>
              <a:srgbClr val="FFA500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4" name="rc794"/>
            <p:cNvSpPr/>
            <p:nvPr/>
          </p:nvSpPr>
          <p:spPr>
            <a:xfrm>
              <a:off x="9612009" y="1895265"/>
              <a:ext cx="100583" cy="83820"/>
            </a:xfrm>
            <a:prstGeom prst="rect">
              <a:avLst/>
            </a:prstGeom>
            <a:solidFill>
              <a:srgbClr val="ADD8E6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5" name="rc795"/>
            <p:cNvSpPr/>
            <p:nvPr/>
          </p:nvSpPr>
          <p:spPr>
            <a:xfrm>
              <a:off x="9612009" y="2062904"/>
              <a:ext cx="100583" cy="83820"/>
            </a:xfrm>
            <a:prstGeom prst="rect">
              <a:avLst/>
            </a:prstGeom>
            <a:solidFill>
              <a:srgbClr val="235594">
                <a:alpha val="100000"/>
              </a:srgbClr>
            </a:solidFill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6" name="tx796"/>
            <p:cNvSpPr/>
            <p:nvPr/>
          </p:nvSpPr>
          <p:spPr>
            <a:xfrm>
              <a:off x="9838323" y="1221668"/>
              <a:ext cx="272305" cy="8909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WPR</a:t>
              </a:r>
            </a:p>
          </p:txBody>
        </p:sp>
        <p:sp>
          <p:nvSpPr>
            <p:cNvPr id="797" name="tx797"/>
            <p:cNvSpPr/>
            <p:nvPr/>
          </p:nvSpPr>
          <p:spPr>
            <a:xfrm>
              <a:off x="9838323" y="1387522"/>
              <a:ext cx="289086" cy="9088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SEAR</a:t>
              </a:r>
            </a:p>
          </p:txBody>
        </p:sp>
        <p:sp>
          <p:nvSpPr>
            <p:cNvPr id="798" name="tx798"/>
            <p:cNvSpPr/>
            <p:nvPr/>
          </p:nvSpPr>
          <p:spPr>
            <a:xfrm>
              <a:off x="9838323" y="1555956"/>
              <a:ext cx="233697" cy="900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EUR</a:t>
              </a:r>
            </a:p>
          </p:txBody>
        </p:sp>
        <p:sp>
          <p:nvSpPr>
            <p:cNvPr id="799" name="tx799"/>
            <p:cNvSpPr/>
            <p:nvPr/>
          </p:nvSpPr>
          <p:spPr>
            <a:xfrm>
              <a:off x="9838323" y="1724985"/>
              <a:ext cx="263506" cy="887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EMR</a:t>
              </a:r>
            </a:p>
          </p:txBody>
        </p:sp>
        <p:sp>
          <p:nvSpPr>
            <p:cNvPr id="800" name="tx800"/>
            <p:cNvSpPr/>
            <p:nvPr/>
          </p:nvSpPr>
          <p:spPr>
            <a:xfrm>
              <a:off x="9838323" y="1892228"/>
              <a:ext cx="276125" cy="8909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AMR</a:t>
              </a:r>
            </a:p>
          </p:txBody>
        </p:sp>
        <p:sp>
          <p:nvSpPr>
            <p:cNvPr id="801" name="tx801"/>
            <p:cNvSpPr/>
            <p:nvPr/>
          </p:nvSpPr>
          <p:spPr>
            <a:xfrm>
              <a:off x="9838323" y="2059868"/>
              <a:ext cx="220873" cy="8909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4"/>
                </a:lnSpc>
              </a:pPr>
              <a:r>
                <a:rPr sz="1000">
                  <a:solidFill>
                    <a:srgbClr val="000000">
                      <a:alpha val="100000"/>
                    </a:srgbClr>
                  </a:solidFill>
                  <a:latin typeface="Calibri"/>
                  <a:cs typeface="Calibri"/>
                </a:rPr>
                <a:t>AFR</a:t>
              </a:r>
            </a:p>
          </p:txBody>
        </p:sp>
      </p:grpSp>
      <p:sp>
        <p:nvSpPr>
          <p:cNvPr id="3" name="Title Texts3"/>
          <p:cNvSpPr>
            <a:spLocks noGrp="1"/>
          </p:cNvSpPr>
          <p:nvPr>
            <p:ph idx="4294967295"/>
          </p:nvPr>
        </p:nvSpPr>
        <p:spPr>
          <a:xfrm>
            <a:off x="781910" y="6104847"/>
            <a:ext cx="7819097" cy="60075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sz="10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Based on data received 2017-11 - Data Source: IVB Database - This is surveillance data, hence for the last month, the data may be incomplete.</a:t>
            </a:r>
          </a:p>
          <a:p>
            <a:pPr marL="0" indent="0">
              <a:spcBef>
                <a:spcPts val="0"/>
              </a:spcBef>
              <a:buNone/>
            </a:pPr>
            <a:r>
              <a:rPr sz="1000" dirty="0">
                <a:solidFill>
                  <a:srgbClr val="000000">
                    <a:alpha val="100000"/>
                  </a:srgbClr>
                </a:solidFill>
                <a:latin typeface="Arial"/>
                <a:ea typeface="Arial"/>
                <a:cs typeface="Arial"/>
              </a:rPr>
              <a:t>Note: India started submitting monthly measles data from 2014 onwards.</a:t>
            </a:r>
          </a:p>
        </p:txBody>
      </p:sp>
    </p:spTree>
    <p:extLst>
      <p:ext uri="{BB962C8B-B14F-4D97-AF65-F5344CB8AC3E}">
        <p14:creationId xmlns:p14="http://schemas.microsoft.com/office/powerpoint/2010/main" val="1755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133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Measles Case Distribution by Month and WHO Region (2013-2017)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Case Distribution by Month and WHO Region (2013-2017)</dc:title>
  <dc:creator>Pacis, Ms. Carmelita Lucia (WDC)</dc:creator>
  <cp:lastModifiedBy>Jennifer Tyler</cp:lastModifiedBy>
  <cp:revision>7</cp:revision>
  <dcterms:created xsi:type="dcterms:W3CDTF">2017-11-21T22:07:26Z</dcterms:created>
  <dcterms:modified xsi:type="dcterms:W3CDTF">2018-01-23T20:12:32Z</dcterms:modified>
</cp:coreProperties>
</file>