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p:sldMasterIdLst>
    <p:sldMasterId id="2147483660" r:id="rId1"/>
    <p:sldMasterId id="2147483740" r:id="rId2"/>
  </p:sldMasterIdLst>
  <p:notesMasterIdLst>
    <p:notesMasterId r:id="rId59"/>
  </p:notesMasterIdLst>
  <p:handoutMasterIdLst>
    <p:handoutMasterId r:id="rId60"/>
  </p:handoutMasterIdLst>
  <p:sldIdLst>
    <p:sldId id="256" r:id="rId3"/>
    <p:sldId id="416" r:id="rId4"/>
    <p:sldId id="257" r:id="rId5"/>
    <p:sldId id="258" r:id="rId6"/>
    <p:sldId id="417" r:id="rId7"/>
    <p:sldId id="259" r:id="rId8"/>
    <p:sldId id="260" r:id="rId9"/>
    <p:sldId id="261" r:id="rId10"/>
    <p:sldId id="264" r:id="rId11"/>
    <p:sldId id="262" r:id="rId12"/>
    <p:sldId id="418" r:id="rId13"/>
    <p:sldId id="291" r:id="rId14"/>
    <p:sldId id="266" r:id="rId15"/>
    <p:sldId id="271" r:id="rId16"/>
    <p:sldId id="273" r:id="rId17"/>
    <p:sldId id="276" r:id="rId18"/>
    <p:sldId id="278" r:id="rId19"/>
    <p:sldId id="281" r:id="rId20"/>
    <p:sldId id="282" r:id="rId21"/>
    <p:sldId id="287" r:id="rId22"/>
    <p:sldId id="289" r:id="rId23"/>
    <p:sldId id="290" r:id="rId24"/>
    <p:sldId id="293" r:id="rId25"/>
    <p:sldId id="294" r:id="rId26"/>
    <p:sldId id="296" r:id="rId27"/>
    <p:sldId id="299" r:id="rId28"/>
    <p:sldId id="414" r:id="rId29"/>
    <p:sldId id="300" r:id="rId30"/>
    <p:sldId id="303" r:id="rId31"/>
    <p:sldId id="304" r:id="rId32"/>
    <p:sldId id="379" r:id="rId33"/>
    <p:sldId id="307" r:id="rId34"/>
    <p:sldId id="308" r:id="rId35"/>
    <p:sldId id="309" r:id="rId36"/>
    <p:sldId id="420" r:id="rId37"/>
    <p:sldId id="310" r:id="rId38"/>
    <p:sldId id="311" r:id="rId39"/>
    <p:sldId id="312" r:id="rId40"/>
    <p:sldId id="329" r:id="rId41"/>
    <p:sldId id="313" r:id="rId42"/>
    <p:sldId id="314" r:id="rId43"/>
    <p:sldId id="315" r:id="rId44"/>
    <p:sldId id="316" r:id="rId45"/>
    <p:sldId id="317" r:id="rId46"/>
    <p:sldId id="326" r:id="rId47"/>
    <p:sldId id="327" r:id="rId48"/>
    <p:sldId id="328" r:id="rId49"/>
    <p:sldId id="318" r:id="rId50"/>
    <p:sldId id="319" r:id="rId51"/>
    <p:sldId id="320" r:id="rId52"/>
    <p:sldId id="421" r:id="rId53"/>
    <p:sldId id="321" r:id="rId54"/>
    <p:sldId id="322" r:id="rId55"/>
    <p:sldId id="323" r:id="rId56"/>
    <p:sldId id="324" r:id="rId57"/>
    <p:sldId id="325" r:id="rId58"/>
  </p:sldIdLst>
  <p:sldSz cx="9144000" cy="6858000" type="screen4x3"/>
  <p:notesSz cx="6858000" cy="9144000"/>
  <p:embeddedFontLst>
    <p:embeddedFont>
      <p:font typeface="Calibri Light" panose="020F0302020204030204" pitchFamily="34" charset="0"/>
      <p:regular r:id="rId61"/>
      <p:italic r:id="rId62"/>
    </p:embeddedFont>
    <p:embeddedFont>
      <p:font typeface="Calibri" panose="020F0502020204030204" pitchFamily="34" charset="0"/>
      <p:regular r:id="rId63"/>
      <p:bold r:id="rId64"/>
      <p:italic r:id="rId65"/>
      <p:boldItalic r:id="rId66"/>
    </p:embeddedFont>
    <p:embeddedFont>
      <p:font typeface="Ebrima" panose="02000000000000000000" pitchFamily="2" charset="0"/>
      <p:regular r:id="rId67"/>
      <p:bold r:id="rId68"/>
    </p:embeddedFont>
  </p:embeddedFont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2CC"/>
    <a:srgbClr val="F4EBE6"/>
    <a:srgbClr val="D2AF9C"/>
    <a:srgbClr val="BC886A"/>
    <a:srgbClr val="A56039"/>
    <a:srgbClr val="8F3807"/>
    <a:srgbClr val="761302"/>
    <a:srgbClr val="EAF2ED"/>
    <a:srgbClr val="ACCBB9"/>
    <a:srgbClr val="82B19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161" autoAdjust="0"/>
    <p:restoredTop sz="87967" autoAdjust="0"/>
  </p:normalViewPr>
  <p:slideViewPr>
    <p:cSldViewPr snapToGrid="0">
      <p:cViewPr varScale="1">
        <p:scale>
          <a:sx n="65" d="100"/>
          <a:sy n="65" d="100"/>
        </p:scale>
        <p:origin x="1674" y="78"/>
      </p:cViewPr>
      <p:guideLst>
        <p:guide orient="horz" pos="2137"/>
        <p:guide pos="2880"/>
      </p:guideLst>
    </p:cSldViewPr>
  </p:slideViewPr>
  <p:outlineViewPr>
    <p:cViewPr>
      <p:scale>
        <a:sx n="33" d="100"/>
        <a:sy n="33" d="100"/>
      </p:scale>
      <p:origin x="0" y="-288"/>
    </p:cViewPr>
  </p:outlineViewPr>
  <p:notesTextViewPr>
    <p:cViewPr>
      <p:scale>
        <a:sx n="1" d="1"/>
        <a:sy n="1" d="1"/>
      </p:scale>
      <p:origin x="0" y="0"/>
    </p:cViewPr>
  </p:notesTextViewPr>
  <p:sorterViewPr>
    <p:cViewPr>
      <p:scale>
        <a:sx n="80" d="100"/>
        <a:sy n="80" d="100"/>
      </p:scale>
      <p:origin x="0" y="1086"/>
    </p:cViewPr>
  </p:sorterViewPr>
  <p:notesViewPr>
    <p:cSldViewPr snapToGrid="0">
      <p:cViewPr varScale="1">
        <p:scale>
          <a:sx n="56" d="100"/>
          <a:sy n="56" d="100"/>
        </p:scale>
        <p:origin x="2532"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3.fntdata"/><Relationship Id="rId68" Type="http://schemas.openxmlformats.org/officeDocument/2006/relationships/font" Target="fonts/font8.fntdata"/><Relationship Id="rId7" Type="http://schemas.openxmlformats.org/officeDocument/2006/relationships/slide" Target="slides/slide5.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6.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font" Target="fonts/font1.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handoutMaster" Target="handoutMasters/handoutMaster1.xml"/><Relationship Id="rId65" Type="http://schemas.openxmlformats.org/officeDocument/2006/relationships/font" Target="fonts/font5.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7E8843-A7C4-432A-9F08-16396B59A19A}" type="datetimeFigureOut">
              <a:rPr lang="en-US" smtClean="0"/>
              <a:t>1/30/2020</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A2C6CFA-711A-479C-88D9-264F221DCBD7}" type="slidenum">
              <a:rPr lang="en-US" smtClean="0"/>
              <a:t>‹#›</a:t>
            </a:fld>
            <a:endParaRPr lang="en-US"/>
          </a:p>
        </p:txBody>
      </p:sp>
    </p:spTree>
    <p:extLst>
      <p:ext uri="{BB962C8B-B14F-4D97-AF65-F5344CB8AC3E}">
        <p14:creationId xmlns:p14="http://schemas.microsoft.com/office/powerpoint/2010/main" val="214942847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3CDB66-C0F6-45B6-BFF5-4575694EFB28}" type="datetimeFigureOut">
              <a:rPr lang="en-US" smtClean="0"/>
              <a:t>1/30/2020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07DFC79-30DA-484F-85C8-36E3971802A1}" type="slidenum">
              <a:rPr lang="en-US" smtClean="0"/>
              <a:t>‹#›</a:t>
            </a:fld>
            <a:endParaRPr lang="en-US"/>
          </a:p>
        </p:txBody>
      </p:sp>
    </p:spTree>
    <p:extLst>
      <p:ext uri="{BB962C8B-B14F-4D97-AF65-F5344CB8AC3E}">
        <p14:creationId xmlns:p14="http://schemas.microsoft.com/office/powerpoint/2010/main" val="20980817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hyperlink" Target="http://www.searo.who.int/entity/immunization/data/en/" TargetMode="External"/><Relationship Id="rId3" Type="http://schemas.openxmlformats.org/officeDocument/2006/relationships/hyperlink" Target="http://www.afro.who.int/en/clusters-a-programmes/ard/immunization-and-vaccines-development/ivd-publications.html" TargetMode="External"/><Relationship Id="rId7" Type="http://schemas.openxmlformats.org/officeDocument/2006/relationships/hyperlink" Target="http://data.euro.who.int/cisid/?TabID=96712" TargetMode="External"/><Relationship Id="rId2" Type="http://schemas.openxmlformats.org/officeDocument/2006/relationships/hyperlink" Target="http://www.who.int/immunization/monitoring_surveillance/burden/vpd/surveillance_type/active/measles/en/index.html" TargetMode="External"/><Relationship Id="rId1" Type="http://schemas.openxmlformats.org/officeDocument/2006/relationships/slideMaster" Target="../slideMasters/slideMaster1.xml"/><Relationship Id="rId6" Type="http://schemas.openxmlformats.org/officeDocument/2006/relationships/hyperlink" Target="http://www.euro.who.int/en/health-topics/communicable-diseases/measles-and-rubella" TargetMode="External"/><Relationship Id="rId11" Type="http://schemas.openxmlformats.org/officeDocument/2006/relationships/hyperlink" Target="http://www.wpro.who.int/immunization/documents/measles_regional_country_profile/en/" TargetMode="External"/><Relationship Id="rId5" Type="http://schemas.openxmlformats.org/officeDocument/2006/relationships/hyperlink" Target="http://www.emro.who.int/health-topics/measles/" TargetMode="External"/><Relationship Id="rId10" Type="http://schemas.openxmlformats.org/officeDocument/2006/relationships/hyperlink" Target="http://www.wpro.who.int/immunization/documents/measles_rubella_bulletin/en/" TargetMode="External"/><Relationship Id="rId4" Type="http://schemas.openxmlformats.org/officeDocument/2006/relationships/hyperlink" Target="http://www.paho.org/English/AD/FCH/IM/MeaslesWeeklyBulletin.htm" TargetMode="External"/><Relationship Id="rId9" Type="http://schemas.openxmlformats.org/officeDocument/2006/relationships/hyperlink" Target="http://www.searo.who.int/immunization/data/fact_sheets/en/" TargetMode="Externa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Graph">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295400"/>
            <a:ext cx="8424001"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a:xfrm>
            <a:off x="1044743" y="6312166"/>
            <a:ext cx="7454277" cy="176613"/>
          </a:xfrm>
        </p:spPr>
        <p:txBody>
          <a:bodyPr/>
          <a:lstStyle/>
          <a:p>
            <a:r>
              <a:rPr lang="en-GB" noProof="0" dirty="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32099248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ntent Horizontal Eve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096993"/>
            <a:ext cx="8424001"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a:xfrm>
            <a:off x="1044743" y="6501948"/>
            <a:ext cx="7454277" cy="176613"/>
          </a:xfrm>
        </p:spPr>
        <p:txBody>
          <a:bodyPr/>
          <a:lstStyle/>
          <a:p>
            <a:r>
              <a:rPr lang="en-GB" noProof="0" dirty="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0739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
        <p:nvSpPr>
          <p:cNvPr id="8" name="Content Placeholder 2"/>
          <p:cNvSpPr>
            <a:spLocks noGrp="1"/>
          </p:cNvSpPr>
          <p:nvPr>
            <p:ph idx="22"/>
          </p:nvPr>
        </p:nvSpPr>
        <p:spPr>
          <a:xfrm>
            <a:off x="359999" y="3784600"/>
            <a:ext cx="8424001"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17361355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Horizontal Even 204">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096993"/>
            <a:ext cx="6014922" cy="2515368"/>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a:xfrm>
            <a:off x="1044743" y="6501948"/>
            <a:ext cx="7454277" cy="176613"/>
          </a:xfrm>
        </p:spPr>
        <p:txBody>
          <a:bodyPr/>
          <a:lstStyle/>
          <a:p>
            <a:r>
              <a:rPr lang="en-GB" noProof="0" dirty="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0739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
        <p:nvSpPr>
          <p:cNvPr id="8" name="Content Placeholder 2"/>
          <p:cNvSpPr>
            <a:spLocks noGrp="1"/>
          </p:cNvSpPr>
          <p:nvPr>
            <p:ph idx="22"/>
          </p:nvPr>
        </p:nvSpPr>
        <p:spPr>
          <a:xfrm>
            <a:off x="359999" y="3854032"/>
            <a:ext cx="6014922" cy="2319986"/>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10336090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wo Content Horizontal Even 205">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096993"/>
            <a:ext cx="8424001" cy="2429408"/>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a:xfrm>
            <a:off x="1044743" y="6501948"/>
            <a:ext cx="7454277" cy="176613"/>
          </a:xfrm>
        </p:spPr>
        <p:txBody>
          <a:bodyPr/>
          <a:lstStyle/>
          <a:p>
            <a:r>
              <a:rPr lang="en-GB" noProof="0" dirty="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0739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
        <p:nvSpPr>
          <p:cNvPr id="8" name="Content Placeholder 2"/>
          <p:cNvSpPr>
            <a:spLocks noGrp="1"/>
          </p:cNvSpPr>
          <p:nvPr>
            <p:ph idx="22"/>
          </p:nvPr>
        </p:nvSpPr>
        <p:spPr>
          <a:xfrm>
            <a:off x="359999" y="3698640"/>
            <a:ext cx="6808552" cy="250875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107744341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Content Horizontal Even 206">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096993"/>
            <a:ext cx="8424001"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a:xfrm>
            <a:off x="1044743" y="6501948"/>
            <a:ext cx="7454277" cy="176613"/>
          </a:xfrm>
        </p:spPr>
        <p:txBody>
          <a:bodyPr/>
          <a:lstStyle/>
          <a:p>
            <a:r>
              <a:rPr lang="en-GB" noProof="0" dirty="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0739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
        <p:nvSpPr>
          <p:cNvPr id="8" name="Content Placeholder 2"/>
          <p:cNvSpPr>
            <a:spLocks noGrp="1"/>
          </p:cNvSpPr>
          <p:nvPr>
            <p:ph idx="22"/>
          </p:nvPr>
        </p:nvSpPr>
        <p:spPr>
          <a:xfrm>
            <a:off x="359999" y="3784600"/>
            <a:ext cx="6808552" cy="2209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37822350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mparison white">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9999"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Content Placeholder 3"/>
          <p:cNvSpPr>
            <a:spLocks noGrp="1"/>
          </p:cNvSpPr>
          <p:nvPr>
            <p:ph sz="half" idx="2"/>
          </p:nvPr>
        </p:nvSpPr>
        <p:spPr>
          <a:xfrm>
            <a:off x="4675773"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8" name="Date Placeholder 7"/>
          <p:cNvSpPr>
            <a:spLocks noGrp="1"/>
          </p:cNvSpPr>
          <p:nvPr>
            <p:ph type="dt" sz="half" idx="22"/>
          </p:nvPr>
        </p:nvSpPr>
        <p:spPr/>
        <p:txBody>
          <a:bodyPr/>
          <a:lstStyle/>
          <a:p>
            <a:fld id="{F5FFF000-091D-47C5-9387-17D52AD2CE62}" type="datetime1">
              <a:rPr lang="en-GB" noProof="0" smtClean="0"/>
              <a:t>30/01/2020</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1456334541"/>
      </p:ext>
    </p:extLst>
  </p:cSld>
  <p:clrMapOvr>
    <a:masterClrMapping/>
  </p:clrMapOvr>
  <p:extLst mod="1">
    <p:ext uri="{DCECCB84-F9BA-43D5-87BE-67443E8EF086}">
      <p15:sldGuideLst xmlns:p15="http://schemas.microsoft.com/office/powerpoint/2012/main">
        <p15:guide id="1" pos="288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mparison boxe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6C78BF3F-558A-4B3C-B451-D04BA3C54A4A}" type="datetime1">
              <a:rPr lang="en-GB" noProof="0" smtClean="0"/>
              <a:t>30/01/2020</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4104000" cy="387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3" name="Content Placeholder 3"/>
          <p:cNvSpPr>
            <a:spLocks noGrp="1"/>
          </p:cNvSpPr>
          <p:nvPr>
            <p:ph sz="half" idx="26"/>
          </p:nvPr>
        </p:nvSpPr>
        <p:spPr>
          <a:xfrm>
            <a:off x="4675773" y="2160000"/>
            <a:ext cx="4104000" cy="387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8"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5" name="Text Placeholder 5"/>
          <p:cNvSpPr>
            <a:spLocks noGrp="1"/>
          </p:cNvSpPr>
          <p:nvPr>
            <p:ph type="body" sz="quarter" idx="27"/>
          </p:nvPr>
        </p:nvSpPr>
        <p:spPr>
          <a:xfrm>
            <a:off x="359999" y="1800000"/>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26" name="Text Placeholder 5"/>
          <p:cNvSpPr>
            <a:spLocks noGrp="1"/>
          </p:cNvSpPr>
          <p:nvPr>
            <p:ph type="body" sz="quarter" idx="28"/>
          </p:nvPr>
        </p:nvSpPr>
        <p:spPr>
          <a:xfrm>
            <a:off x="4675774" y="1800000"/>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Tree>
    <p:extLst>
      <p:ext uri="{BB962C8B-B14F-4D97-AF65-F5344CB8AC3E}">
        <p14:creationId xmlns:p14="http://schemas.microsoft.com/office/powerpoint/2010/main" val="4252190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Main_Title_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noFill/>
        </p:spPr>
        <p:txBody>
          <a:bodyPr lIns="360000" tIns="72000" rIns="450000" bIns="180000" anchor="t" anchorCtr="0">
            <a:noAutofit/>
          </a:bodyPr>
          <a:lstStyle>
            <a:lvl1pPr algn="ctr">
              <a:lnSpc>
                <a:spcPct val="85000"/>
              </a:lnSpc>
              <a:defRPr sz="2800">
                <a:solidFill>
                  <a:schemeClr val="accent1">
                    <a:lumMod val="75000"/>
                  </a:schemeClr>
                </a:solidFill>
                <a:latin typeface="+mj-lt"/>
              </a:defRPr>
            </a:lvl1pPr>
          </a:lstStyle>
          <a:p>
            <a:r>
              <a:rPr lang="en-GB" noProof="0" dirty="0"/>
              <a:t>Click to edit Master title style</a:t>
            </a:r>
          </a:p>
        </p:txBody>
      </p:sp>
      <p:sp>
        <p:nvSpPr>
          <p:cNvPr id="90" name="Text Placeholder 35"/>
          <p:cNvSpPr>
            <a:spLocks noGrp="1"/>
          </p:cNvSpPr>
          <p:nvPr>
            <p:ph type="body" sz="quarter" idx="16" hasCustomPrompt="1"/>
          </p:nvPr>
        </p:nvSpPr>
        <p:spPr>
          <a:xfrm>
            <a:off x="5778500" y="6476048"/>
            <a:ext cx="2989879" cy="229552"/>
          </a:xfrm>
        </p:spPr>
        <p:txBody>
          <a:bodyPr rIns="0" anchor="ctr">
            <a:noAutofit/>
          </a:bodyPr>
          <a:lstStyle>
            <a:lvl1pPr algn="ctr">
              <a:defRPr sz="1600" b="1" spc="0" baseline="0">
                <a:solidFill>
                  <a:schemeClr val="tx2"/>
                </a:solidFill>
                <a:latin typeface="+mj-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dirty="0"/>
              <a:t>www.who.int/immunization</a:t>
            </a:r>
          </a:p>
        </p:txBody>
      </p:sp>
      <p:sp>
        <p:nvSpPr>
          <p:cNvPr id="37" name="Picture Placeholder 8"/>
          <p:cNvSpPr>
            <a:spLocks noGrp="1"/>
          </p:cNvSpPr>
          <p:nvPr>
            <p:ph type="pic" sz="quarter" idx="22" hasCustomPrompt="1"/>
          </p:nvPr>
        </p:nvSpPr>
        <p:spPr>
          <a:xfrm>
            <a:off x="5595508" y="485184"/>
            <a:ext cx="3172871" cy="1112400"/>
          </a:xfrm>
          <a:blipFill dpi="0" rotWithShape="1">
            <a:blip r:embed="rId2"/>
            <a:srcRect/>
            <a:stretch>
              <a:fillRect/>
            </a:stretch>
          </a:blipFill>
        </p:spPr>
        <p:txBody>
          <a:bodyPr/>
          <a:lstStyle>
            <a:lvl1pPr algn="ctr">
              <a:defRPr sz="100">
                <a:solidFill>
                  <a:schemeClr val="accent1">
                    <a:lumMod val="75000"/>
                  </a:schemeClr>
                </a:solidFill>
              </a:defRPr>
            </a:lvl1pPr>
          </a:lstStyle>
          <a:p>
            <a:r>
              <a:rPr lang="en-GB" noProof="0"/>
              <a:t>.</a:t>
            </a:r>
          </a:p>
        </p:txBody>
      </p:sp>
      <p:sp>
        <p:nvSpPr>
          <p:cNvPr id="8" name="Content Placeholder 2">
            <a:extLst>
              <a:ext uri="{FF2B5EF4-FFF2-40B4-BE49-F238E27FC236}">
                <a16:creationId xmlns:a16="http://schemas.microsoft.com/office/drawing/2014/main" xmlns="" id="{CFCCFF2D-A50A-4EE6-8536-B9C9968B6277}"/>
              </a:ext>
            </a:extLst>
          </p:cNvPr>
          <p:cNvSpPr>
            <a:spLocks noGrp="1"/>
          </p:cNvSpPr>
          <p:nvPr>
            <p:ph idx="23"/>
          </p:nvPr>
        </p:nvSpPr>
        <p:spPr>
          <a:xfrm>
            <a:off x="414528" y="4757327"/>
            <a:ext cx="8314943" cy="1948273"/>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Tree>
    <p:extLst>
      <p:ext uri="{BB962C8B-B14F-4D97-AF65-F5344CB8AC3E}">
        <p14:creationId xmlns:p14="http://schemas.microsoft.com/office/powerpoint/2010/main" val="37495458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itle_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noFill/>
        </p:spPr>
        <p:txBody>
          <a:bodyPr lIns="360000" tIns="72000" rIns="450000" bIns="180000" anchor="t" anchorCtr="0">
            <a:noAutofit/>
          </a:bodyPr>
          <a:lstStyle>
            <a:lvl1pPr algn="ctr">
              <a:lnSpc>
                <a:spcPct val="85000"/>
              </a:lnSpc>
              <a:defRPr sz="2800">
                <a:solidFill>
                  <a:schemeClr val="accent1">
                    <a:lumMod val="75000"/>
                  </a:schemeClr>
                </a:solidFill>
                <a:latin typeface="+mj-lt"/>
              </a:defRPr>
            </a:lvl1pPr>
          </a:lstStyle>
          <a:p>
            <a:r>
              <a:rPr lang="en-GB" noProof="0" dirty="0"/>
              <a:t>Click to edit Master title style</a:t>
            </a:r>
          </a:p>
        </p:txBody>
      </p:sp>
      <p:sp>
        <p:nvSpPr>
          <p:cNvPr id="90" name="Text Placeholder 35"/>
          <p:cNvSpPr>
            <a:spLocks noGrp="1"/>
          </p:cNvSpPr>
          <p:nvPr>
            <p:ph type="body" sz="quarter" idx="16" hasCustomPrompt="1"/>
          </p:nvPr>
        </p:nvSpPr>
        <p:spPr>
          <a:xfrm>
            <a:off x="5778500" y="6476048"/>
            <a:ext cx="2989879" cy="229552"/>
          </a:xfrm>
        </p:spPr>
        <p:txBody>
          <a:bodyPr rIns="0" anchor="ctr">
            <a:noAutofit/>
          </a:bodyPr>
          <a:lstStyle>
            <a:lvl1pPr algn="ctr">
              <a:defRPr sz="1600" b="1" spc="0" baseline="0">
                <a:solidFill>
                  <a:schemeClr val="tx2"/>
                </a:solidFill>
                <a:latin typeface="+mj-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dirty="0"/>
              <a:t>www.who.int/immunization</a:t>
            </a:r>
          </a:p>
        </p:txBody>
      </p:sp>
      <p:sp>
        <p:nvSpPr>
          <p:cNvPr id="37" name="Picture Placeholder 8"/>
          <p:cNvSpPr>
            <a:spLocks noGrp="1"/>
          </p:cNvSpPr>
          <p:nvPr>
            <p:ph type="pic" sz="quarter" idx="22" hasCustomPrompt="1"/>
          </p:nvPr>
        </p:nvSpPr>
        <p:spPr>
          <a:xfrm>
            <a:off x="5595508" y="485184"/>
            <a:ext cx="3172871" cy="1112400"/>
          </a:xfrm>
          <a:blipFill dpi="0" rotWithShape="1">
            <a:blip r:embed="rId2"/>
            <a:srcRect/>
            <a:stretch>
              <a:fillRect/>
            </a:stretch>
          </a:blipFill>
        </p:spPr>
        <p:txBody>
          <a:bodyPr/>
          <a:lstStyle>
            <a:lvl1pPr algn="ctr">
              <a:defRPr sz="100">
                <a:solidFill>
                  <a:schemeClr val="accent1">
                    <a:lumMod val="75000"/>
                  </a:schemeClr>
                </a:solidFill>
              </a:defRPr>
            </a:lvl1pPr>
          </a:lstStyle>
          <a:p>
            <a:r>
              <a:rPr lang="en-GB" noProof="0"/>
              <a:t>.</a:t>
            </a:r>
          </a:p>
        </p:txBody>
      </p:sp>
    </p:spTree>
    <p:extLst>
      <p:ext uri="{BB962C8B-B14F-4D97-AF65-F5344CB8AC3E}">
        <p14:creationId xmlns:p14="http://schemas.microsoft.com/office/powerpoint/2010/main" val="18220382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4 Boxe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600EC954-D5DE-4DD1-907A-F19F26ED4621}" type="datetime1">
              <a:rPr lang="en-GB" noProof="0" smtClean="0"/>
              <a:t>30/01/2020</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3" name="Content Placeholder 3"/>
          <p:cNvSpPr>
            <a:spLocks noGrp="1"/>
          </p:cNvSpPr>
          <p:nvPr>
            <p:ph sz="half" idx="26"/>
          </p:nvPr>
        </p:nvSpPr>
        <p:spPr>
          <a:xfrm>
            <a:off x="4675773" y="21600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9" name="Text Placeholder 5"/>
          <p:cNvSpPr>
            <a:spLocks noGrp="1"/>
          </p:cNvSpPr>
          <p:nvPr>
            <p:ph type="body" sz="quarter" idx="27"/>
          </p:nvPr>
        </p:nvSpPr>
        <p:spPr>
          <a:xfrm>
            <a:off x="359999" y="1800000"/>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20" name="Text Placeholder 5"/>
          <p:cNvSpPr>
            <a:spLocks noGrp="1"/>
          </p:cNvSpPr>
          <p:nvPr>
            <p:ph type="body" sz="quarter" idx="28"/>
          </p:nvPr>
        </p:nvSpPr>
        <p:spPr>
          <a:xfrm>
            <a:off x="4675774" y="1800000"/>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dirty="0"/>
              <a:t>Edit Master text styles</a:t>
            </a:r>
          </a:p>
        </p:txBody>
      </p:sp>
      <p:sp>
        <p:nvSpPr>
          <p:cNvPr id="3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37" name="Content Placeholder 2"/>
          <p:cNvSpPr>
            <a:spLocks noGrp="1"/>
          </p:cNvSpPr>
          <p:nvPr>
            <p:ph sz="half" idx="30"/>
          </p:nvPr>
        </p:nvSpPr>
        <p:spPr>
          <a:xfrm>
            <a:off x="359999" y="43812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38" name="Content Placeholder 3"/>
          <p:cNvSpPr>
            <a:spLocks noGrp="1"/>
          </p:cNvSpPr>
          <p:nvPr>
            <p:ph sz="half" idx="34"/>
          </p:nvPr>
        </p:nvSpPr>
        <p:spPr>
          <a:xfrm>
            <a:off x="4675773" y="4381200"/>
            <a:ext cx="4104000" cy="1656000"/>
          </a:xfrm>
        </p:spPr>
        <p:txBody>
          <a:bodyPr>
            <a:noAutofit/>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39" name="Text Placeholder 5"/>
          <p:cNvSpPr>
            <a:spLocks noGrp="1"/>
          </p:cNvSpPr>
          <p:nvPr>
            <p:ph type="body" sz="quarter" idx="35"/>
          </p:nvPr>
        </p:nvSpPr>
        <p:spPr>
          <a:xfrm>
            <a:off x="359999" y="4039524"/>
            <a:ext cx="4104001" cy="252012"/>
          </a:xfrm>
          <a:solidFill>
            <a:srgbClr val="009CDE"/>
          </a:solidFill>
        </p:spPr>
        <p:txBody>
          <a:bodyPr vert="horz" lIns="72000" tIns="18000" rIns="72000" bIns="18000" rtlCol="0" anchor="ctr">
            <a:normAutofit/>
          </a:bodyPr>
          <a:lstStyle>
            <a:lvl1pPr>
              <a:defRPr lang="en-US" sz="1400" b="1" kern="1200" dirty="0">
                <a:solidFill>
                  <a:schemeClr val="bg1"/>
                </a:solidFill>
                <a:latin typeface="+mj-lt"/>
                <a:ea typeface="+mn-ea"/>
                <a:cs typeface="Times New Roman" panose="02020603050405020304" pitchFamily="18" charset="0"/>
              </a:defRPr>
            </a:lvl1pPr>
            <a:lvl2pPr>
              <a:defRPr lang="en-US" dirty="0" smtClean="0">
                <a:solidFill>
                  <a:schemeClr val="bg1"/>
                </a:solidFill>
              </a:defRPr>
            </a:lvl2pPr>
            <a:lvl3pPr>
              <a:defRPr lang="en-US" dirty="0" smtClean="0">
                <a:solidFill>
                  <a:schemeClr val="bg1"/>
                </a:solidFill>
              </a:defRPr>
            </a:lvl3pPr>
            <a:lvl4pPr>
              <a:defRPr lang="en-US" dirty="0" smtClean="0">
                <a:solidFill>
                  <a:schemeClr val="bg1"/>
                </a:solidFill>
              </a:defRPr>
            </a:lvl4pPr>
            <a:lvl5pPr>
              <a:defRPr lang="en-US" dirty="0">
                <a:solidFill>
                  <a:schemeClr val="bg1"/>
                </a:solidFill>
              </a:defRPr>
            </a:lvl5pPr>
          </a:lstStyle>
          <a:p>
            <a:pPr lvl="0"/>
            <a:r>
              <a:rPr lang="en-GB" noProof="0"/>
              <a:t>Edit Master text styles</a:t>
            </a:r>
          </a:p>
        </p:txBody>
      </p:sp>
      <p:sp>
        <p:nvSpPr>
          <p:cNvPr id="40" name="Text Placeholder 5"/>
          <p:cNvSpPr>
            <a:spLocks noGrp="1"/>
          </p:cNvSpPr>
          <p:nvPr>
            <p:ph type="body" sz="quarter" idx="36"/>
          </p:nvPr>
        </p:nvSpPr>
        <p:spPr>
          <a:xfrm>
            <a:off x="4675774" y="4039524"/>
            <a:ext cx="410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dirty="0"/>
              <a:t>Edit Master text styles</a:t>
            </a:r>
          </a:p>
        </p:txBody>
      </p:sp>
    </p:spTree>
    <p:extLst>
      <p:ext uri="{BB962C8B-B14F-4D97-AF65-F5344CB8AC3E}">
        <p14:creationId xmlns:p14="http://schemas.microsoft.com/office/powerpoint/2010/main" val="13046973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Columns white">
    <p:spTree>
      <p:nvGrpSpPr>
        <p:cNvPr id="1" name=""/>
        <p:cNvGrpSpPr/>
        <p:nvPr/>
      </p:nvGrpSpPr>
      <p:grpSpPr>
        <a:xfrm>
          <a:off x="0" y="0"/>
          <a:ext cx="0" cy="0"/>
          <a:chOff x="0" y="0"/>
          <a:chExt cx="0" cy="0"/>
        </a:xfrm>
      </p:grpSpPr>
      <p:sp>
        <p:nvSpPr>
          <p:cNvPr id="8" name="Date Placeholder 7"/>
          <p:cNvSpPr>
            <a:spLocks noGrp="1"/>
          </p:cNvSpPr>
          <p:nvPr>
            <p:ph type="dt" sz="half" idx="22"/>
          </p:nvPr>
        </p:nvSpPr>
        <p:spPr/>
        <p:txBody>
          <a:bodyPr/>
          <a:lstStyle/>
          <a:p>
            <a:fld id="{539959C5-8A63-4BDF-9345-C80A98690B8E}" type="datetime1">
              <a:rPr lang="en-GB" noProof="0" smtClean="0"/>
              <a:t>30/01/2020</a:t>
            </a:fld>
            <a:endParaRPr lang="en-GB" noProof="0"/>
          </a:p>
        </p:txBody>
      </p:sp>
      <p:sp>
        <p:nvSpPr>
          <p:cNvPr id="9" name="Footer Placeholder 8"/>
          <p:cNvSpPr>
            <a:spLocks noGrp="1"/>
          </p:cNvSpPr>
          <p:nvPr>
            <p:ph type="ftr" sz="quarter" idx="23"/>
          </p:nvPr>
        </p:nvSpPr>
        <p:spPr/>
        <p:txBody>
          <a:bodyPr/>
          <a:lstStyle/>
          <a:p>
            <a:r>
              <a:rPr lang="en-GB" noProof="0"/>
              <a:t>|     Title of the presentation</a:t>
            </a:r>
          </a:p>
        </p:txBody>
      </p:sp>
      <p:sp>
        <p:nvSpPr>
          <p:cNvPr id="10" name="Slide Number Placeholder 9"/>
          <p:cNvSpPr>
            <a:spLocks noGrp="1"/>
          </p:cNvSpPr>
          <p:nvPr>
            <p:ph type="sldNum" sz="quarter" idx="24"/>
          </p:nvPr>
        </p:nvSpPr>
        <p:spPr/>
        <p:txBody>
          <a:bodyPr/>
          <a:lstStyle/>
          <a:p>
            <a:fld id="{A74CE0EA-F3B5-4684-BA10-C594598FDB9C}" type="slidenum">
              <a:rPr lang="en-GB" noProof="0" smtClean="0"/>
              <a:pPr/>
              <a:t>‹#›</a:t>
            </a:fld>
            <a:endParaRPr lang="en-GB" noProof="0"/>
          </a:p>
        </p:txBody>
      </p:sp>
      <p:sp>
        <p:nvSpPr>
          <p:cNvPr id="21"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1" name="Title 10"/>
          <p:cNvSpPr>
            <a:spLocks noGrp="1"/>
          </p:cNvSpPr>
          <p:nvPr>
            <p:ph type="title"/>
          </p:nvPr>
        </p:nvSpPr>
        <p:spPr/>
        <p:txBody>
          <a:bodyPr/>
          <a:lstStyle/>
          <a:p>
            <a:r>
              <a:rPr lang="en-GB" noProof="0"/>
              <a:t>Click to edit Master title style</a:t>
            </a:r>
          </a:p>
        </p:txBody>
      </p:sp>
      <p:sp>
        <p:nvSpPr>
          <p:cNvPr id="12" name="Content Placeholder 2"/>
          <p:cNvSpPr>
            <a:spLocks noGrp="1"/>
          </p:cNvSpPr>
          <p:nvPr>
            <p:ph sz="half" idx="25"/>
          </p:nvPr>
        </p:nvSpPr>
        <p:spPr>
          <a:xfrm>
            <a:off x="359999"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9" name="Text Placeholder 5"/>
          <p:cNvSpPr>
            <a:spLocks noGrp="1"/>
          </p:cNvSpPr>
          <p:nvPr>
            <p:ph type="body" sz="quarter" idx="27"/>
          </p:nvPr>
        </p:nvSpPr>
        <p:spPr>
          <a:xfrm>
            <a:off x="359999"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16" name="Content Placeholder 2"/>
          <p:cNvSpPr>
            <a:spLocks noGrp="1"/>
          </p:cNvSpPr>
          <p:nvPr>
            <p:ph sz="half" idx="29"/>
          </p:nvPr>
        </p:nvSpPr>
        <p:spPr>
          <a:xfrm>
            <a:off x="3237886"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7" name="Text Placeholder 5"/>
          <p:cNvSpPr>
            <a:spLocks noGrp="1"/>
          </p:cNvSpPr>
          <p:nvPr>
            <p:ph type="body" sz="quarter" idx="30"/>
          </p:nvPr>
        </p:nvSpPr>
        <p:spPr>
          <a:xfrm>
            <a:off x="3237886"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24" name="Content Placeholder 2"/>
          <p:cNvSpPr>
            <a:spLocks noGrp="1"/>
          </p:cNvSpPr>
          <p:nvPr>
            <p:ph sz="half" idx="31"/>
          </p:nvPr>
        </p:nvSpPr>
        <p:spPr>
          <a:xfrm>
            <a:off x="6115773" y="2160000"/>
            <a:ext cx="2664000" cy="3877200"/>
          </a:xfrm>
        </p:spPr>
        <p:txBody>
          <a:bodyPr/>
          <a:lstStyle>
            <a:lvl1pPr>
              <a:defRPr sz="1400"/>
            </a:lvl1pPr>
            <a:lvl2pPr>
              <a:defRPr sz="1400"/>
            </a:lvl2pPr>
            <a:lvl3pPr>
              <a:defRPr sz="1400"/>
            </a:lvl3pPr>
            <a:lvl4pPr>
              <a:defRPr sz="1400"/>
            </a:lvl4pPr>
            <a:lvl5pPr>
              <a:defRPr sz="1400"/>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25" name="Text Placeholder 5"/>
          <p:cNvSpPr>
            <a:spLocks noGrp="1"/>
          </p:cNvSpPr>
          <p:nvPr>
            <p:ph type="body" sz="quarter" idx="32"/>
          </p:nvPr>
        </p:nvSpPr>
        <p:spPr>
          <a:xfrm>
            <a:off x="6115773" y="1800000"/>
            <a:ext cx="2664000" cy="252012"/>
          </a:xfrm>
          <a:solidFill>
            <a:srgbClr val="009CDE"/>
          </a:solidFill>
        </p:spPr>
        <p:txBody>
          <a:bodyPr vert="horz" lIns="72000" tIns="18000" rIns="72000" bIns="18000" rtlCol="0" anchor="ctr">
            <a:normAutofit/>
          </a:bodyPr>
          <a:lstStyle>
            <a:lvl1pPr>
              <a:defRPr lang="en-US" sz="1400" b="1" dirty="0">
                <a:solidFill>
                  <a:schemeClr val="bg1"/>
                </a:solidFill>
                <a:latin typeface="+mj-lt"/>
              </a:defRPr>
            </a:lvl1pPr>
          </a:lstStyle>
          <a:p>
            <a:pPr lvl="0"/>
            <a:r>
              <a:rPr lang="en-GB" noProof="0"/>
              <a:t>Edit Master text styles</a:t>
            </a:r>
          </a:p>
        </p:txBody>
      </p:sp>
      <p:sp>
        <p:nvSpPr>
          <p:cNvPr id="23"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3073335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MR_Links">
    <p:spTree>
      <p:nvGrpSpPr>
        <p:cNvPr id="1" name=""/>
        <p:cNvGrpSpPr/>
        <p:nvPr/>
      </p:nvGrpSpPr>
      <p:grpSpPr>
        <a:xfrm>
          <a:off x="0" y="0"/>
          <a:ext cx="0" cy="0"/>
          <a:chOff x="0" y="0"/>
          <a:chExt cx="0" cy="0"/>
        </a:xfrm>
      </p:grpSpPr>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hasCustomPrompt="1"/>
          </p:nvPr>
        </p:nvSpPr>
        <p:spPr/>
        <p:txBody>
          <a:bodyPr/>
          <a:lstStyle/>
          <a:p>
            <a:r>
              <a:rPr lang="en-GB" noProof="0" dirty="0"/>
              <a:t>Regional Bulletins and Newsletters</a:t>
            </a:r>
          </a:p>
        </p:txBody>
      </p:sp>
      <p:sp>
        <p:nvSpPr>
          <p:cNvPr id="8" name="SubTitle"/>
          <p:cNvSpPr txBox="1"/>
          <p:nvPr userDrawn="1"/>
        </p:nvSpPr>
        <p:spPr>
          <a:xfrm>
            <a:off x="573659" y="5780312"/>
            <a:ext cx="8011541" cy="720860"/>
          </a:xfrm>
          <a:prstGeom prst="rect">
            <a:avLst/>
          </a:prstGeom>
          <a:noFill/>
        </p:spPr>
        <p:txBody>
          <a:bodyPr vert="horz" wrap="square" lIns="104287" tIns="52144" rIns="104287" bIns="52144" rtlCol="0">
            <a:spAutoFit/>
          </a:bodyPr>
          <a:lstStyle/>
          <a:p>
            <a:pPr algn="ctr" defTabSz="1042872" rtl="0" fontAlgn="auto">
              <a:spcBef>
                <a:spcPts val="0"/>
              </a:spcBef>
              <a:spcAft>
                <a:spcPts val="0"/>
              </a:spcAft>
            </a:pPr>
            <a:r>
              <a:rPr lang="en-US" sz="2000" b="0" dirty="0">
                <a:solidFill>
                  <a:prstClr val="black"/>
                </a:solidFill>
                <a:latin typeface="Arial"/>
                <a:cs typeface="+mn-cs"/>
              </a:rPr>
              <a:t>Link to global Measles Surveillance</a:t>
            </a:r>
          </a:p>
          <a:p>
            <a:pPr algn="ctr" defTabSz="1042872" rtl="0" fontAlgn="auto">
              <a:spcBef>
                <a:spcPts val="0"/>
              </a:spcBef>
              <a:spcAft>
                <a:spcPts val="0"/>
              </a:spcAft>
            </a:pPr>
            <a:r>
              <a:rPr lang="en-GB" sz="2000" b="0" dirty="0">
                <a:solidFill>
                  <a:prstClr val="black"/>
                </a:solidFill>
                <a:latin typeface="Calibri"/>
                <a:hlinkClick r:id="rId2"/>
              </a:rPr>
              <a:t>HQ website</a:t>
            </a:r>
            <a:endParaRPr lang="en-GB" sz="2000" b="0" dirty="0">
              <a:solidFill>
                <a:prstClr val="black"/>
              </a:solidFill>
              <a:latin typeface="Calibri"/>
            </a:endParaRPr>
          </a:p>
        </p:txBody>
      </p:sp>
      <p:sp>
        <p:nvSpPr>
          <p:cNvPr id="3" name="TextBox 2"/>
          <p:cNvSpPr txBox="1"/>
          <p:nvPr userDrawn="1"/>
        </p:nvSpPr>
        <p:spPr>
          <a:xfrm>
            <a:off x="378823" y="1665456"/>
            <a:ext cx="8380864" cy="3831818"/>
          </a:xfrm>
          <a:prstGeom prst="rect">
            <a:avLst/>
          </a:prstGeom>
          <a:noFill/>
        </p:spPr>
        <p:txBody>
          <a:bodyPr wrap="square" rtlCol="0">
            <a:spAutoFit/>
          </a:bodyPr>
          <a:lstStyle/>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AFR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3"/>
              </a:rPr>
              <a:t>Monthly feedback tables</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AMR:  		</a:t>
            </a:r>
            <a:r>
              <a:rPr kumimoji="0" lang="en-US" sz="1800" b="0" i="0" u="none" strike="noStrike" kern="1200" cap="none" spc="0" normalizeH="0" baseline="0" noProof="0" dirty="0">
                <a:ln>
                  <a:noFill/>
                </a:ln>
                <a:solidFill>
                  <a:prstClr val="black"/>
                </a:solidFill>
                <a:effectLst/>
                <a:uLnTx/>
                <a:uFillTx/>
                <a:latin typeface="Calibri"/>
                <a:ea typeface="+mn-ea"/>
                <a:cs typeface="Arial" charset="0"/>
                <a:hlinkClick r:id="rId4"/>
              </a:rPr>
              <a:t>Weekly bulletin </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(published every Friday)</a:t>
            </a: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EMR: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5"/>
              </a:rPr>
              <a:t>Home page</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EUR : </a:t>
            </a:r>
            <a:r>
              <a:rPr kumimoji="0" lang="en-GB" sz="1800" b="1"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6"/>
              </a:rPr>
              <a:t>Periodical bulletin </a:t>
            </a: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br>
              <a:rPr kumimoji="0" lang="en-GB" sz="1800" b="0" i="0" u="none" strike="noStrike" kern="1200" cap="none" spc="0" normalizeH="0" baseline="0" noProof="0" dirty="0">
                <a:ln>
                  <a:noFill/>
                </a:ln>
                <a:solidFill>
                  <a:prstClr val="black"/>
                </a:solidFill>
                <a:effectLst/>
                <a:uLnTx/>
                <a:uFillTx/>
                <a:latin typeface="Calibri"/>
                <a:ea typeface="+mn-ea"/>
                <a:cs typeface="Arial" charset="0"/>
              </a:rPr>
            </a:b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7"/>
              </a:rPr>
              <a:t>Monthly data </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SEAR: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8"/>
              </a:rPr>
              <a:t>Monthly bulletin</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0" marR="0" lvl="0" indent="0" algn="l" defTabSz="1042872" rtl="0" eaLnBrk="1" fontAlgn="auto" latinLnBrk="0" hangingPunct="1">
              <a:lnSpc>
                <a:spcPct val="15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9"/>
              </a:rPr>
              <a:t>EPI country fact sheets</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391076" marR="0" lvl="0" indent="-391076" algn="l" defTabSz="1042872" rtl="0" eaLnBrk="1" fontAlgn="auto" latinLnBrk="0" hangingPunct="1">
              <a:lnSpc>
                <a:spcPct val="150000"/>
              </a:lnSpc>
              <a:spcBef>
                <a:spcPts val="0"/>
              </a:spcBef>
              <a:spcAft>
                <a:spcPts val="0"/>
              </a:spcAft>
              <a:buClrTx/>
              <a:buSzTx/>
              <a:buFontTx/>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WPR: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10"/>
              </a:rPr>
              <a:t>Monthly Bulletin</a:t>
            </a:r>
            <a:endParaRPr kumimoji="0" lang="en-GB" sz="1800" b="0" i="0" u="none" strike="noStrike" kern="1200" cap="none" spc="0" normalizeH="0" baseline="0" noProof="0" dirty="0">
              <a:ln>
                <a:noFill/>
              </a:ln>
              <a:solidFill>
                <a:prstClr val="black"/>
              </a:solidFill>
              <a:effectLst/>
              <a:uLnTx/>
              <a:uFillTx/>
              <a:latin typeface="Calibri"/>
              <a:ea typeface="+mn-ea"/>
              <a:cs typeface="Arial" charset="0"/>
            </a:endParaRPr>
          </a:p>
          <a:p>
            <a:pPr marL="1810497" marR="0" lvl="4" indent="0" algn="l" defTabSz="1042872" rtl="0" eaLnBrk="1" fontAlgn="auto" latinLnBrk="0" hangingPunct="1">
              <a:lnSpc>
                <a:spcPct val="150000"/>
              </a:lnSpc>
              <a:spcBef>
                <a:spcPts val="0"/>
              </a:spcBef>
              <a:spcAft>
                <a:spcPts val="0"/>
              </a:spcAft>
              <a:buClrTx/>
              <a:buSzPct val="130000"/>
              <a:buFont typeface="Arial" pitchFamily="34" charset="0"/>
              <a:buNone/>
              <a:tabLst/>
              <a:defRPr/>
            </a:pPr>
            <a:r>
              <a:rPr kumimoji="0" lang="en-GB" sz="1800" b="0" i="0" u="none" strike="noStrike" kern="1200" cap="none" spc="0" normalizeH="0" baseline="0" noProof="0" dirty="0">
                <a:ln>
                  <a:noFill/>
                </a:ln>
                <a:solidFill>
                  <a:prstClr val="black"/>
                </a:solidFill>
                <a:effectLst/>
                <a:uLnTx/>
                <a:uFillTx/>
                <a:latin typeface="Calibri"/>
                <a:ea typeface="+mn-ea"/>
                <a:cs typeface="Arial" charset="0"/>
              </a:rPr>
              <a:t>	</a:t>
            </a:r>
            <a:r>
              <a:rPr kumimoji="0" lang="en-GB" sz="1800" b="0" i="0" u="none" strike="noStrike" kern="1200" cap="none" spc="0" normalizeH="0" baseline="0" noProof="0" dirty="0">
                <a:ln>
                  <a:noFill/>
                </a:ln>
                <a:solidFill>
                  <a:prstClr val="black"/>
                </a:solidFill>
                <a:effectLst/>
                <a:uLnTx/>
                <a:uFillTx/>
                <a:latin typeface="Calibri"/>
                <a:ea typeface="+mn-ea"/>
                <a:cs typeface="Arial" charset="0"/>
                <a:hlinkClick r:id="rId11"/>
              </a:rPr>
              <a:t>Country profiles</a:t>
            </a:r>
            <a:endParaRPr lang="en-US" sz="1600" dirty="0"/>
          </a:p>
        </p:txBody>
      </p:sp>
      <p:sp>
        <p:nvSpPr>
          <p:cNvPr id="7" name="TextBox 6"/>
          <p:cNvSpPr txBox="1"/>
          <p:nvPr userDrawn="1"/>
        </p:nvSpPr>
        <p:spPr>
          <a:xfrm>
            <a:off x="313508" y="1123404"/>
            <a:ext cx="6583680" cy="276999"/>
          </a:xfrm>
          <a:prstGeom prst="rect">
            <a:avLst/>
          </a:prstGeom>
          <a:noFill/>
        </p:spPr>
        <p:txBody>
          <a:bodyPr wrap="square" rtlCol="0">
            <a:spAutoFit/>
          </a:bodyPr>
          <a:lstStyle/>
          <a:p>
            <a:r>
              <a:rPr lang="en-US" sz="1200" dirty="0"/>
              <a:t>(Switch to presentation mode if links are inactive</a:t>
            </a:r>
            <a:r>
              <a:rPr lang="en-US" sz="1200" baseline="0" dirty="0"/>
              <a:t>)</a:t>
            </a:r>
            <a:r>
              <a:rPr lang="en-US" sz="1200" dirty="0"/>
              <a:t> </a:t>
            </a:r>
          </a:p>
        </p:txBody>
      </p:sp>
    </p:spTree>
    <p:extLst>
      <p:ext uri="{BB962C8B-B14F-4D97-AF65-F5344CB8AC3E}">
        <p14:creationId xmlns:p14="http://schemas.microsoft.com/office/powerpoint/2010/main" val="4515758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mage left / Text right white">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675773" y="1800000"/>
            <a:ext cx="4104000" cy="42372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6" name="Picture Placeholder 5"/>
          <p:cNvSpPr>
            <a:spLocks noGrp="1"/>
          </p:cNvSpPr>
          <p:nvPr>
            <p:ph type="pic" sz="quarter" idx="17" hasCustomPrompt="1"/>
          </p:nvPr>
        </p:nvSpPr>
        <p:spPr>
          <a:xfrm>
            <a:off x="359999" y="1800000"/>
            <a:ext cx="4104000"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baseline="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br>
              <a:rPr lang="en-GB" noProof="0" dirty="0"/>
            </a:b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8" name="Date Placeholder 7"/>
          <p:cNvSpPr>
            <a:spLocks noGrp="1"/>
          </p:cNvSpPr>
          <p:nvPr>
            <p:ph type="dt" sz="half" idx="18"/>
          </p:nvPr>
        </p:nvSpPr>
        <p:spPr/>
        <p:txBody>
          <a:bodyPr/>
          <a:lstStyle/>
          <a:p>
            <a:fld id="{FEB9FF11-A344-43C4-823B-F8CC00676CD1}" type="datetime1">
              <a:rPr lang="en-GB" noProof="0" smtClean="0"/>
              <a:t>30/01/2020</a:t>
            </a:fld>
            <a:endParaRPr lang="en-GB" noProof="0"/>
          </a:p>
        </p:txBody>
      </p:sp>
      <p:sp>
        <p:nvSpPr>
          <p:cNvPr id="9" name="Footer Placeholder 8"/>
          <p:cNvSpPr>
            <a:spLocks noGrp="1"/>
          </p:cNvSpPr>
          <p:nvPr>
            <p:ph type="ftr" sz="quarter" idx="19"/>
          </p:nvPr>
        </p:nvSpPr>
        <p:spPr/>
        <p:txBody>
          <a:bodyPr/>
          <a:lstStyle/>
          <a:p>
            <a:r>
              <a:rPr lang="en-GB" noProof="0"/>
              <a:t>|     Title of the presentation</a:t>
            </a:r>
          </a:p>
        </p:txBody>
      </p:sp>
      <p:sp>
        <p:nvSpPr>
          <p:cNvPr id="10" name="Slide Number Placeholder 9"/>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2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itle 14"/>
          <p:cNvSpPr>
            <a:spLocks noGrp="1"/>
          </p:cNvSpPr>
          <p:nvPr>
            <p:ph type="title"/>
          </p:nvPr>
        </p:nvSpPr>
        <p:spPr/>
        <p:txBody>
          <a:bodyPr/>
          <a:lstStyle/>
          <a:p>
            <a:r>
              <a:rPr lang="en-GB" noProof="0"/>
              <a:t>Click to edit Master title style</a:t>
            </a:r>
          </a:p>
        </p:txBody>
      </p:sp>
      <p:sp>
        <p:nvSpPr>
          <p:cNvPr id="16"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14945628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Quotation white">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4675773" y="1800000"/>
            <a:ext cx="4104000" cy="4237200"/>
          </a:xfrm>
          <a:solidFill>
            <a:srgbClr val="009CDE"/>
          </a:solidFill>
        </p:spPr>
        <p:txBody>
          <a:bodyPr lIns="144000" tIns="144000" rIns="144000" bIns="144000"/>
          <a:lstStyle>
            <a:lvl1pPr>
              <a:defRPr sz="1400" b="1">
                <a:solidFill>
                  <a:schemeClr val="bg1"/>
                </a:solidFill>
                <a:latin typeface="+mn-lt"/>
              </a:defRPr>
            </a:lvl1pPr>
            <a:lvl2pPr>
              <a:buClr>
                <a:schemeClr val="bg1"/>
              </a:buClr>
              <a:defRPr sz="1400">
                <a:solidFill>
                  <a:schemeClr val="bg1"/>
                </a:solidFill>
                <a:latin typeface="+mn-lt"/>
              </a:defRPr>
            </a:lvl2pPr>
            <a:lvl3pPr>
              <a:buClr>
                <a:schemeClr val="bg1"/>
              </a:buClr>
              <a:defRPr sz="1400">
                <a:solidFill>
                  <a:schemeClr val="bg1"/>
                </a:solidFill>
                <a:latin typeface="+mn-lt"/>
              </a:defRPr>
            </a:lvl3pPr>
            <a:lvl4pPr>
              <a:buClr>
                <a:schemeClr val="bg1"/>
              </a:buClr>
              <a:defRPr sz="1400">
                <a:solidFill>
                  <a:schemeClr val="bg1"/>
                </a:solidFill>
                <a:latin typeface="+mn-lt"/>
              </a:defRPr>
            </a:lvl4pPr>
            <a:lvl5pPr>
              <a:buClr>
                <a:schemeClr val="bg1"/>
              </a:buClr>
              <a:defRPr sz="1400">
                <a:solidFill>
                  <a:schemeClr val="bg1"/>
                </a:solidFill>
                <a:latin typeface="+mn-lt"/>
              </a:defRPr>
            </a:lvl5p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6" name="Picture Placeholder 5"/>
          <p:cNvSpPr>
            <a:spLocks noGrp="1"/>
          </p:cNvSpPr>
          <p:nvPr>
            <p:ph type="pic" sz="quarter" idx="17" hasCustomPrompt="1"/>
          </p:nvPr>
        </p:nvSpPr>
        <p:spPr>
          <a:xfrm>
            <a:off x="359999" y="1800000"/>
            <a:ext cx="4104000"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p>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8" name="Date Placeholder 7"/>
          <p:cNvSpPr>
            <a:spLocks noGrp="1"/>
          </p:cNvSpPr>
          <p:nvPr>
            <p:ph type="dt" sz="half" idx="18"/>
          </p:nvPr>
        </p:nvSpPr>
        <p:spPr/>
        <p:txBody>
          <a:bodyPr/>
          <a:lstStyle/>
          <a:p>
            <a:fld id="{829A7516-E6F8-4BF1-9169-1AE6A8B4C4E1}" type="datetime1">
              <a:rPr lang="en-GB" noProof="0" smtClean="0"/>
              <a:t>30/01/2020</a:t>
            </a:fld>
            <a:endParaRPr lang="en-GB" noProof="0"/>
          </a:p>
        </p:txBody>
      </p:sp>
      <p:sp>
        <p:nvSpPr>
          <p:cNvPr id="9" name="Footer Placeholder 8"/>
          <p:cNvSpPr>
            <a:spLocks noGrp="1"/>
          </p:cNvSpPr>
          <p:nvPr>
            <p:ph type="ftr" sz="quarter" idx="19"/>
          </p:nvPr>
        </p:nvSpPr>
        <p:spPr/>
        <p:txBody>
          <a:bodyPr/>
          <a:lstStyle/>
          <a:p>
            <a:r>
              <a:rPr lang="en-GB" noProof="0"/>
              <a:t>|     Title of the presentation</a:t>
            </a:r>
          </a:p>
        </p:txBody>
      </p:sp>
      <p:sp>
        <p:nvSpPr>
          <p:cNvPr id="10" name="Slide Number Placeholder 9"/>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2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5" name="Title 14"/>
          <p:cNvSpPr>
            <a:spLocks noGrp="1"/>
          </p:cNvSpPr>
          <p:nvPr>
            <p:ph type="title"/>
          </p:nvPr>
        </p:nvSpPr>
        <p:spPr/>
        <p:txBody>
          <a:bodyPr/>
          <a:lstStyle/>
          <a:p>
            <a:r>
              <a:rPr lang="en-GB" noProof="0"/>
              <a:t>Click to edit Master title style</a:t>
            </a:r>
          </a:p>
        </p:txBody>
      </p:sp>
      <p:sp>
        <p:nvSpPr>
          <p:cNvPr id="16"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1771502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rge Image white">
    <p:spTree>
      <p:nvGrpSpPr>
        <p:cNvPr id="1" name=""/>
        <p:cNvGrpSpPr/>
        <p:nvPr/>
      </p:nvGrpSpPr>
      <p:grpSpPr>
        <a:xfrm>
          <a:off x="0" y="0"/>
          <a:ext cx="0" cy="0"/>
          <a:chOff x="0" y="0"/>
          <a:chExt cx="0" cy="0"/>
        </a:xfrm>
      </p:grpSpPr>
      <p:sp>
        <p:nvSpPr>
          <p:cNvPr id="6" name="Picture Placeholder 5"/>
          <p:cNvSpPr>
            <a:spLocks noGrp="1"/>
          </p:cNvSpPr>
          <p:nvPr>
            <p:ph type="pic" sz="quarter" idx="17" hasCustomPrompt="1"/>
          </p:nvPr>
        </p:nvSpPr>
        <p:spPr>
          <a:xfrm>
            <a:off x="359999" y="1800000"/>
            <a:ext cx="8419773" cy="4237200"/>
          </a:xfrm>
          <a:solidFill>
            <a:schemeClr val="bg1">
              <a:lumMod val="85000"/>
            </a:schemeClr>
          </a:solidFill>
        </p:spPr>
        <p:txBody>
          <a:bodyPr bIns="198000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bg1"/>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a:t>
            </a:r>
            <a:br>
              <a:rPr lang="en-GB" noProof="0" dirty="0"/>
            </a:b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3" name="Date Placeholder 2"/>
          <p:cNvSpPr>
            <a:spLocks noGrp="1"/>
          </p:cNvSpPr>
          <p:nvPr>
            <p:ph type="dt" sz="half" idx="18"/>
          </p:nvPr>
        </p:nvSpPr>
        <p:spPr/>
        <p:txBody>
          <a:bodyPr/>
          <a:lstStyle/>
          <a:p>
            <a:fld id="{631EE352-73CD-4388-84F2-249FAFD249D6}" type="datetime1">
              <a:rPr lang="en-GB" noProof="0" smtClean="0"/>
              <a:t>30/01/2020</a:t>
            </a:fld>
            <a:endParaRPr lang="en-GB" noProof="0"/>
          </a:p>
        </p:txBody>
      </p:sp>
      <p:sp>
        <p:nvSpPr>
          <p:cNvPr id="4" name="Footer Placeholder 3"/>
          <p:cNvSpPr>
            <a:spLocks noGrp="1"/>
          </p:cNvSpPr>
          <p:nvPr>
            <p:ph type="ftr" sz="quarter" idx="19"/>
          </p:nvPr>
        </p:nvSpPr>
        <p:spPr/>
        <p:txBody>
          <a:bodyPr/>
          <a:lstStyle/>
          <a:p>
            <a:r>
              <a:rPr lang="en-GB" noProof="0"/>
              <a:t>|     Title of the presentation</a:t>
            </a:r>
          </a:p>
        </p:txBody>
      </p:sp>
      <p:sp>
        <p:nvSpPr>
          <p:cNvPr id="5" name="Slide Number Placeholder 4"/>
          <p:cNvSpPr>
            <a:spLocks noGrp="1"/>
          </p:cNvSpPr>
          <p:nvPr>
            <p:ph type="sldNum" sz="quarter" idx="20"/>
          </p:nvPr>
        </p:nvSpPr>
        <p:spPr/>
        <p:txBody>
          <a:bodyPr/>
          <a:lstStyle/>
          <a:p>
            <a:fld id="{A74CE0EA-F3B5-4684-BA10-C594598FDB9C}" type="slidenum">
              <a:rPr lang="en-GB" noProof="0" smtClean="0"/>
              <a:pPr/>
              <a:t>‹#›</a:t>
            </a:fld>
            <a:endParaRPr lang="en-GB" noProof="0"/>
          </a:p>
        </p:txBody>
      </p:sp>
      <p:sp>
        <p:nvSpPr>
          <p:cNvPr id="16"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7" name="Title 6"/>
          <p:cNvSpPr>
            <a:spLocks noGrp="1"/>
          </p:cNvSpPr>
          <p:nvPr>
            <p:ph type="title"/>
          </p:nvPr>
        </p:nvSpPr>
        <p:spPr/>
        <p:txBody>
          <a:bodyPr/>
          <a:lstStyle/>
          <a:p>
            <a:r>
              <a:rPr lang="en-GB" noProof="0"/>
              <a:t>Click to edit Master title style</a:t>
            </a:r>
          </a:p>
        </p:txBody>
      </p:sp>
      <p:sp>
        <p:nvSpPr>
          <p:cNvPr id="14"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Tree>
    <p:extLst>
      <p:ext uri="{BB962C8B-B14F-4D97-AF65-F5344CB8AC3E}">
        <p14:creationId xmlns:p14="http://schemas.microsoft.com/office/powerpoint/2010/main" val="36228915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hapter Intro large Text white">
    <p:spTree>
      <p:nvGrpSpPr>
        <p:cNvPr id="1" name=""/>
        <p:cNvGrpSpPr/>
        <p:nvPr/>
      </p:nvGrpSpPr>
      <p:grpSpPr>
        <a:xfrm>
          <a:off x="0" y="0"/>
          <a:ext cx="0" cy="0"/>
          <a:chOff x="0" y="0"/>
          <a:chExt cx="0" cy="0"/>
        </a:xfrm>
      </p:grpSpPr>
      <p:sp>
        <p:nvSpPr>
          <p:cNvPr id="18" name="Date Placeholder 17"/>
          <p:cNvSpPr>
            <a:spLocks noGrp="1"/>
          </p:cNvSpPr>
          <p:nvPr>
            <p:ph type="dt" sz="half" idx="14"/>
          </p:nvPr>
        </p:nvSpPr>
        <p:spPr>
          <a:noFill/>
        </p:spPr>
        <p:txBody>
          <a:bodyPr/>
          <a:lstStyle>
            <a:lvl1pPr>
              <a:defRPr>
                <a:solidFill>
                  <a:schemeClr val="tx1"/>
                </a:solidFill>
              </a:defRPr>
            </a:lvl1pPr>
          </a:lstStyle>
          <a:p>
            <a:fld id="{EA826542-68AB-4EF5-B2B7-7C8D70871A17}" type="datetime1">
              <a:rPr lang="en-GB" noProof="0" smtClean="0"/>
              <a:pPr/>
              <a:t>30/01/2020</a:t>
            </a:fld>
            <a:endParaRPr lang="en-GB" noProof="0"/>
          </a:p>
        </p:txBody>
      </p:sp>
      <p:sp>
        <p:nvSpPr>
          <p:cNvPr id="19" name="Footer Placeholder 18"/>
          <p:cNvSpPr>
            <a:spLocks noGrp="1"/>
          </p:cNvSpPr>
          <p:nvPr>
            <p:ph type="ftr" sz="quarter" idx="15"/>
          </p:nvPr>
        </p:nvSpPr>
        <p:spPr>
          <a:noFill/>
        </p:spPr>
        <p:txBody>
          <a:bodyPr/>
          <a:lstStyle/>
          <a:p>
            <a:r>
              <a:rPr lang="en-GB" noProof="0"/>
              <a:t>|     Title of the presentation</a:t>
            </a:r>
          </a:p>
        </p:txBody>
      </p:sp>
      <p:sp>
        <p:nvSpPr>
          <p:cNvPr id="20" name="Slide Number Placeholder 19"/>
          <p:cNvSpPr>
            <a:spLocks noGrp="1"/>
          </p:cNvSpPr>
          <p:nvPr>
            <p:ph type="sldNum" sz="quarter" idx="16"/>
          </p:nvPr>
        </p:nvSpPr>
        <p:spPr>
          <a:noFill/>
        </p:spPr>
        <p:txBody>
          <a:bodyPr/>
          <a:lstStyle/>
          <a:p>
            <a:fld id="{A74CE0EA-F3B5-4684-BA10-C594598FDB9C}" type="slidenum">
              <a:rPr lang="en-GB" noProof="0" smtClean="0"/>
              <a:pPr/>
              <a:t>‹#›</a:t>
            </a:fld>
            <a:endParaRPr lang="en-GB" noProof="0"/>
          </a:p>
        </p:txBody>
      </p:sp>
      <p:sp>
        <p:nvSpPr>
          <p:cNvPr id="17" name="Text Placeholder 7"/>
          <p:cNvSpPr>
            <a:spLocks noGrp="1"/>
          </p:cNvSpPr>
          <p:nvPr>
            <p:ph type="body" sz="quarter" idx="21" hasCustomPrompt="1"/>
          </p:nvPr>
        </p:nvSpPr>
        <p:spPr>
          <a:xfrm>
            <a:off x="360000" y="6293650"/>
            <a:ext cx="8419774" cy="208579"/>
          </a:xfrm>
          <a:noFill/>
        </p:spPr>
        <p:txBody>
          <a:bodyPr anchor="t">
            <a:normAutofit/>
          </a:bodyPr>
          <a:lstStyle>
            <a:lvl1pPr>
              <a:defRPr sz="800" b="0">
                <a:solidFill>
                  <a:schemeClr val="tx1"/>
                </a:solidFill>
                <a:latin typeface="+mn-lt"/>
              </a:defRPr>
            </a:lvl1pPr>
          </a:lstStyle>
          <a:p>
            <a:pPr lvl="0"/>
            <a:r>
              <a:rPr lang="en-GB" noProof="0"/>
              <a:t>Source:</a:t>
            </a:r>
          </a:p>
        </p:txBody>
      </p:sp>
      <p:sp>
        <p:nvSpPr>
          <p:cNvPr id="4" name="Title 3"/>
          <p:cNvSpPr>
            <a:spLocks noGrp="1"/>
          </p:cNvSpPr>
          <p:nvPr>
            <p:ph type="title"/>
          </p:nvPr>
        </p:nvSpPr>
        <p:spPr>
          <a:noFill/>
        </p:spPr>
        <p:txBody>
          <a:bodyPr/>
          <a:lstStyle/>
          <a:p>
            <a:r>
              <a:rPr lang="en-GB" noProof="0" dirty="0"/>
              <a:t>Click to edit Master title style</a:t>
            </a:r>
          </a:p>
        </p:txBody>
      </p:sp>
      <p:sp>
        <p:nvSpPr>
          <p:cNvPr id="1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dirty="0"/>
              <a:t>One line Subtitle (optional)</a:t>
            </a:r>
          </a:p>
        </p:txBody>
      </p:sp>
      <p:sp>
        <p:nvSpPr>
          <p:cNvPr id="12" name="Text Placeholder 4"/>
          <p:cNvSpPr>
            <a:spLocks noGrp="1"/>
          </p:cNvSpPr>
          <p:nvPr>
            <p:ph type="body" sz="quarter" idx="18"/>
          </p:nvPr>
        </p:nvSpPr>
        <p:spPr>
          <a:xfrm>
            <a:off x="359999" y="1800000"/>
            <a:ext cx="8419774" cy="4237200"/>
          </a:xfrm>
          <a:noFill/>
        </p:spPr>
        <p:txBody>
          <a:bodyPr lIns="0" tIns="0" rIns="0" bIns="0"/>
          <a:lstStyle>
            <a:lvl1pPr>
              <a:lnSpc>
                <a:spcPct val="110000"/>
              </a:lnSpc>
              <a:defRPr sz="1400" b="1">
                <a:solidFill>
                  <a:schemeClr val="tx1"/>
                </a:solidFill>
                <a:latin typeface="+mn-lt"/>
              </a:defRPr>
            </a:lvl1pPr>
            <a:lvl2pPr>
              <a:lnSpc>
                <a:spcPct val="110000"/>
              </a:lnSpc>
              <a:defRPr sz="1400">
                <a:solidFill>
                  <a:schemeClr val="tx1"/>
                </a:solidFill>
                <a:latin typeface="+mn-lt"/>
              </a:defRPr>
            </a:lvl2pPr>
          </a:lstStyle>
          <a:p>
            <a:pPr lvl="0"/>
            <a:r>
              <a:rPr lang="en-GB" noProof="0" dirty="0"/>
              <a:t>Edit Master text styles</a:t>
            </a:r>
          </a:p>
          <a:p>
            <a:pPr lvl="1"/>
            <a:r>
              <a:rPr lang="en-GB" noProof="0" dirty="0"/>
              <a:t>Second level</a:t>
            </a:r>
          </a:p>
        </p:txBody>
      </p:sp>
    </p:spTree>
    <p:extLst>
      <p:ext uri="{BB962C8B-B14F-4D97-AF65-F5344CB8AC3E}">
        <p14:creationId xmlns:p14="http://schemas.microsoft.com/office/powerpoint/2010/main" val="327807751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Chapter Intro Image white">
    <p:spTree>
      <p:nvGrpSpPr>
        <p:cNvPr id="1" name=""/>
        <p:cNvGrpSpPr/>
        <p:nvPr/>
      </p:nvGrpSpPr>
      <p:grpSpPr>
        <a:xfrm>
          <a:off x="0" y="0"/>
          <a:ext cx="0" cy="0"/>
          <a:chOff x="0" y="0"/>
          <a:chExt cx="0" cy="0"/>
        </a:xfrm>
      </p:grpSpPr>
      <p:sp>
        <p:nvSpPr>
          <p:cNvPr id="8" name="Picture Placeholder 5"/>
          <p:cNvSpPr>
            <a:spLocks noGrp="1"/>
          </p:cNvSpPr>
          <p:nvPr>
            <p:ph type="pic" sz="quarter" idx="17" hasCustomPrompt="1"/>
          </p:nvPr>
        </p:nvSpPr>
        <p:spPr bwMode="gray">
          <a:xfrm>
            <a:off x="0" y="2"/>
            <a:ext cx="9144000" cy="6857999"/>
          </a:xfrm>
          <a:solidFill>
            <a:schemeClr val="bg1"/>
          </a:solidFill>
        </p:spPr>
        <p:txBody>
          <a:bodyPr wrap="square" tIns="1980000" bIns="0" anchor="ct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accent6"/>
                </a:solidFill>
              </a:defRPr>
            </a:lvl1pPr>
          </a:lstStyle>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Click on Icon to add picture, then arrange object (send to back)</a:t>
            </a:r>
          </a:p>
          <a:p>
            <a:pPr marL="0" marR="0" lvl="0" indent="0" algn="ctr" defTabSz="914400" rtl="0" eaLnBrk="1" fontAlgn="auto" latinLnBrk="0" hangingPunct="1">
              <a:lnSpc>
                <a:spcPct val="110000"/>
              </a:lnSpc>
              <a:spcBef>
                <a:spcPts val="1000"/>
              </a:spcBef>
              <a:spcAft>
                <a:spcPts val="600"/>
              </a:spcAft>
              <a:buClr>
                <a:schemeClr val="tx1"/>
              </a:buClr>
              <a:buSzPct val="80000"/>
              <a:buFontTx/>
              <a:buNone/>
              <a:tabLst/>
              <a:defRPr/>
            </a:pPr>
            <a:r>
              <a:rPr lang="en-GB" noProof="0" dirty="0"/>
              <a:t>Change picture either by</a:t>
            </a:r>
            <a:br>
              <a:rPr lang="en-GB" noProof="0" dirty="0"/>
            </a:br>
            <a:r>
              <a:rPr lang="en-GB" noProof="0" dirty="0"/>
              <a:t>right mouse click on picture + „change picture“ </a:t>
            </a:r>
            <a:br>
              <a:rPr lang="en-GB" noProof="0" dirty="0"/>
            </a:br>
            <a:r>
              <a:rPr lang="en-GB" noProof="0" dirty="0"/>
              <a:t>or by deleting picture + resetting slide</a:t>
            </a:r>
          </a:p>
        </p:txBody>
      </p:sp>
      <p:sp>
        <p:nvSpPr>
          <p:cNvPr id="9" name="Text Placeholder 4"/>
          <p:cNvSpPr>
            <a:spLocks noGrp="1"/>
          </p:cNvSpPr>
          <p:nvPr>
            <p:ph type="body" sz="quarter" idx="18"/>
          </p:nvPr>
        </p:nvSpPr>
        <p:spPr bwMode="gray">
          <a:xfrm>
            <a:off x="1" y="1800000"/>
            <a:ext cx="3209925" cy="1649446"/>
          </a:xfrm>
          <a:solidFill>
            <a:schemeClr val="tx2">
              <a:alpha val="90000"/>
            </a:schemeClr>
          </a:solidFill>
        </p:spPr>
        <p:txBody>
          <a:bodyPr lIns="360000" tIns="180000" rIns="360000" bIns="180000">
            <a:noAutofit/>
          </a:bodyPr>
          <a:lstStyle>
            <a:lvl1pPr>
              <a:defRPr sz="2800" b="1">
                <a:solidFill>
                  <a:schemeClr val="bg1"/>
                </a:solidFill>
                <a:latin typeface="+mj-lt"/>
              </a:defRPr>
            </a:lvl1pPr>
            <a:lvl2pPr marL="541338" indent="-274638">
              <a:buClr>
                <a:schemeClr val="bg1"/>
              </a:buClr>
              <a:defRPr sz="2800">
                <a:solidFill>
                  <a:schemeClr val="bg1"/>
                </a:solidFill>
                <a:latin typeface="+mj-lt"/>
              </a:defRPr>
            </a:lvl2pPr>
          </a:lstStyle>
          <a:p>
            <a:pPr lvl="0"/>
            <a:r>
              <a:rPr lang="en-GB" noProof="0" dirty="0"/>
              <a:t>Edit Master text styles</a:t>
            </a:r>
          </a:p>
        </p:txBody>
      </p:sp>
      <p:sp>
        <p:nvSpPr>
          <p:cNvPr id="2" name="Date Placeholder 1"/>
          <p:cNvSpPr>
            <a:spLocks noGrp="1"/>
          </p:cNvSpPr>
          <p:nvPr>
            <p:ph type="dt" sz="half" idx="19"/>
          </p:nvPr>
        </p:nvSpPr>
        <p:spPr bwMode="gray"/>
        <p:txBody>
          <a:bodyPr/>
          <a:lstStyle>
            <a:lvl1pPr>
              <a:defRPr>
                <a:solidFill>
                  <a:schemeClr val="tx1"/>
                </a:solidFill>
              </a:defRPr>
            </a:lvl1pPr>
          </a:lstStyle>
          <a:p>
            <a:fld id="{48AB999A-019E-47DF-9626-59D35A5C5D1F}" type="datetime1">
              <a:rPr lang="en-GB" noProof="0" smtClean="0"/>
              <a:t>30/01/2020</a:t>
            </a:fld>
            <a:endParaRPr lang="en-GB" noProof="0"/>
          </a:p>
        </p:txBody>
      </p:sp>
      <p:sp>
        <p:nvSpPr>
          <p:cNvPr id="3" name="Footer Placeholder 2"/>
          <p:cNvSpPr>
            <a:spLocks noGrp="1"/>
          </p:cNvSpPr>
          <p:nvPr>
            <p:ph type="ftr" sz="quarter" idx="20"/>
          </p:nvPr>
        </p:nvSpPr>
        <p:spPr bwMode="gray"/>
        <p:txBody>
          <a:bodyPr/>
          <a:lstStyle>
            <a:lvl1pPr>
              <a:defRPr>
                <a:solidFill>
                  <a:schemeClr val="tx1"/>
                </a:solidFill>
              </a:defRPr>
            </a:lvl1pPr>
          </a:lstStyle>
          <a:p>
            <a:r>
              <a:rPr lang="en-GB" noProof="0"/>
              <a:t>|     Title of the presentation</a:t>
            </a:r>
          </a:p>
        </p:txBody>
      </p:sp>
      <p:sp>
        <p:nvSpPr>
          <p:cNvPr id="4" name="Slide Number Placeholder 3"/>
          <p:cNvSpPr>
            <a:spLocks noGrp="1"/>
          </p:cNvSpPr>
          <p:nvPr>
            <p:ph type="sldNum" sz="quarter" idx="21"/>
          </p:nvPr>
        </p:nvSpPr>
        <p:spPr bwMode="gray"/>
        <p:txBody>
          <a:bodyPr/>
          <a:lstStyle>
            <a:lvl1pPr>
              <a:defRPr>
                <a:solidFill>
                  <a:schemeClr val="tx1"/>
                </a:solidFill>
              </a:defRPr>
            </a:lvl1pPr>
          </a:lstStyle>
          <a:p>
            <a:fld id="{A74CE0EA-F3B5-4684-BA10-C594598FDB9C}" type="slidenum">
              <a:rPr lang="en-GB" noProof="0" smtClean="0"/>
              <a:pPr/>
              <a:t>‹#›</a:t>
            </a:fld>
            <a:endParaRPr lang="en-GB" noProof="0"/>
          </a:p>
        </p:txBody>
      </p:sp>
      <p:sp>
        <p:nvSpPr>
          <p:cNvPr id="15" name="Text Placeholder 7"/>
          <p:cNvSpPr>
            <a:spLocks noGrp="1"/>
          </p:cNvSpPr>
          <p:nvPr>
            <p:ph type="body" sz="quarter" idx="22" hasCustomPrompt="1"/>
          </p:nvPr>
        </p:nvSpPr>
        <p:spPr bwMode="gray">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7" name="Title 16"/>
          <p:cNvSpPr>
            <a:spLocks noGrp="1"/>
          </p:cNvSpPr>
          <p:nvPr>
            <p:ph type="title"/>
          </p:nvPr>
        </p:nvSpPr>
        <p:spPr bwMode="gray"/>
        <p:txBody>
          <a:bodyPr/>
          <a:lstStyle/>
          <a:p>
            <a:r>
              <a:rPr lang="en-GB" noProof="0"/>
              <a:t>Click to edit Master title style</a:t>
            </a:r>
          </a:p>
        </p:txBody>
      </p:sp>
      <p:sp>
        <p:nvSpPr>
          <p:cNvPr id="6" name="Picture Placeholder 5"/>
          <p:cNvSpPr>
            <a:spLocks noGrp="1"/>
          </p:cNvSpPr>
          <p:nvPr>
            <p:ph type="pic" sz="quarter" idx="23" hasCustomPrompt="1"/>
          </p:nvPr>
        </p:nvSpPr>
        <p:spPr bwMode="gray">
          <a:xfrm>
            <a:off x="6803373" y="371958"/>
            <a:ext cx="1976400" cy="694800"/>
          </a:xfrm>
          <a:blipFill dpi="0" rotWithShape="1">
            <a:blip r:embed="rId2"/>
            <a:srcRect/>
            <a:stretch>
              <a:fillRect/>
            </a:stretch>
          </a:blipFill>
        </p:spPr>
        <p:txBody>
          <a:bodyPr anchor="ctr"/>
          <a:lstStyle>
            <a:lvl1pPr algn="ctr">
              <a:defRPr sz="100">
                <a:solidFill>
                  <a:schemeClr val="bg1"/>
                </a:solidFill>
              </a:defRPr>
            </a:lvl1pPr>
          </a:lstStyle>
          <a:p>
            <a:r>
              <a:rPr lang="en-GB" noProof="0"/>
              <a:t>.</a:t>
            </a:r>
          </a:p>
        </p:txBody>
      </p:sp>
    </p:spTree>
    <p:extLst>
      <p:ext uri="{BB962C8B-B14F-4D97-AF65-F5344CB8AC3E}">
        <p14:creationId xmlns:p14="http://schemas.microsoft.com/office/powerpoint/2010/main" val="30267208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Agenda white new">
    <p:spTree>
      <p:nvGrpSpPr>
        <p:cNvPr id="1" name=""/>
        <p:cNvGrpSpPr/>
        <p:nvPr/>
      </p:nvGrpSpPr>
      <p:grpSpPr>
        <a:xfrm>
          <a:off x="0" y="0"/>
          <a:ext cx="0" cy="0"/>
          <a:chOff x="0" y="0"/>
          <a:chExt cx="0" cy="0"/>
        </a:xfrm>
      </p:grpSpPr>
      <p:sp>
        <p:nvSpPr>
          <p:cNvPr id="7" name="Date Placeholder 6"/>
          <p:cNvSpPr>
            <a:spLocks noGrp="1"/>
          </p:cNvSpPr>
          <p:nvPr>
            <p:ph type="dt" sz="half" idx="30"/>
          </p:nvPr>
        </p:nvSpPr>
        <p:spPr bwMode="gray"/>
        <p:txBody>
          <a:bodyPr/>
          <a:lstStyle/>
          <a:p>
            <a:fld id="{99262F6C-3198-4C0D-9FD3-A522B66D4040}" type="datetime1">
              <a:rPr lang="en-GB" noProof="0" smtClean="0"/>
              <a:t>30/01/2020</a:t>
            </a:fld>
            <a:endParaRPr lang="en-GB" noProof="0"/>
          </a:p>
        </p:txBody>
      </p:sp>
      <p:sp>
        <p:nvSpPr>
          <p:cNvPr id="8" name="Footer Placeholder 7"/>
          <p:cNvSpPr>
            <a:spLocks noGrp="1"/>
          </p:cNvSpPr>
          <p:nvPr>
            <p:ph type="ftr" sz="quarter" idx="31"/>
          </p:nvPr>
        </p:nvSpPr>
        <p:spPr bwMode="gray"/>
        <p:txBody>
          <a:bodyPr/>
          <a:lstStyle/>
          <a:p>
            <a:r>
              <a:rPr lang="en-GB" noProof="0"/>
              <a:t>|     Title of the presentation</a:t>
            </a:r>
          </a:p>
        </p:txBody>
      </p:sp>
      <p:sp>
        <p:nvSpPr>
          <p:cNvPr id="9" name="Slide Number Placeholder 8"/>
          <p:cNvSpPr>
            <a:spLocks noGrp="1"/>
          </p:cNvSpPr>
          <p:nvPr>
            <p:ph type="sldNum" sz="quarter" idx="32"/>
          </p:nvPr>
        </p:nvSpPr>
        <p:spPr bwMode="gray"/>
        <p:txBody>
          <a:bodyPr/>
          <a:lstStyle/>
          <a:p>
            <a:fld id="{A74CE0EA-F3B5-4684-BA10-C594598FDB9C}" type="slidenum">
              <a:rPr lang="en-GB" noProof="0" smtClean="0"/>
              <a:pPr/>
              <a:t>‹#›</a:t>
            </a:fld>
            <a:endParaRPr lang="en-GB" noProof="0"/>
          </a:p>
        </p:txBody>
      </p:sp>
      <p:sp>
        <p:nvSpPr>
          <p:cNvPr id="28" name="Rectangle 27"/>
          <p:cNvSpPr/>
          <p:nvPr userDrawn="1"/>
        </p:nvSpPr>
        <p:spPr bwMode="gray">
          <a:xfrm>
            <a:off x="360000" y="1800002"/>
            <a:ext cx="4775881" cy="14249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4" name="Text Placeholder 3"/>
          <p:cNvSpPr>
            <a:spLocks noGrp="1"/>
          </p:cNvSpPr>
          <p:nvPr>
            <p:ph type="body" sz="quarter" idx="33" hasCustomPrompt="1"/>
          </p:nvPr>
        </p:nvSpPr>
        <p:spPr>
          <a:xfrm>
            <a:off x="359999" y="214368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01</a:t>
            </a:r>
          </a:p>
        </p:txBody>
      </p:sp>
      <p:sp>
        <p:nvSpPr>
          <p:cNvPr id="31" name="Text Placeholder 3"/>
          <p:cNvSpPr>
            <a:spLocks noGrp="1"/>
          </p:cNvSpPr>
          <p:nvPr>
            <p:ph type="body" sz="quarter" idx="34" hasCustomPrompt="1"/>
          </p:nvPr>
        </p:nvSpPr>
        <p:spPr>
          <a:xfrm>
            <a:off x="1280578" y="214368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Headline</a:t>
            </a:r>
          </a:p>
        </p:txBody>
      </p:sp>
      <p:sp>
        <p:nvSpPr>
          <p:cNvPr id="34" name="Text Placeholder 3"/>
          <p:cNvSpPr>
            <a:spLocks noGrp="1"/>
          </p:cNvSpPr>
          <p:nvPr>
            <p:ph type="body" sz="quarter" idx="35" hasCustomPrompt="1"/>
          </p:nvPr>
        </p:nvSpPr>
        <p:spPr>
          <a:xfrm>
            <a:off x="5574552" y="214368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dirty="0"/>
              <a:t>Speaker</a:t>
            </a:r>
          </a:p>
        </p:txBody>
      </p:sp>
      <p:sp>
        <p:nvSpPr>
          <p:cNvPr id="36" name="Text Placeholder 3"/>
          <p:cNvSpPr>
            <a:spLocks noGrp="1"/>
          </p:cNvSpPr>
          <p:nvPr>
            <p:ph type="body" sz="quarter" idx="36" hasCustomPrompt="1"/>
          </p:nvPr>
        </p:nvSpPr>
        <p:spPr>
          <a:xfrm>
            <a:off x="359999" y="2877928"/>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02</a:t>
            </a:r>
          </a:p>
        </p:txBody>
      </p:sp>
      <p:sp>
        <p:nvSpPr>
          <p:cNvPr id="37" name="Text Placeholder 3"/>
          <p:cNvSpPr>
            <a:spLocks noGrp="1"/>
          </p:cNvSpPr>
          <p:nvPr>
            <p:ph type="body" sz="quarter" idx="37" hasCustomPrompt="1"/>
          </p:nvPr>
        </p:nvSpPr>
        <p:spPr>
          <a:xfrm>
            <a:off x="1280578" y="2877928"/>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39" name="Text Placeholder 3"/>
          <p:cNvSpPr>
            <a:spLocks noGrp="1"/>
          </p:cNvSpPr>
          <p:nvPr>
            <p:ph type="body" sz="quarter" idx="38" hasCustomPrompt="1"/>
          </p:nvPr>
        </p:nvSpPr>
        <p:spPr>
          <a:xfrm>
            <a:off x="5574552" y="2877928"/>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0" name="Text Placeholder 3"/>
          <p:cNvSpPr>
            <a:spLocks noGrp="1"/>
          </p:cNvSpPr>
          <p:nvPr>
            <p:ph type="body" sz="quarter" idx="39" hasCustomPrompt="1"/>
          </p:nvPr>
        </p:nvSpPr>
        <p:spPr>
          <a:xfrm>
            <a:off x="359999" y="361217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03</a:t>
            </a:r>
          </a:p>
        </p:txBody>
      </p:sp>
      <p:sp>
        <p:nvSpPr>
          <p:cNvPr id="41" name="Text Placeholder 3"/>
          <p:cNvSpPr>
            <a:spLocks noGrp="1"/>
          </p:cNvSpPr>
          <p:nvPr>
            <p:ph type="body" sz="quarter" idx="40" hasCustomPrompt="1"/>
          </p:nvPr>
        </p:nvSpPr>
        <p:spPr>
          <a:xfrm>
            <a:off x="1280578" y="361217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2" name="Text Placeholder 3"/>
          <p:cNvSpPr>
            <a:spLocks noGrp="1"/>
          </p:cNvSpPr>
          <p:nvPr>
            <p:ph type="body" sz="quarter" idx="41" hasCustomPrompt="1"/>
          </p:nvPr>
        </p:nvSpPr>
        <p:spPr>
          <a:xfrm>
            <a:off x="5574552" y="361217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3" name="Text Placeholder 3"/>
          <p:cNvSpPr>
            <a:spLocks noGrp="1"/>
          </p:cNvSpPr>
          <p:nvPr>
            <p:ph type="body" sz="quarter" idx="42" hasCustomPrompt="1"/>
          </p:nvPr>
        </p:nvSpPr>
        <p:spPr>
          <a:xfrm>
            <a:off x="359999" y="4346418"/>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04</a:t>
            </a:r>
          </a:p>
        </p:txBody>
      </p:sp>
      <p:sp>
        <p:nvSpPr>
          <p:cNvPr id="44" name="Text Placeholder 3"/>
          <p:cNvSpPr>
            <a:spLocks noGrp="1"/>
          </p:cNvSpPr>
          <p:nvPr>
            <p:ph type="body" sz="quarter" idx="43" hasCustomPrompt="1"/>
          </p:nvPr>
        </p:nvSpPr>
        <p:spPr>
          <a:xfrm>
            <a:off x="1280578" y="4346418"/>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5" name="Text Placeholder 3"/>
          <p:cNvSpPr>
            <a:spLocks noGrp="1"/>
          </p:cNvSpPr>
          <p:nvPr>
            <p:ph type="body" sz="quarter" idx="44" hasCustomPrompt="1"/>
          </p:nvPr>
        </p:nvSpPr>
        <p:spPr>
          <a:xfrm>
            <a:off x="5574552" y="4346418"/>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6" name="Text Placeholder 3"/>
          <p:cNvSpPr>
            <a:spLocks noGrp="1"/>
          </p:cNvSpPr>
          <p:nvPr>
            <p:ph type="body" sz="quarter" idx="45" hasCustomPrompt="1"/>
          </p:nvPr>
        </p:nvSpPr>
        <p:spPr>
          <a:xfrm>
            <a:off x="359999" y="5080663"/>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05</a:t>
            </a:r>
          </a:p>
        </p:txBody>
      </p:sp>
      <p:sp>
        <p:nvSpPr>
          <p:cNvPr id="47" name="Text Placeholder 3"/>
          <p:cNvSpPr>
            <a:spLocks noGrp="1"/>
          </p:cNvSpPr>
          <p:nvPr>
            <p:ph type="body" sz="quarter" idx="46" hasCustomPrompt="1"/>
          </p:nvPr>
        </p:nvSpPr>
        <p:spPr>
          <a:xfrm>
            <a:off x="1280578" y="5080663"/>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48" name="Text Placeholder 3"/>
          <p:cNvSpPr>
            <a:spLocks noGrp="1"/>
          </p:cNvSpPr>
          <p:nvPr>
            <p:ph type="body" sz="quarter" idx="47" hasCustomPrompt="1"/>
          </p:nvPr>
        </p:nvSpPr>
        <p:spPr>
          <a:xfrm>
            <a:off x="5574552" y="5080663"/>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49" name="Text Placeholder 3"/>
          <p:cNvSpPr>
            <a:spLocks noGrp="1"/>
          </p:cNvSpPr>
          <p:nvPr>
            <p:ph type="body" sz="quarter" idx="48" hasCustomPrompt="1"/>
          </p:nvPr>
        </p:nvSpPr>
        <p:spPr>
          <a:xfrm>
            <a:off x="359999" y="5814910"/>
            <a:ext cx="741363" cy="396000"/>
          </a:xfrm>
        </p:spPr>
        <p:txBody>
          <a:bodyPr/>
          <a:lstStyle>
            <a:lvl1pPr>
              <a:defRPr sz="2800" b="1">
                <a:solidFill>
                  <a:srgbClr val="0092CC"/>
                </a:solidFill>
                <a:latin typeface="+mj-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06</a:t>
            </a:r>
          </a:p>
        </p:txBody>
      </p:sp>
      <p:sp>
        <p:nvSpPr>
          <p:cNvPr id="50" name="Text Placeholder 3"/>
          <p:cNvSpPr>
            <a:spLocks noGrp="1"/>
          </p:cNvSpPr>
          <p:nvPr>
            <p:ph type="body" sz="quarter" idx="49" hasCustomPrompt="1"/>
          </p:nvPr>
        </p:nvSpPr>
        <p:spPr>
          <a:xfrm>
            <a:off x="1280578" y="5814910"/>
            <a:ext cx="385530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Headline</a:t>
            </a:r>
          </a:p>
        </p:txBody>
      </p:sp>
      <p:sp>
        <p:nvSpPr>
          <p:cNvPr id="51" name="Text Placeholder 3"/>
          <p:cNvSpPr>
            <a:spLocks noGrp="1"/>
          </p:cNvSpPr>
          <p:nvPr>
            <p:ph type="body" sz="quarter" idx="50" hasCustomPrompt="1"/>
          </p:nvPr>
        </p:nvSpPr>
        <p:spPr>
          <a:xfrm>
            <a:off x="5574552" y="5814910"/>
            <a:ext cx="3205222" cy="396000"/>
          </a:xfrm>
        </p:spPr>
        <p:txBody>
          <a:bodyPr tIns="144000"/>
          <a:lstStyle>
            <a:lvl1pPr>
              <a:lnSpc>
                <a:spcPct val="100000"/>
              </a:lnSpc>
              <a:spcBef>
                <a:spcPts val="0"/>
              </a:spcBef>
              <a:spcAft>
                <a:spcPts val="0"/>
              </a:spcAft>
              <a:defRPr sz="1600" b="0">
                <a:solidFill>
                  <a:schemeClr val="tx1"/>
                </a:solidFill>
                <a:latin typeface="+mn-lt"/>
              </a:defRPr>
            </a:lvl1pPr>
            <a:lvl2pPr>
              <a:defRPr sz="2800" b="1">
                <a:latin typeface="+mj-lt"/>
              </a:defRPr>
            </a:lvl2pPr>
            <a:lvl3pPr>
              <a:defRPr sz="2800" b="1">
                <a:latin typeface="+mj-lt"/>
              </a:defRPr>
            </a:lvl3pPr>
            <a:lvl4pPr>
              <a:defRPr sz="2800" b="1">
                <a:latin typeface="+mj-lt"/>
              </a:defRPr>
            </a:lvl4pPr>
            <a:lvl5pPr>
              <a:defRPr sz="2800" b="1">
                <a:latin typeface="+mj-lt"/>
              </a:defRPr>
            </a:lvl5pPr>
          </a:lstStyle>
          <a:p>
            <a:pPr lvl="0"/>
            <a:r>
              <a:rPr lang="en-GB" noProof="0"/>
              <a:t>Speaker</a:t>
            </a:r>
          </a:p>
        </p:txBody>
      </p:sp>
      <p:sp>
        <p:nvSpPr>
          <p:cNvPr id="2" name="Title 1"/>
          <p:cNvSpPr>
            <a:spLocks noGrp="1"/>
          </p:cNvSpPr>
          <p:nvPr>
            <p:ph type="title"/>
          </p:nvPr>
        </p:nvSpPr>
        <p:spPr/>
        <p:txBody>
          <a:bodyPr/>
          <a:lstStyle/>
          <a:p>
            <a:r>
              <a:rPr lang="en-GB" noProof="0"/>
              <a:t>Click to edit Master title style</a:t>
            </a:r>
          </a:p>
        </p:txBody>
      </p:sp>
      <p:sp>
        <p:nvSpPr>
          <p:cNvPr id="25" name="Text Placeholder 7"/>
          <p:cNvSpPr>
            <a:spLocks noGrp="1"/>
          </p:cNvSpPr>
          <p:nvPr>
            <p:ph type="body" sz="quarter" idx="13" hasCustomPrompt="1"/>
          </p:nvPr>
        </p:nvSpPr>
        <p:spPr>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dirty="0"/>
              <a:t>One line Subtitle (optional)</a:t>
            </a:r>
          </a:p>
        </p:txBody>
      </p:sp>
    </p:spTree>
    <p:extLst>
      <p:ext uri="{BB962C8B-B14F-4D97-AF65-F5344CB8AC3E}">
        <p14:creationId xmlns:p14="http://schemas.microsoft.com/office/powerpoint/2010/main" val="32285451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white">
    <p:spTree>
      <p:nvGrpSpPr>
        <p:cNvPr id="1" name=""/>
        <p:cNvGrpSpPr/>
        <p:nvPr/>
      </p:nvGrpSpPr>
      <p:grpSpPr>
        <a:xfrm>
          <a:off x="0" y="0"/>
          <a:ext cx="0" cy="0"/>
          <a:chOff x="0" y="0"/>
          <a:chExt cx="0" cy="0"/>
        </a:xfrm>
      </p:grpSpPr>
      <p:sp>
        <p:nvSpPr>
          <p:cNvPr id="3" name="Date Placeholder 2"/>
          <p:cNvSpPr>
            <a:spLocks noGrp="1"/>
          </p:cNvSpPr>
          <p:nvPr>
            <p:ph type="dt" sz="half" idx="10"/>
          </p:nvPr>
        </p:nvSpPr>
        <p:spPr bwMode="gray"/>
        <p:txBody>
          <a:bodyPr/>
          <a:lstStyle/>
          <a:p>
            <a:fld id="{98F2AE24-6C3D-4363-8DA8-E9E849065A01}" type="datetime1">
              <a:rPr lang="en-GB" noProof="0" smtClean="0"/>
              <a:t>30/01/2020</a:t>
            </a:fld>
            <a:endParaRPr lang="en-GB" noProof="0"/>
          </a:p>
        </p:txBody>
      </p:sp>
      <p:sp>
        <p:nvSpPr>
          <p:cNvPr id="4" name="Footer Placeholder 3"/>
          <p:cNvSpPr>
            <a:spLocks noGrp="1"/>
          </p:cNvSpPr>
          <p:nvPr>
            <p:ph type="ftr" sz="quarter" idx="11"/>
          </p:nvPr>
        </p:nvSpPr>
        <p:spPr bwMode="gray"/>
        <p:txBody>
          <a:bodyPr/>
          <a:lstStyle/>
          <a:p>
            <a:r>
              <a:rPr lang="en-GB" noProof="0"/>
              <a:t>|     Title of the presentation</a:t>
            </a:r>
          </a:p>
        </p:txBody>
      </p:sp>
      <p:sp>
        <p:nvSpPr>
          <p:cNvPr id="5" name="Slide Number Placeholder 4"/>
          <p:cNvSpPr>
            <a:spLocks noGrp="1"/>
          </p:cNvSpPr>
          <p:nvPr>
            <p:ph type="sldNum" sz="quarter" idx="12"/>
          </p:nvPr>
        </p:nvSpPr>
        <p:spPr bwMode="gray"/>
        <p:txBody>
          <a:bodyPr/>
          <a:lstStyle/>
          <a:p>
            <a:fld id="{A74CE0EA-F3B5-4684-BA10-C594598FDB9C}" type="slidenum">
              <a:rPr lang="en-GB" noProof="0" smtClean="0"/>
              <a:pPr/>
              <a:t>‹#›</a:t>
            </a:fld>
            <a:endParaRPr lang="en-GB" noProof="0"/>
          </a:p>
        </p:txBody>
      </p:sp>
      <p:sp>
        <p:nvSpPr>
          <p:cNvPr id="12" name="Text Placeholder 7"/>
          <p:cNvSpPr>
            <a:spLocks noGrp="1"/>
          </p:cNvSpPr>
          <p:nvPr>
            <p:ph type="body" sz="quarter" idx="21" hasCustomPrompt="1"/>
          </p:nvPr>
        </p:nvSpPr>
        <p:spPr bwMode="gray">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10" name="Text Placeholder 7"/>
          <p:cNvSpPr>
            <a:spLocks noGrp="1"/>
          </p:cNvSpPr>
          <p:nvPr>
            <p:ph type="body" sz="quarter" idx="13" hasCustomPrompt="1"/>
          </p:nvPr>
        </p:nvSpPr>
        <p:spPr bwMode="gray">
          <a:xfrm>
            <a:off x="360364" y="1188002"/>
            <a:ext cx="6120000" cy="288925"/>
          </a:xfrm>
        </p:spPr>
        <p:txBody>
          <a:bodyPr lIns="18000" anchor="ctr">
            <a:normAutofit/>
          </a:bodyPr>
          <a:lstStyle>
            <a:lvl1pPr>
              <a:defRPr sz="1600" b="0">
                <a:solidFill>
                  <a:schemeClr val="tx1"/>
                </a:solidFill>
                <a:latin typeface="+mj-lt"/>
              </a:defRPr>
            </a:lvl1pPr>
          </a:lstStyle>
          <a:p>
            <a:pPr lvl="0"/>
            <a:r>
              <a:rPr lang="en-GB" noProof="0"/>
              <a:t>One line Subtitle (optional)</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86053544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losing Slide white">
    <p:spTree>
      <p:nvGrpSpPr>
        <p:cNvPr id="1" name=""/>
        <p:cNvGrpSpPr/>
        <p:nvPr/>
      </p:nvGrpSpPr>
      <p:grpSpPr>
        <a:xfrm>
          <a:off x="0" y="0"/>
          <a:ext cx="0" cy="0"/>
          <a:chOff x="0" y="0"/>
          <a:chExt cx="0" cy="0"/>
        </a:xfrm>
      </p:grpSpPr>
      <p:sp>
        <p:nvSpPr>
          <p:cNvPr id="61" name="Picture Placeholder 4"/>
          <p:cNvSpPr>
            <a:spLocks noGrp="1"/>
          </p:cNvSpPr>
          <p:nvPr>
            <p:ph type="pic" sz="quarter" idx="13" hasCustomPrompt="1"/>
          </p:nvPr>
        </p:nvSpPr>
        <p:spPr bwMode="gray">
          <a:xfrm>
            <a:off x="0" y="0"/>
            <a:ext cx="9144000" cy="6858000"/>
          </a:xfrm>
          <a:solidFill>
            <a:schemeClr val="bg1"/>
          </a:solidFill>
        </p:spPr>
        <p:txBody>
          <a:bodyPr bIns="1980000" anchor="ctr">
            <a:normAutofit/>
          </a:bodyPr>
          <a:lstStyle>
            <a:lvl1pPr marL="0" marR="0" indent="0" algn="ctr" defTabSz="914400" rtl="0" eaLnBrk="1" fontAlgn="auto" latinLnBrk="0" hangingPunct="1">
              <a:lnSpc>
                <a:spcPct val="110000"/>
              </a:lnSpc>
              <a:spcBef>
                <a:spcPts val="1000"/>
              </a:spcBef>
              <a:spcAft>
                <a:spcPts val="600"/>
              </a:spcAft>
              <a:buClr>
                <a:schemeClr val="tx1"/>
              </a:buClr>
              <a:buSzPct val="80000"/>
              <a:buFontTx/>
              <a:buNone/>
              <a:tabLst/>
              <a:defRPr sz="1400">
                <a:solidFill>
                  <a:schemeClr val="accent6"/>
                </a:solidFill>
              </a:defRPr>
            </a:lvl1pPr>
          </a:lstStyle>
          <a:p>
            <a:r>
              <a:rPr lang="en-GB" noProof="0" dirty="0"/>
              <a:t>Click on Icon to add picture, then arrange object (send to back)</a:t>
            </a:r>
            <a:br>
              <a:rPr lang="en-GB" noProof="0" dirty="0"/>
            </a:br>
            <a:r>
              <a:rPr lang="en-GB" noProof="0" dirty="0"/>
              <a:t>Change picture either by right mouse click on picture + „change picture“ </a:t>
            </a:r>
            <a:br>
              <a:rPr lang="en-GB" noProof="0" dirty="0"/>
            </a:br>
            <a:r>
              <a:rPr lang="en-GB" noProof="0" dirty="0"/>
              <a:t>or by deleting picture + resetting slide</a:t>
            </a:r>
          </a:p>
        </p:txBody>
      </p:sp>
      <p:sp>
        <p:nvSpPr>
          <p:cNvPr id="36" name="Text Placeholder 35"/>
          <p:cNvSpPr>
            <a:spLocks noGrp="1"/>
          </p:cNvSpPr>
          <p:nvPr>
            <p:ph type="body" sz="quarter" idx="10" hasCustomPrompt="1"/>
          </p:nvPr>
        </p:nvSpPr>
        <p:spPr bwMode="gray">
          <a:xfrm>
            <a:off x="360000" y="6507006"/>
            <a:ext cx="4478700" cy="247650"/>
          </a:xfrm>
        </p:spPr>
        <p:txBody>
          <a:bodyPr anchor="ctr">
            <a:noAutofit/>
          </a:bodyPr>
          <a:lstStyle>
            <a:lvl1pPr>
              <a:defRPr sz="1000" b="0">
                <a:solidFill>
                  <a:schemeClr val="tx1"/>
                </a:solidFill>
                <a:latin typeface="+mn-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dirty="0"/>
              <a:t>Name of Author  |  Function | Division | Country </a:t>
            </a:r>
          </a:p>
        </p:txBody>
      </p:sp>
      <p:sp>
        <p:nvSpPr>
          <p:cNvPr id="3" name="Subtitle 2"/>
          <p:cNvSpPr>
            <a:spLocks noGrp="1"/>
          </p:cNvSpPr>
          <p:nvPr>
            <p:ph type="subTitle" idx="1" hasCustomPrompt="1"/>
          </p:nvPr>
        </p:nvSpPr>
        <p:spPr bwMode="gray">
          <a:xfrm>
            <a:off x="1" y="4482000"/>
            <a:ext cx="9143999" cy="1656000"/>
          </a:xfrm>
          <a:solidFill>
            <a:schemeClr val="tx2">
              <a:alpha val="90000"/>
            </a:schemeClr>
          </a:solidFill>
        </p:spPr>
        <p:txBody>
          <a:bodyPr lIns="360000" tIns="216000" rIns="360000" bIns="216000" numCol="3" anchor="t">
            <a:noAutofit/>
          </a:bodyPr>
          <a:lstStyle>
            <a:lvl1pPr marL="0" indent="0" algn="l">
              <a:lnSpc>
                <a:spcPct val="90000"/>
              </a:lnSpc>
              <a:buNone/>
              <a:defRPr sz="1400" b="0">
                <a:solidFill>
                  <a:schemeClr val="bg1"/>
                </a:solidFill>
                <a:latin typeface="+mj-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b="1" noProof="0" dirty="0"/>
              <a:t>WHO</a:t>
            </a:r>
          </a:p>
          <a:p>
            <a:r>
              <a:rPr lang="en-GB" noProof="0" dirty="0"/>
              <a:t>20, Avenue </a:t>
            </a:r>
            <a:r>
              <a:rPr lang="en-GB" noProof="0" dirty="0" err="1"/>
              <a:t>Appia</a:t>
            </a:r>
            <a:r>
              <a:rPr lang="en-GB" noProof="0" dirty="0"/>
              <a:t> </a:t>
            </a:r>
            <a:br>
              <a:rPr lang="en-GB" noProof="0" dirty="0"/>
            </a:br>
            <a:r>
              <a:rPr lang="en-GB" noProof="0" dirty="0"/>
              <a:t>1211 Geneva</a:t>
            </a:r>
          </a:p>
          <a:p>
            <a:r>
              <a:rPr lang="en-GB" noProof="0" dirty="0"/>
              <a:t>Switzerland</a:t>
            </a:r>
          </a:p>
          <a:p>
            <a:endParaRPr lang="en-GB" noProof="0" dirty="0"/>
          </a:p>
          <a:p>
            <a:r>
              <a:rPr lang="en-GB" noProof="0" dirty="0"/>
              <a:t>Tel.: +xx</a:t>
            </a:r>
            <a:br>
              <a:rPr lang="en-GB" noProof="0" dirty="0"/>
            </a:br>
            <a:r>
              <a:rPr lang="en-GB" noProof="0" dirty="0"/>
              <a:t>Fax: +xx</a:t>
            </a:r>
          </a:p>
        </p:txBody>
      </p:sp>
      <p:sp>
        <p:nvSpPr>
          <p:cNvPr id="35" name="Picture Placeholder 8"/>
          <p:cNvSpPr>
            <a:spLocks noGrp="1"/>
          </p:cNvSpPr>
          <p:nvPr>
            <p:ph type="pic" sz="quarter" idx="22" hasCustomPrompt="1"/>
          </p:nvPr>
        </p:nvSpPr>
        <p:spPr bwMode="gray">
          <a:xfrm>
            <a:off x="5595508" y="488563"/>
            <a:ext cx="3172871" cy="1112400"/>
          </a:xfrm>
          <a:blipFill dpi="0" rotWithShape="1">
            <a:blip r:embed="rId2"/>
            <a:srcRect/>
            <a:stretch>
              <a:fillRect/>
            </a:stretch>
          </a:blipFill>
        </p:spPr>
        <p:txBody>
          <a:bodyPr/>
          <a:lstStyle>
            <a:lvl1pPr algn="ctr">
              <a:defRPr sz="100">
                <a:solidFill>
                  <a:schemeClr val="bg1"/>
                </a:solidFill>
              </a:defRPr>
            </a:lvl1pPr>
          </a:lstStyle>
          <a:p>
            <a:r>
              <a:rPr lang="en-GB" noProof="0"/>
              <a:t>.</a:t>
            </a:r>
          </a:p>
        </p:txBody>
      </p:sp>
      <p:sp>
        <p:nvSpPr>
          <p:cNvPr id="37" name="Text Placeholder 35"/>
          <p:cNvSpPr>
            <a:spLocks noGrp="1"/>
          </p:cNvSpPr>
          <p:nvPr>
            <p:ph type="body" sz="quarter" idx="16" hasCustomPrompt="1"/>
          </p:nvPr>
        </p:nvSpPr>
        <p:spPr bwMode="gray">
          <a:xfrm>
            <a:off x="7121935" y="6476048"/>
            <a:ext cx="1646444" cy="247650"/>
          </a:xfrm>
        </p:spPr>
        <p:txBody>
          <a:bodyPr rIns="0" anchor="ctr">
            <a:noAutofit/>
          </a:bodyPr>
          <a:lstStyle>
            <a:lvl1pPr algn="ctr">
              <a:defRPr sz="1600" b="1" spc="0" baseline="0">
                <a:solidFill>
                  <a:schemeClr val="tx2"/>
                </a:solidFill>
                <a:latin typeface="+mj-lt"/>
                <a:cs typeface="Times New Roman" panose="02020603050405020304" pitchFamily="18" charset="0"/>
              </a:defRPr>
            </a:lvl1pPr>
            <a:lvl2pPr>
              <a:defRPr>
                <a:solidFill>
                  <a:schemeClr val="bg1"/>
                </a:solidFill>
                <a:latin typeface="Times New Roman" panose="02020603050405020304" pitchFamily="18" charset="0"/>
                <a:cs typeface="Times New Roman" panose="02020603050405020304" pitchFamily="18" charset="0"/>
              </a:defRPr>
            </a:lvl2pPr>
            <a:lvl3pPr>
              <a:defRPr>
                <a:solidFill>
                  <a:schemeClr val="bg1"/>
                </a:solidFill>
                <a:latin typeface="Times New Roman" panose="02020603050405020304" pitchFamily="18" charset="0"/>
                <a:cs typeface="Times New Roman" panose="02020603050405020304" pitchFamily="18" charset="0"/>
              </a:defRPr>
            </a:lvl3pPr>
            <a:lvl4pPr>
              <a:defRPr>
                <a:solidFill>
                  <a:schemeClr val="bg1"/>
                </a:solidFill>
                <a:latin typeface="Times New Roman" panose="02020603050405020304" pitchFamily="18" charset="0"/>
                <a:cs typeface="Times New Roman" panose="02020603050405020304" pitchFamily="18" charset="0"/>
              </a:defRPr>
            </a:lvl4pPr>
            <a:lvl5pPr>
              <a:defRPr>
                <a:solidFill>
                  <a:schemeClr val="bg1"/>
                </a:solidFill>
                <a:latin typeface="Times New Roman" panose="02020603050405020304" pitchFamily="18" charset="0"/>
                <a:cs typeface="Times New Roman" panose="02020603050405020304" pitchFamily="18" charset="0"/>
              </a:defRPr>
            </a:lvl5pPr>
          </a:lstStyle>
          <a:p>
            <a:pPr lvl="0"/>
            <a:r>
              <a:rPr lang="en-GB" noProof="0"/>
              <a:t>www.who.int</a:t>
            </a:r>
          </a:p>
        </p:txBody>
      </p:sp>
      <p:sp>
        <p:nvSpPr>
          <p:cNvPr id="39" name="Title 1"/>
          <p:cNvSpPr>
            <a:spLocks noGrp="1"/>
          </p:cNvSpPr>
          <p:nvPr>
            <p:ph type="ctrTitle" hasCustomPrompt="1"/>
          </p:nvPr>
        </p:nvSpPr>
        <p:spPr bwMode="gray">
          <a:xfrm>
            <a:off x="0" y="485184"/>
            <a:ext cx="5508000" cy="1119158"/>
          </a:xfrm>
          <a:noFill/>
        </p:spPr>
        <p:txBody>
          <a:bodyPr lIns="360000" tIns="72000" rIns="450000" bIns="180000" anchor="t" anchorCtr="0">
            <a:noAutofit/>
          </a:bodyPr>
          <a:lstStyle>
            <a:lvl1pPr algn="l">
              <a:lnSpc>
                <a:spcPct val="85000"/>
              </a:lnSpc>
              <a:defRPr sz="4200">
                <a:solidFill>
                  <a:srgbClr val="0092CC"/>
                </a:solidFill>
                <a:latin typeface="+mj-lt"/>
              </a:defRPr>
            </a:lvl1pPr>
          </a:lstStyle>
          <a:p>
            <a:r>
              <a:rPr lang="en-GB" noProof="0" dirty="0"/>
              <a:t>Click to edit </a:t>
            </a:r>
            <a:br>
              <a:rPr lang="en-GB" noProof="0" dirty="0"/>
            </a:br>
            <a:r>
              <a:rPr lang="en-GB" noProof="0" dirty="0"/>
              <a:t>Master title style</a:t>
            </a:r>
          </a:p>
        </p:txBody>
      </p:sp>
    </p:spTree>
    <p:extLst>
      <p:ext uri="{BB962C8B-B14F-4D97-AF65-F5344CB8AC3E}">
        <p14:creationId xmlns:p14="http://schemas.microsoft.com/office/powerpoint/2010/main" val="9864855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0E4AF52-FF5A-49D6-A0C0-0361BD776F07}"/>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xmlns="" id="{8027828B-9842-4967-AFD4-1A769770EB89}"/>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xmlns="" id="{FA5CA51F-156F-4F9E-878B-BD02B52F53B7}"/>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AAD67BEB-913A-4BA7-BA3D-4CA8B4DC2A6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xmlns="" id="{F5962982-FAC1-494B-8A72-631CC0D1955C}"/>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18004748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28F833B-1D50-449D-9F28-214F88793FC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18B5015F-2946-40EA-913B-95EF6E911C85}"/>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5FEA2CB-2DE5-48F5-82F8-329D286AA8B7}"/>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F956DB40-A3ED-405B-B1DE-09345B6D9C6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xmlns="" id="{15FEF971-395E-4519-91F5-56C99198D799}"/>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10130369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Map">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9" y="1295400"/>
            <a:ext cx="8424001"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4478244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AB2165B-C7E3-4A8F-9F0D-F324FAF299C7}"/>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xmlns="" id="{711739A2-FBE4-4430-AD23-9D1D6D6CC94C}"/>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xmlns="" id="{D6343B7B-F229-4E4F-B39D-AF2232EE4F31}"/>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BBCC3E35-E303-4DC3-81F6-F674401F3E25}"/>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xmlns="" id="{C3FC84E3-F7C8-4D29-975F-ABC2BB7F0BD5}"/>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15110361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D8F42D4-FF08-44E3-A706-3F6785B19E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A38AB15C-5664-4D8D-A17F-BB517B761C81}"/>
              </a:ext>
            </a:extLst>
          </p:cNvPr>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801E150D-ED50-47C1-80A5-C190557D3E3A}"/>
              </a:ext>
            </a:extLst>
          </p:cNvPr>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5E0F8743-09A4-497C-AABC-1ADAC69ED7E4}"/>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6" name="Footer Placeholder 5">
            <a:extLst>
              <a:ext uri="{FF2B5EF4-FFF2-40B4-BE49-F238E27FC236}">
                <a16:creationId xmlns:a16="http://schemas.microsoft.com/office/drawing/2014/main" xmlns="" id="{3A18641A-6089-4746-8D4D-C14EE24F8E65}"/>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xmlns="" id="{000C2B71-F87A-4313-AF23-62EDB8F2F639}"/>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96304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0541E43-8E13-4D64-9671-5B3D22229D60}"/>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9CAE32D6-6EDB-403B-BBBB-AB1C75F82860}"/>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a:extLst>
              <a:ext uri="{FF2B5EF4-FFF2-40B4-BE49-F238E27FC236}">
                <a16:creationId xmlns:a16="http://schemas.microsoft.com/office/drawing/2014/main" xmlns="" id="{B7A8EAEC-6C59-4C03-BDF1-C450397EED4D}"/>
              </a:ext>
            </a:extLst>
          </p:cNvPr>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35C70CC8-00F2-4A72-857A-F64F54CD8458}"/>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a:extLst>
              <a:ext uri="{FF2B5EF4-FFF2-40B4-BE49-F238E27FC236}">
                <a16:creationId xmlns:a16="http://schemas.microsoft.com/office/drawing/2014/main" xmlns="" id="{8099BF7A-7A8D-4460-A04D-471BB0E0543E}"/>
              </a:ext>
            </a:extLst>
          </p:cNvPr>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64379558-BC2F-4941-A0FE-3C43737FE8D2}"/>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8" name="Footer Placeholder 7">
            <a:extLst>
              <a:ext uri="{FF2B5EF4-FFF2-40B4-BE49-F238E27FC236}">
                <a16:creationId xmlns:a16="http://schemas.microsoft.com/office/drawing/2014/main" xmlns="" id="{C746D0D2-332A-4A4F-B19D-8156550BB0B4}"/>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xmlns="" id="{A34DF5AF-1CD3-4741-8B7A-C438DD292693}"/>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165519393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E7E4D7B-208B-4B2D-88B9-EA1FFA00B3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3FF905D9-87D5-4C1A-A6F8-4004BD45DF6D}"/>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4" name="Footer Placeholder 3">
            <a:extLst>
              <a:ext uri="{FF2B5EF4-FFF2-40B4-BE49-F238E27FC236}">
                <a16:creationId xmlns:a16="http://schemas.microsoft.com/office/drawing/2014/main" xmlns="" id="{6F63766F-2E1C-47ED-8047-6B349105FD7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xmlns="" id="{86BF869F-CC62-4051-8876-C7305BE465D2}"/>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149536622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37DE3F1F-4828-422B-A5B5-23EDEEDF3337}"/>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3" name="Footer Placeholder 2">
            <a:extLst>
              <a:ext uri="{FF2B5EF4-FFF2-40B4-BE49-F238E27FC236}">
                <a16:creationId xmlns:a16="http://schemas.microsoft.com/office/drawing/2014/main" xmlns="" id="{515D549C-D35B-4ED3-8BE5-44EF87AE46BA}"/>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xmlns="" id="{0254E95C-31B8-4A4B-9564-FF805B626C91}"/>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361081483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1F4E226-2744-4CC9-ADAC-A0D1B03EEF1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xmlns="" id="{EFEF79EF-CBDD-4233-985E-384D47F5E9DE}"/>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912DFF80-38B4-4F56-9025-FEB39F62D7B1}"/>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xmlns="" id="{07DC2D37-588C-4E1B-88AA-5E13304ACCB4}"/>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6" name="Footer Placeholder 5">
            <a:extLst>
              <a:ext uri="{FF2B5EF4-FFF2-40B4-BE49-F238E27FC236}">
                <a16:creationId xmlns:a16="http://schemas.microsoft.com/office/drawing/2014/main" xmlns="" id="{246EDE4C-4E89-435F-B759-4D69452B45E0}"/>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xmlns="" id="{F2AA6450-6468-4F64-8556-79CC2BE2AC87}"/>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210045563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EFA4B80-95FD-483D-A7B7-A13483664C03}"/>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xmlns="" id="{9211CF14-125B-4E77-8EC5-F01E784517C4}"/>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dirty="0"/>
          </a:p>
        </p:txBody>
      </p:sp>
      <p:sp>
        <p:nvSpPr>
          <p:cNvPr id="4" name="Text Placeholder 3">
            <a:extLst>
              <a:ext uri="{FF2B5EF4-FFF2-40B4-BE49-F238E27FC236}">
                <a16:creationId xmlns:a16="http://schemas.microsoft.com/office/drawing/2014/main" xmlns="" id="{37193009-3183-4DFB-B266-10167E4CBB4B}"/>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xmlns="" id="{562C0D0A-75D1-4349-818D-1505ED535074}"/>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6" name="Footer Placeholder 5">
            <a:extLst>
              <a:ext uri="{FF2B5EF4-FFF2-40B4-BE49-F238E27FC236}">
                <a16:creationId xmlns:a16="http://schemas.microsoft.com/office/drawing/2014/main" xmlns="" id="{E3586DD3-5C0F-4FAF-AF57-229BD6DF2FCB}"/>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xmlns="" id="{2220E6DD-2217-4C29-8B5F-F37DC8AF5D90}"/>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30881121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FF3CA55-EF53-486A-AE26-43B4A353D46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137F60E4-EEDE-4ADA-B1BA-F84CE37E15D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571A1FA-CACD-447C-AA12-846DAEC143C9}"/>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AAFC5495-DDCB-49B3-B94A-B4693D3092F8}"/>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xmlns="" id="{A4BF4365-D2EA-4B91-8368-12377B7A78BB}"/>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3174610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37FF5EA4-6182-44DE-A452-7746FB2F27C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846352B2-61E9-4324-8547-718EF35D3B93}"/>
              </a:ext>
            </a:extLst>
          </p:cNvPr>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262CA177-1CE9-4D14-B640-C82CEF5F7DD2}"/>
              </a:ext>
            </a:extLst>
          </p:cNvPr>
          <p:cNvSpPr>
            <a:spLocks noGrp="1"/>
          </p:cNvSpPr>
          <p:nvPr>
            <p:ph type="dt" sz="half" idx="10"/>
          </p:nvPr>
        </p:nvSpPr>
        <p:spPr/>
        <p:txBody>
          <a:body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A2011DCC-A638-453F-8FB4-895C0C60941C}"/>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xmlns="" id="{C22492A8-5ED8-4979-89E1-30131150126D}"/>
              </a:ext>
            </a:extLst>
          </p:cNvPr>
          <p:cNvSpPr>
            <a:spLocks noGrp="1"/>
          </p:cNvSpPr>
          <p:nvPr>
            <p:ph type="sldNum" sz="quarter" idx="12"/>
          </p:nvPr>
        </p:nvSpPr>
        <p:spPr/>
        <p:txBody>
          <a:bodyPr/>
          <a:lstStyle/>
          <a:p>
            <a:fld id="{7B0C7EBD-E376-4986-9E8B-F1239F247B54}" type="slidenum">
              <a:rPr lang="en-US" smtClean="0"/>
              <a:t>‹#›</a:t>
            </a:fld>
            <a:endParaRPr lang="en-US" dirty="0"/>
          </a:p>
        </p:txBody>
      </p:sp>
    </p:spTree>
    <p:extLst>
      <p:ext uri="{BB962C8B-B14F-4D97-AF65-F5344CB8AC3E}">
        <p14:creationId xmlns:p14="http://schemas.microsoft.com/office/powerpoint/2010/main" val="2565456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Map 301">
    <p:spTree>
      <p:nvGrpSpPr>
        <p:cNvPr id="1" name=""/>
        <p:cNvGrpSpPr/>
        <p:nvPr/>
      </p:nvGrpSpPr>
      <p:grpSpPr>
        <a:xfrm>
          <a:off x="0" y="0"/>
          <a:ext cx="0" cy="0"/>
          <a:chOff x="0" y="0"/>
          <a:chExt cx="0" cy="0"/>
        </a:xfrm>
      </p:grpSpPr>
      <p:sp>
        <p:nvSpPr>
          <p:cNvPr id="3" name="Content Placeholder 2"/>
          <p:cNvSpPr>
            <a:spLocks noGrp="1"/>
          </p:cNvSpPr>
          <p:nvPr>
            <p:ph idx="1"/>
          </p:nvPr>
        </p:nvSpPr>
        <p:spPr>
          <a:xfrm>
            <a:off x="2425119" y="1295400"/>
            <a:ext cx="6354653"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28930667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Map 208">
    <p:spTree>
      <p:nvGrpSpPr>
        <p:cNvPr id="1" name=""/>
        <p:cNvGrpSpPr/>
        <p:nvPr/>
      </p:nvGrpSpPr>
      <p:grpSpPr>
        <a:xfrm>
          <a:off x="0" y="0"/>
          <a:ext cx="0" cy="0"/>
          <a:chOff x="0" y="0"/>
          <a:chExt cx="0" cy="0"/>
        </a:xfrm>
      </p:grpSpPr>
      <p:sp>
        <p:nvSpPr>
          <p:cNvPr id="3" name="Content Placeholder 2"/>
          <p:cNvSpPr>
            <a:spLocks noGrp="1"/>
          </p:cNvSpPr>
          <p:nvPr>
            <p:ph idx="1"/>
          </p:nvPr>
        </p:nvSpPr>
        <p:spPr>
          <a:xfrm>
            <a:off x="359998" y="1319734"/>
            <a:ext cx="6354653"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13428398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Map 302">
    <p:spTree>
      <p:nvGrpSpPr>
        <p:cNvPr id="1" name=""/>
        <p:cNvGrpSpPr/>
        <p:nvPr/>
      </p:nvGrpSpPr>
      <p:grpSpPr>
        <a:xfrm>
          <a:off x="0" y="0"/>
          <a:ext cx="0" cy="0"/>
          <a:chOff x="0" y="0"/>
          <a:chExt cx="0" cy="0"/>
        </a:xfrm>
      </p:grpSpPr>
      <p:sp>
        <p:nvSpPr>
          <p:cNvPr id="3" name="Content Placeholder 2"/>
          <p:cNvSpPr>
            <a:spLocks noGrp="1"/>
          </p:cNvSpPr>
          <p:nvPr>
            <p:ph idx="1"/>
          </p:nvPr>
        </p:nvSpPr>
        <p:spPr>
          <a:xfrm>
            <a:off x="2425119" y="1295400"/>
            <a:ext cx="6354653"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1972128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Map 304">
    <p:spTree>
      <p:nvGrpSpPr>
        <p:cNvPr id="1" name=""/>
        <p:cNvGrpSpPr/>
        <p:nvPr/>
      </p:nvGrpSpPr>
      <p:grpSpPr>
        <a:xfrm>
          <a:off x="0" y="0"/>
          <a:ext cx="0" cy="0"/>
          <a:chOff x="0" y="0"/>
          <a:chExt cx="0" cy="0"/>
        </a:xfrm>
      </p:grpSpPr>
      <p:sp>
        <p:nvSpPr>
          <p:cNvPr id="3" name="Content Placeholder 2"/>
          <p:cNvSpPr>
            <a:spLocks noGrp="1"/>
          </p:cNvSpPr>
          <p:nvPr>
            <p:ph idx="1"/>
          </p:nvPr>
        </p:nvSpPr>
        <p:spPr>
          <a:xfrm>
            <a:off x="2756079" y="1295400"/>
            <a:ext cx="6023693"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9780334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Map 305">
    <p:spTree>
      <p:nvGrpSpPr>
        <p:cNvPr id="1" name=""/>
        <p:cNvGrpSpPr/>
        <p:nvPr/>
      </p:nvGrpSpPr>
      <p:grpSpPr>
        <a:xfrm>
          <a:off x="0" y="0"/>
          <a:ext cx="0" cy="0"/>
          <a:chOff x="0" y="0"/>
          <a:chExt cx="0" cy="0"/>
        </a:xfrm>
      </p:grpSpPr>
      <p:sp>
        <p:nvSpPr>
          <p:cNvPr id="3" name="Content Placeholder 2"/>
          <p:cNvSpPr>
            <a:spLocks noGrp="1"/>
          </p:cNvSpPr>
          <p:nvPr>
            <p:ph idx="1"/>
          </p:nvPr>
        </p:nvSpPr>
        <p:spPr>
          <a:xfrm>
            <a:off x="2756079" y="1295400"/>
            <a:ext cx="6023693"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21098348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Map 306">
    <p:spTree>
      <p:nvGrpSpPr>
        <p:cNvPr id="1" name=""/>
        <p:cNvGrpSpPr/>
        <p:nvPr/>
      </p:nvGrpSpPr>
      <p:grpSpPr>
        <a:xfrm>
          <a:off x="0" y="0"/>
          <a:ext cx="0" cy="0"/>
          <a:chOff x="0" y="0"/>
          <a:chExt cx="0" cy="0"/>
        </a:xfrm>
      </p:grpSpPr>
      <p:sp>
        <p:nvSpPr>
          <p:cNvPr id="3" name="Content Placeholder 2"/>
          <p:cNvSpPr>
            <a:spLocks noGrp="1"/>
          </p:cNvSpPr>
          <p:nvPr>
            <p:ph idx="1"/>
          </p:nvPr>
        </p:nvSpPr>
        <p:spPr>
          <a:xfrm>
            <a:off x="2021983" y="1295400"/>
            <a:ext cx="6757790" cy="4741800"/>
          </a:xfrm>
        </p:spPr>
        <p:txBody>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4" name="Date Placeholder 3"/>
          <p:cNvSpPr>
            <a:spLocks noGrp="1"/>
          </p:cNvSpPr>
          <p:nvPr>
            <p:ph type="dt" sz="half" idx="14"/>
          </p:nvPr>
        </p:nvSpPr>
        <p:spPr/>
        <p:txBody>
          <a:bodyPr/>
          <a:lstStyle/>
          <a:p>
            <a:fld id="{05F5F25C-B8D8-45F9-9C80-5699EEACB709}" type="datetime1">
              <a:rPr lang="en-GB" noProof="0" smtClean="0"/>
              <a:t>30/01/2020</a:t>
            </a:fld>
            <a:endParaRPr lang="en-GB" noProof="0"/>
          </a:p>
        </p:txBody>
      </p:sp>
      <p:sp>
        <p:nvSpPr>
          <p:cNvPr id="5" name="Footer Placeholder 4"/>
          <p:cNvSpPr>
            <a:spLocks noGrp="1"/>
          </p:cNvSpPr>
          <p:nvPr>
            <p:ph type="ftr" sz="quarter" idx="15"/>
          </p:nvPr>
        </p:nvSpPr>
        <p:spPr/>
        <p:txBody>
          <a:bodyPr/>
          <a:lstStyle/>
          <a:p>
            <a:r>
              <a:rPr lang="en-GB" noProof="0"/>
              <a:t>|     Title of the presentation</a:t>
            </a:r>
          </a:p>
        </p:txBody>
      </p:sp>
      <p:sp>
        <p:nvSpPr>
          <p:cNvPr id="6" name="Slide Number Placeholder 5"/>
          <p:cNvSpPr>
            <a:spLocks noGrp="1"/>
          </p:cNvSpPr>
          <p:nvPr>
            <p:ph type="sldNum" sz="quarter" idx="16"/>
          </p:nvPr>
        </p:nvSpPr>
        <p:spPr/>
        <p:txBody>
          <a:bodyPr/>
          <a:lstStyle/>
          <a:p>
            <a:fld id="{A74CE0EA-F3B5-4684-BA10-C594598FDB9C}" type="slidenum">
              <a:rPr lang="en-GB" noProof="0" smtClean="0"/>
              <a:pPr/>
              <a:t>‹#›</a:t>
            </a:fld>
            <a:endParaRPr lang="en-GB" noProof="0"/>
          </a:p>
        </p:txBody>
      </p:sp>
      <p:sp>
        <p:nvSpPr>
          <p:cNvPr id="13" name="Text Placeholder 7"/>
          <p:cNvSpPr>
            <a:spLocks noGrp="1"/>
          </p:cNvSpPr>
          <p:nvPr>
            <p:ph type="body" sz="quarter" idx="21" hasCustomPrompt="1"/>
          </p:nvPr>
        </p:nvSpPr>
        <p:spPr>
          <a:xfrm>
            <a:off x="360000" y="6293650"/>
            <a:ext cx="8419774" cy="208579"/>
          </a:xfrm>
        </p:spPr>
        <p:txBody>
          <a:bodyPr anchor="t">
            <a:normAutofit/>
          </a:bodyPr>
          <a:lstStyle>
            <a:lvl1pPr>
              <a:defRPr sz="800" b="0">
                <a:solidFill>
                  <a:schemeClr val="tx1"/>
                </a:solidFill>
                <a:latin typeface="+mn-lt"/>
              </a:defRPr>
            </a:lvl1pPr>
          </a:lstStyle>
          <a:p>
            <a:pPr lvl="0"/>
            <a:r>
              <a:rPr lang="en-GB" noProof="0"/>
              <a:t>Source:</a:t>
            </a:r>
          </a:p>
        </p:txBody>
      </p:sp>
      <p:sp>
        <p:nvSpPr>
          <p:cNvPr id="2" name="Title 1"/>
          <p:cNvSpPr>
            <a:spLocks noGrp="1"/>
          </p:cNvSpPr>
          <p:nvPr>
            <p:ph type="title"/>
          </p:nvPr>
        </p:nvSpPr>
        <p:spPr/>
        <p:txBody>
          <a:bodyPr/>
          <a:lstStyle/>
          <a:p>
            <a:r>
              <a:rPr lang="en-GB" noProof="0"/>
              <a:t>Click to edit Master title style</a:t>
            </a:r>
          </a:p>
        </p:txBody>
      </p:sp>
    </p:spTree>
    <p:extLst>
      <p:ext uri="{BB962C8B-B14F-4D97-AF65-F5344CB8AC3E}">
        <p14:creationId xmlns:p14="http://schemas.microsoft.com/office/powerpoint/2010/main" val="7723173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2.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59998" y="367619"/>
            <a:ext cx="6561501" cy="720000"/>
          </a:xfrm>
          <a:prstGeom prst="rect">
            <a:avLst/>
          </a:prstGeom>
        </p:spPr>
        <p:txBody>
          <a:bodyPr vert="horz" lIns="18000" tIns="0" rIns="360000" bIns="0" rtlCol="0" anchor="b">
            <a:noAutofit/>
          </a:bodyPr>
          <a:lstStyle/>
          <a:p>
            <a:r>
              <a:rPr lang="en-GB" noProof="0" dirty="0"/>
              <a:t>Click to edit Master title style</a:t>
            </a:r>
          </a:p>
        </p:txBody>
      </p:sp>
      <p:sp>
        <p:nvSpPr>
          <p:cNvPr id="3" name="Text Placeholder 2"/>
          <p:cNvSpPr>
            <a:spLocks noGrp="1"/>
          </p:cNvSpPr>
          <p:nvPr>
            <p:ph type="body" idx="1"/>
          </p:nvPr>
        </p:nvSpPr>
        <p:spPr bwMode="gray">
          <a:xfrm>
            <a:off x="359999" y="1807620"/>
            <a:ext cx="8424001" cy="4237200"/>
          </a:xfrm>
          <a:prstGeom prst="rect">
            <a:avLst/>
          </a:prstGeom>
        </p:spPr>
        <p:txBody>
          <a:bodyPr vert="horz" lIns="18000" tIns="0" rIns="18000" bIns="0" rtlCol="0">
            <a:noAutofit/>
          </a:bodyPr>
          <a:lstStyle/>
          <a:p>
            <a:pPr lvl="0"/>
            <a:r>
              <a:rPr lang="en-GB" noProof="0" dirty="0"/>
              <a:t>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a:p>
            <a:pPr lvl="5"/>
            <a:r>
              <a:rPr lang="en-GB" noProof="0" dirty="0"/>
              <a:t>Sixth level</a:t>
            </a:r>
          </a:p>
        </p:txBody>
      </p:sp>
      <p:sp>
        <p:nvSpPr>
          <p:cNvPr id="4" name="Date Placeholder 3"/>
          <p:cNvSpPr>
            <a:spLocks noGrp="1"/>
          </p:cNvSpPr>
          <p:nvPr>
            <p:ph type="dt" sz="half" idx="2"/>
          </p:nvPr>
        </p:nvSpPr>
        <p:spPr bwMode="gray">
          <a:xfrm>
            <a:off x="359999" y="6588208"/>
            <a:ext cx="592501" cy="180000"/>
          </a:xfrm>
          <a:prstGeom prst="rect">
            <a:avLst/>
          </a:prstGeom>
        </p:spPr>
        <p:txBody>
          <a:bodyPr vert="horz" lIns="0" tIns="0" rIns="0" bIns="0" rtlCol="0" anchor="t"/>
          <a:lstStyle>
            <a:lvl1pPr algn="l">
              <a:defRPr sz="800">
                <a:solidFill>
                  <a:schemeClr val="tx1"/>
                </a:solidFill>
                <a:latin typeface="+mn-lt"/>
                <a:cs typeface="Times New Roman" panose="02020603050405020304" pitchFamily="18" charset="0"/>
              </a:defRPr>
            </a:lvl1pPr>
          </a:lstStyle>
          <a:p>
            <a:fld id="{0087168E-D4AA-4E26-BAB4-555C1D81D0C3}" type="datetime1">
              <a:rPr lang="en-GB" noProof="0" smtClean="0"/>
              <a:t>30/01/2020</a:t>
            </a:fld>
            <a:endParaRPr lang="en-GB" noProof="0"/>
          </a:p>
        </p:txBody>
      </p:sp>
      <p:sp>
        <p:nvSpPr>
          <p:cNvPr id="5" name="Footer Placeholder 4"/>
          <p:cNvSpPr>
            <a:spLocks noGrp="1"/>
          </p:cNvSpPr>
          <p:nvPr>
            <p:ph type="ftr" sz="quarter" idx="3"/>
          </p:nvPr>
        </p:nvSpPr>
        <p:spPr bwMode="gray">
          <a:xfrm>
            <a:off x="1044743" y="6588208"/>
            <a:ext cx="7454277" cy="176613"/>
          </a:xfrm>
          <a:prstGeom prst="rect">
            <a:avLst/>
          </a:prstGeom>
        </p:spPr>
        <p:txBody>
          <a:bodyPr vert="horz" lIns="0" tIns="0" rIns="0" bIns="0" rtlCol="0" anchor="t"/>
          <a:lstStyle>
            <a:lvl1pPr algn="l">
              <a:defRPr sz="800">
                <a:solidFill>
                  <a:schemeClr val="tx1"/>
                </a:solidFill>
                <a:latin typeface="+mn-lt"/>
                <a:cs typeface="Times New Roman" panose="02020603050405020304" pitchFamily="18" charset="0"/>
              </a:defRPr>
            </a:lvl1pPr>
          </a:lstStyle>
          <a:p>
            <a:r>
              <a:rPr lang="en-GB" noProof="0" dirty="0"/>
              <a:t>Title of the presentation</a:t>
            </a:r>
          </a:p>
        </p:txBody>
      </p:sp>
      <p:sp>
        <p:nvSpPr>
          <p:cNvPr id="6" name="Slide Number Placeholder 5"/>
          <p:cNvSpPr>
            <a:spLocks noGrp="1"/>
          </p:cNvSpPr>
          <p:nvPr>
            <p:ph type="sldNum" sz="quarter" idx="4"/>
          </p:nvPr>
        </p:nvSpPr>
        <p:spPr bwMode="gray">
          <a:xfrm>
            <a:off x="8562325" y="6588208"/>
            <a:ext cx="217448" cy="180000"/>
          </a:xfrm>
          <a:prstGeom prst="rect">
            <a:avLst/>
          </a:prstGeom>
        </p:spPr>
        <p:txBody>
          <a:bodyPr vert="horz" lIns="0" tIns="0" rIns="0" bIns="0" rtlCol="0" anchor="t"/>
          <a:lstStyle>
            <a:lvl1pPr algn="r">
              <a:defRPr sz="800" b="0">
                <a:solidFill>
                  <a:schemeClr val="tx1"/>
                </a:solidFill>
                <a:latin typeface="+mn-lt"/>
                <a:cs typeface="Times New Roman" panose="02020603050405020304" pitchFamily="18" charset="0"/>
              </a:defRPr>
            </a:lvl1pPr>
          </a:lstStyle>
          <a:p>
            <a:fld id="{A74CE0EA-F3B5-4684-BA10-C594598FDB9C}" type="slidenum">
              <a:rPr lang="en-GB" noProof="0" smtClean="0"/>
              <a:pPr/>
              <a:t>‹#›</a:t>
            </a:fld>
            <a:endParaRPr lang="en-GB" noProof="0"/>
          </a:p>
        </p:txBody>
      </p:sp>
      <p:sp>
        <p:nvSpPr>
          <p:cNvPr id="12" name="Rectangle 11"/>
          <p:cNvSpPr/>
          <p:nvPr userDrawn="1"/>
        </p:nvSpPr>
        <p:spPr bwMode="gray">
          <a:xfrm>
            <a:off x="6803373" y="379578"/>
            <a:ext cx="1976400" cy="694800"/>
          </a:xfrm>
          <a:prstGeom prst="rect">
            <a:avLst/>
          </a:prstGeom>
          <a:blipFill dpi="0" rotWithShape="1">
            <a:blip r:embed="rId29"/>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Tree>
    <p:extLst>
      <p:ext uri="{BB962C8B-B14F-4D97-AF65-F5344CB8AC3E}">
        <p14:creationId xmlns:p14="http://schemas.microsoft.com/office/powerpoint/2010/main" val="2663504846"/>
      </p:ext>
    </p:extLst>
  </p:cSld>
  <p:clrMap bg1="lt1" tx1="dk1" bg2="lt2" tx2="dk2" accent1="accent1" accent2="accent2" accent3="accent3" accent4="accent4" accent5="accent5" accent6="accent6" hlink="hlink" folHlink="folHlink"/>
  <p:sldLayoutIdLst>
    <p:sldLayoutId id="2147483662" r:id="rId1"/>
    <p:sldLayoutId id="2147483729" r:id="rId2"/>
    <p:sldLayoutId id="2147483727" r:id="rId3"/>
    <p:sldLayoutId id="2147483730" r:id="rId4"/>
    <p:sldLayoutId id="2147483738" r:id="rId5"/>
    <p:sldLayoutId id="2147483731" r:id="rId6"/>
    <p:sldLayoutId id="2147483732" r:id="rId7"/>
    <p:sldLayoutId id="2147483733" r:id="rId8"/>
    <p:sldLayoutId id="2147483734" r:id="rId9"/>
    <p:sldLayoutId id="2147483726" r:id="rId10"/>
    <p:sldLayoutId id="2147483735" r:id="rId11"/>
    <p:sldLayoutId id="2147483736" r:id="rId12"/>
    <p:sldLayoutId id="2147483737" r:id="rId13"/>
    <p:sldLayoutId id="2147483664" r:id="rId14"/>
    <p:sldLayoutId id="2147483686" r:id="rId15"/>
    <p:sldLayoutId id="2147483721" r:id="rId16"/>
    <p:sldLayoutId id="2147483739" r:id="rId17"/>
    <p:sldLayoutId id="2147483687" r:id="rId18"/>
    <p:sldLayoutId id="2147483688" r:id="rId19"/>
    <p:sldLayoutId id="2147483670" r:id="rId20"/>
    <p:sldLayoutId id="2147483690" r:id="rId21"/>
    <p:sldLayoutId id="2147483671" r:id="rId22"/>
    <p:sldLayoutId id="2147483685" r:id="rId23"/>
    <p:sldLayoutId id="2147483676" r:id="rId24"/>
    <p:sldLayoutId id="2147483725" r:id="rId25"/>
    <p:sldLayoutId id="2147483666" r:id="rId26"/>
    <p:sldLayoutId id="2147483684" r:id="rId27"/>
  </p:sldLayoutIdLst>
  <p:hf hdr="0"/>
  <p:txStyles>
    <p:titleStyle>
      <a:lvl1pPr algn="l" defTabSz="914400" rtl="0" eaLnBrk="1" latinLnBrk="0" hangingPunct="1">
        <a:lnSpc>
          <a:spcPct val="90000"/>
        </a:lnSpc>
        <a:spcBef>
          <a:spcPct val="0"/>
        </a:spcBef>
        <a:buNone/>
        <a:defRPr sz="2400" b="1" kern="1200">
          <a:solidFill>
            <a:srgbClr val="0092CC"/>
          </a:solidFill>
          <a:latin typeface="+mj-lt"/>
          <a:ea typeface="+mj-ea"/>
          <a:cs typeface="+mj-cs"/>
        </a:defRPr>
      </a:lvl1pPr>
    </p:titleStyle>
    <p:bodyStyle>
      <a:lvl1pPr marL="0" indent="0" algn="l" defTabSz="914400" rtl="0" eaLnBrk="1" latinLnBrk="0" hangingPunct="1">
        <a:lnSpc>
          <a:spcPct val="110000"/>
        </a:lnSpc>
        <a:spcBef>
          <a:spcPts val="1000"/>
        </a:spcBef>
        <a:spcAft>
          <a:spcPts val="600"/>
        </a:spcAft>
        <a:buClr>
          <a:schemeClr val="tx1"/>
        </a:buClr>
        <a:buSzPct val="80000"/>
        <a:buFontTx/>
        <a:buNone/>
        <a:defRPr sz="1400" b="0" kern="1200">
          <a:solidFill>
            <a:schemeClr val="tx1"/>
          </a:solidFill>
          <a:latin typeface="+mn-lt"/>
          <a:ea typeface="+mn-ea"/>
          <a:cs typeface="Times New Roman" panose="02020603050405020304" pitchFamily="18" charset="0"/>
        </a:defRPr>
      </a:lvl1pPr>
      <a:lvl2pPr marL="360363" indent="-179388"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2pPr>
      <a:lvl3pPr marL="827087" indent="-285750"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3pPr>
      <a:lvl4pPr marL="1179513" indent="-285750"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4pPr>
      <a:lvl5pPr marL="1616075" indent="-358775" algn="l" defTabSz="914400" rtl="0" eaLnBrk="1" latinLnBrk="0" hangingPunct="1">
        <a:lnSpc>
          <a:spcPct val="110000"/>
        </a:lnSpc>
        <a:spcBef>
          <a:spcPts val="500"/>
        </a:spcBef>
        <a:spcAft>
          <a:spcPts val="600"/>
        </a:spcAft>
        <a:buClr>
          <a:schemeClr val="tx1"/>
        </a:buClr>
        <a:buSzPct val="100000"/>
        <a:buFont typeface="Arial" panose="020B0604020202020204" pitchFamily="34" charset="0"/>
        <a:buChar char="•"/>
        <a:defRPr sz="1400" kern="1200">
          <a:solidFill>
            <a:schemeClr val="tx1"/>
          </a:solidFill>
          <a:latin typeface="+mn-lt"/>
          <a:ea typeface="+mn-ea"/>
          <a:cs typeface="+mn-cs"/>
        </a:defRPr>
      </a:lvl5pPr>
      <a:lvl6pPr marL="2062163" indent="-358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139" userDrawn="1">
          <p15:clr>
            <a:srgbClr val="F26B43"/>
          </p15:clr>
        </p15:guide>
        <p15:guide id="2" orient="horz" pos="3809" userDrawn="1">
          <p15:clr>
            <a:srgbClr val="F26B43"/>
          </p15:clr>
        </p15:guide>
        <p15:guide id="3" pos="2880" userDrawn="1">
          <p15:clr>
            <a:srgbClr val="F26B43"/>
          </p15:clr>
        </p15:guide>
        <p15:guide id="4" pos="226" userDrawn="1">
          <p15:clr>
            <a:srgbClr val="F26B43"/>
          </p15:clr>
        </p15:guide>
        <p15:guide id="5" pos="5534" userDrawn="1">
          <p15:clr>
            <a:srgbClr val="F26B43"/>
          </p15:clr>
        </p15:guide>
        <p15:guide id="6" pos="2939" userDrawn="1">
          <p15:clr>
            <a:srgbClr val="F26B43"/>
          </p15:clr>
        </p15:guide>
        <p15:guide id="7" pos="2821"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5A797120-A878-46D8-8874-1EACA5415566}"/>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3E12F180-FD7B-4EB1-B6CC-3E73D422470C}"/>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7B626F9B-A04E-4A1D-A4BF-03C3E6AB2C23}"/>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BA5A3629-F9A1-491E-A17C-5FB90953EA5E}" type="datetimeFigureOut">
              <a:rPr lang="en-US" smtClean="0"/>
              <a:t>1/30/2020</a:t>
            </a:fld>
            <a:endParaRPr lang="en-US" dirty="0"/>
          </a:p>
        </p:txBody>
      </p:sp>
      <p:sp>
        <p:nvSpPr>
          <p:cNvPr id="5" name="Footer Placeholder 4">
            <a:extLst>
              <a:ext uri="{FF2B5EF4-FFF2-40B4-BE49-F238E27FC236}">
                <a16:creationId xmlns:a16="http://schemas.microsoft.com/office/drawing/2014/main" xmlns="" id="{12AD7BEF-7732-458B-BE4C-7AF2D28576DD}"/>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xmlns="" id="{D48E464D-2078-48AE-B2A2-89E421B4FBD0}"/>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7B0C7EBD-E376-4986-9E8B-F1239F247B54}" type="slidenum">
              <a:rPr lang="en-US" smtClean="0"/>
              <a:t>‹#›</a:t>
            </a:fld>
            <a:endParaRPr lang="en-US" dirty="0"/>
          </a:p>
        </p:txBody>
      </p:sp>
    </p:spTree>
    <p:extLst>
      <p:ext uri="{BB962C8B-B14F-4D97-AF65-F5344CB8AC3E}">
        <p14:creationId xmlns:p14="http://schemas.microsoft.com/office/powerpoint/2010/main" val="926811195"/>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hyperlink" Target="http://www.who-rubella.org/" TargetMode="External"/><Relationship Id="rId2" Type="http://schemas.openxmlformats.org/officeDocument/2006/relationships/hyperlink" Target="http://www.who-measles.org/" TargetMode="Externa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hyperlink" Target="https://www.health.govt.nz/your-health/conditions-and-treatments/diseases-and-illnesses/measles/2019-measles-outbreak-information" TargetMode="Externa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hyperlink" Target="https://www.niid.go.jp/niid/en/survaillance-data-table-english.html" TargetMode="Externa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Global Measles and Rubella Update
January 2020</a:t>
            </a:r>
          </a:p>
        </p:txBody>
      </p:sp>
      <p:sp>
        <p:nvSpPr>
          <p:cNvPr id="3" name="Content Placeholder 2"/>
          <p:cNvSpPr>
            <a:spLocks noGrp="1"/>
          </p:cNvSpPr>
          <p:nvPr>
            <p:ph idx="23"/>
          </p:nvPr>
        </p:nvSpPr>
        <p:spPr>
          <a:xfrm>
            <a:off x="414528" y="4757327"/>
            <a:ext cx="8314943" cy="1948273"/>
          </a:xfrm>
          <a:solidFill>
            <a:srgbClr val="FFFFFF">
              <a:alpha val="0"/>
            </a:srgbClr>
          </a:solidFill>
        </p:spPr>
        <p:txBody>
          <a:bodyPr/>
          <a:lstStyle/>
          <a:p>
            <a:r>
              <a:rPr dirty="0"/>
              <a:t>Please note that all data contained within is provisional.  The number of cases of measles and rubella officially reported by a member state is only available by July of each year (through the joint WHO UNICEF annual data collection exercise). If any numbers from this provisional data are quoted, they should be properly sourced with a date (i.e. "provisional data based on monthly data reported to WHO (Geneva) as of January 20</a:t>
            </a:r>
            <a:r>
              <a:rPr lang="en-US" dirty="0"/>
              <a:t>20</a:t>
            </a:r>
            <a:r>
              <a:rPr dirty="0"/>
              <a:t>"). For official data from 1980-2018, please visit our website.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(AFR),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087702"/>
              <a:ext cx="94484" cy="350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5086289"/>
              <a:ext cx="94484" cy="141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5025988"/>
              <a:ext cx="94484" cy="6030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894550"/>
              <a:ext cx="94484" cy="13143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894491"/>
              <a:ext cx="94484" cy="5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891900"/>
              <a:ext cx="94484" cy="25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48919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4890899"/>
              <a:ext cx="94484" cy="100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4853151"/>
              <a:ext cx="94484" cy="377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4819703"/>
              <a:ext cx="94484" cy="3344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545759" y="4818348"/>
              <a:ext cx="94484" cy="13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101246"/>
              <a:ext cx="94484" cy="215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5098420"/>
              <a:ext cx="94484" cy="282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5082049"/>
              <a:ext cx="94484" cy="1637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4755868"/>
              <a:ext cx="94484" cy="32618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4755574"/>
              <a:ext cx="94484" cy="2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4751982"/>
              <a:ext cx="94484" cy="359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4751864"/>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4747094"/>
              <a:ext cx="94484" cy="476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4655346"/>
              <a:ext cx="94484" cy="917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659140" y="4619307"/>
              <a:ext cx="94484" cy="360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659140" y="4617658"/>
              <a:ext cx="94484" cy="1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105604"/>
              <a:ext cx="94484" cy="171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5097713"/>
              <a:ext cx="94484" cy="789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5059730"/>
              <a:ext cx="94484" cy="379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4892253"/>
              <a:ext cx="94484" cy="16747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4892076"/>
              <a:ext cx="94484" cy="17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4880593"/>
              <a:ext cx="94484" cy="1148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488059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4871995"/>
              <a:ext cx="94484" cy="859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772522" y="4758518"/>
              <a:ext cx="94484" cy="11347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772522" y="4698099"/>
              <a:ext cx="94484" cy="6041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772522" y="4695744"/>
              <a:ext cx="94484" cy="2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5112612"/>
              <a:ext cx="94484" cy="101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5108961"/>
              <a:ext cx="94484" cy="365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5074924"/>
              <a:ext cx="94484" cy="3403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4931178"/>
              <a:ext cx="94484" cy="14374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4930766"/>
              <a:ext cx="94484" cy="41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4922816"/>
              <a:ext cx="94484" cy="794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492281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885903" y="4911392"/>
              <a:ext cx="94484" cy="1142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885903" y="4812106"/>
              <a:ext cx="94484" cy="9928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885903" y="4761757"/>
              <a:ext cx="94484" cy="5034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885903" y="4758165"/>
              <a:ext cx="94484" cy="35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5115380"/>
              <a:ext cx="94484" cy="74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5111846"/>
              <a:ext cx="94484" cy="353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5095888"/>
              <a:ext cx="94484" cy="1595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5048601"/>
              <a:ext cx="94484" cy="4728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5047953"/>
              <a:ext cx="94484" cy="6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5047894"/>
              <a:ext cx="94484" cy="5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1999285" y="504789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1999285" y="5042594"/>
              <a:ext cx="94484" cy="529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1999285" y="4960740"/>
              <a:ext cx="94484" cy="8185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1999285" y="4939481"/>
              <a:ext cx="94484" cy="2125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1999285" y="4937420"/>
              <a:ext cx="94484" cy="2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5114496"/>
              <a:ext cx="94484" cy="8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5113083"/>
              <a:ext cx="94484" cy="141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5092531"/>
              <a:ext cx="94484" cy="2055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5060908"/>
              <a:ext cx="94484" cy="3162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5060673"/>
              <a:ext cx="94484" cy="2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112667" y="506067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112667" y="5060614"/>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112667" y="5059259"/>
              <a:ext cx="94484" cy="135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112667" y="5004376"/>
              <a:ext cx="94484" cy="5488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112667" y="4983647"/>
              <a:ext cx="94484" cy="2072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112667" y="4980585"/>
              <a:ext cx="94484" cy="30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5119678"/>
              <a:ext cx="94484" cy="31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5118677"/>
              <a:ext cx="94484" cy="100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5091236"/>
              <a:ext cx="94484" cy="2744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5074276"/>
              <a:ext cx="94484" cy="1695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226048" y="5074099"/>
              <a:ext cx="94484" cy="17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226048" y="507409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226048" y="507409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226048" y="5073569"/>
              <a:ext cx="94484" cy="52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226048" y="5032878"/>
              <a:ext cx="94484" cy="406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226048" y="5016153"/>
              <a:ext cx="94484" cy="1672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226048" y="5011737"/>
              <a:ext cx="94484" cy="44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5121916"/>
              <a:ext cx="94484" cy="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5121092"/>
              <a:ext cx="94484" cy="82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5093297"/>
              <a:ext cx="94484" cy="277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339430" y="5079163"/>
              <a:ext cx="94484" cy="1413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339430" y="5078987"/>
              <a:ext cx="94484" cy="17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339430" y="507898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339430" y="5078928"/>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339430" y="5078516"/>
              <a:ext cx="94484" cy="41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339430" y="5043242"/>
              <a:ext cx="94484" cy="3527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339430" y="5019510"/>
              <a:ext cx="94484" cy="2373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339430" y="5014269"/>
              <a:ext cx="94484" cy="52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5122270"/>
              <a:ext cx="94484" cy="5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5121386"/>
              <a:ext cx="94484" cy="88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452812" y="5090411"/>
              <a:ext cx="94484" cy="3097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452812" y="5074924"/>
              <a:ext cx="94484" cy="1548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452812" y="5074629"/>
              <a:ext cx="94484" cy="2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452812" y="507462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452812" y="507462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452812" y="5074099"/>
              <a:ext cx="94484" cy="52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452812" y="5034997"/>
              <a:ext cx="94484" cy="3910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452812" y="4994777"/>
              <a:ext cx="94484" cy="4022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452812" y="4992304"/>
              <a:ext cx="94484" cy="24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5121563"/>
              <a:ext cx="94484" cy="12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566193" y="5120974"/>
              <a:ext cx="94484" cy="58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566193" y="5101246"/>
              <a:ext cx="94484" cy="197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6193" y="5072686"/>
              <a:ext cx="94484" cy="285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6193" y="5072450"/>
              <a:ext cx="94484" cy="2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6193" y="507245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6193" y="5072391"/>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6193" y="5069153"/>
              <a:ext cx="94484" cy="323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6193" y="5012090"/>
              <a:ext cx="94484" cy="5706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6193" y="4969985"/>
              <a:ext cx="94484" cy="4210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566193" y="4969691"/>
              <a:ext cx="94484" cy="2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679575" y="5120562"/>
              <a:ext cx="94484" cy="22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679575" y="5120385"/>
              <a:ext cx="94484" cy="17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679575" y="5116852"/>
              <a:ext cx="94484" cy="353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679575" y="5075630"/>
              <a:ext cx="94484" cy="4122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679575" y="5075336"/>
              <a:ext cx="94484" cy="2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679575" y="507533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679575" y="5075277"/>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679575" y="5070742"/>
              <a:ext cx="94484" cy="45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679575" y="5016330"/>
              <a:ext cx="94484" cy="5441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679575" y="4989183"/>
              <a:ext cx="94484" cy="2714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679575" y="4988770"/>
              <a:ext cx="94484" cy="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792956" y="5120326"/>
              <a:ext cx="94484" cy="2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792956" y="5119914"/>
              <a:ext cx="94484" cy="41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792956" y="5118442"/>
              <a:ext cx="94484" cy="147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792956" y="5035645"/>
              <a:ext cx="94484" cy="827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792956" y="503564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792956" y="503564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792956" y="503564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792956" y="5032819"/>
              <a:ext cx="94484" cy="282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792956" y="5008675"/>
              <a:ext cx="94484" cy="2414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792956" y="4973342"/>
              <a:ext cx="94484" cy="3533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792956" y="4972812"/>
              <a:ext cx="94484" cy="5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906338" y="5120208"/>
              <a:ext cx="94484" cy="25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906338" y="5119090"/>
              <a:ext cx="94484" cy="111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2906338" y="5116911"/>
              <a:ext cx="94484" cy="21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2906338" y="5038649"/>
              <a:ext cx="94484" cy="7826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2906338" y="5038295"/>
              <a:ext cx="94484" cy="35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2906338" y="5030993"/>
              <a:ext cx="94484" cy="730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2906338" y="5030875"/>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2906338" y="5025575"/>
              <a:ext cx="94484" cy="529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2906338" y="4870229"/>
              <a:ext cx="94484" cy="15534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2906338" y="4823531"/>
              <a:ext cx="94484" cy="4669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2906338" y="4822647"/>
              <a:ext cx="94484" cy="8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019720" y="5120680"/>
              <a:ext cx="94484" cy="2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019720" y="5118736"/>
              <a:ext cx="94484" cy="19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019720" y="5113319"/>
              <a:ext cx="94484" cy="541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019720" y="5033761"/>
              <a:ext cx="94484" cy="7955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019720" y="5033466"/>
              <a:ext cx="94484" cy="2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019720" y="5025163"/>
              <a:ext cx="94484" cy="830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019720" y="502516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019720" y="5017154"/>
              <a:ext cx="94484" cy="800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019720" y="4784723"/>
              <a:ext cx="94484" cy="23243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019720" y="4725600"/>
              <a:ext cx="94484" cy="5912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019720" y="4724599"/>
              <a:ext cx="94484" cy="10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133101" y="5121386"/>
              <a:ext cx="94484" cy="14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133101" y="5120503"/>
              <a:ext cx="94484" cy="88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133101" y="5108195"/>
              <a:ext cx="94484" cy="1230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133101" y="5062675"/>
              <a:ext cx="94484" cy="4552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133101" y="5062145"/>
              <a:ext cx="94484" cy="52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133101" y="5056727"/>
              <a:ext cx="94484" cy="54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133101" y="505672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133101" y="5042241"/>
              <a:ext cx="94484" cy="1448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133101" y="4862514"/>
              <a:ext cx="94484" cy="17972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133101" y="4785136"/>
              <a:ext cx="94484" cy="773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133101" y="4784547"/>
              <a:ext cx="94484" cy="5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246483" y="5118736"/>
              <a:ext cx="94484" cy="40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246483" y="5117676"/>
              <a:ext cx="94484" cy="105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246483" y="5107842"/>
              <a:ext cx="94484" cy="98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246483" y="5100658"/>
              <a:ext cx="94484" cy="718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246483" y="5098361"/>
              <a:ext cx="94484" cy="22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246483" y="5096359"/>
              <a:ext cx="94484" cy="200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246483" y="509635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246483" y="5087467"/>
              <a:ext cx="94484" cy="889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246483" y="4980114"/>
              <a:ext cx="94484" cy="10735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246483" y="4929352"/>
              <a:ext cx="94484" cy="5076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246483" y="4926467"/>
              <a:ext cx="94484" cy="28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359865" y="5113083"/>
              <a:ext cx="94484" cy="97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359865" y="5111611"/>
              <a:ext cx="94484" cy="147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359865" y="5102836"/>
              <a:ext cx="94484" cy="877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359865" y="5095240"/>
              <a:ext cx="94484" cy="75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359865" y="5090647"/>
              <a:ext cx="94484" cy="45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359865" y="5090234"/>
              <a:ext cx="94484" cy="4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359865" y="509023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359865" y="5085288"/>
              <a:ext cx="94484" cy="494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359865" y="4994188"/>
              <a:ext cx="94484" cy="9109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359865" y="4951671"/>
              <a:ext cx="94484" cy="425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359865" y="4950258"/>
              <a:ext cx="94484" cy="14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473246" y="5116086"/>
              <a:ext cx="94484" cy="67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473246" y="5114791"/>
              <a:ext cx="94484" cy="12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473246" y="5110786"/>
              <a:ext cx="94484" cy="40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473246" y="5103720"/>
              <a:ext cx="94484" cy="706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473246" y="5098420"/>
              <a:ext cx="94484" cy="529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473246" y="5098302"/>
              <a:ext cx="94484" cy="1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473246" y="509830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473246" y="5097772"/>
              <a:ext cx="94484" cy="52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473246" y="5040533"/>
              <a:ext cx="94484" cy="5723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473246" y="5010853"/>
              <a:ext cx="94484" cy="2967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473246" y="5009499"/>
              <a:ext cx="94484" cy="13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586628" y="5118736"/>
              <a:ext cx="94484" cy="40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586628" y="5118206"/>
              <a:ext cx="94484" cy="52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586628" y="5117087"/>
              <a:ext cx="94484" cy="111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586628" y="5110433"/>
              <a:ext cx="94484" cy="665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586628" y="5106075"/>
              <a:ext cx="94484" cy="435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586628" y="510607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586628" y="5105899"/>
              <a:ext cx="94484" cy="1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586628" y="5104956"/>
              <a:ext cx="94484" cy="94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586628" y="5063794"/>
              <a:ext cx="94484" cy="4116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586628" y="5047128"/>
              <a:ext cx="94484" cy="1666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586628" y="5043831"/>
              <a:ext cx="94484" cy="32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700010" y="5120915"/>
              <a:ext cx="94484" cy="18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700010" y="5120856"/>
              <a:ext cx="94484" cy="5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700010" y="5117205"/>
              <a:ext cx="94484" cy="365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700010" y="5113731"/>
              <a:ext cx="94484" cy="347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700010" y="5108077"/>
              <a:ext cx="94484" cy="565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700010" y="510807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700010" y="5107960"/>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700010" y="5107724"/>
              <a:ext cx="94484" cy="2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700010" y="5050249"/>
              <a:ext cx="94484" cy="5747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700010" y="5034232"/>
              <a:ext cx="94484" cy="160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700010" y="5033290"/>
              <a:ext cx="94484" cy="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3813391" y="5120797"/>
              <a:ext cx="94484" cy="20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3813391" y="5120562"/>
              <a:ext cx="94484" cy="23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3813391" y="5107842"/>
              <a:ext cx="94484" cy="1271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3813391" y="5104426"/>
              <a:ext cx="94484" cy="341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3813391" y="5102189"/>
              <a:ext cx="94484" cy="223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3813391" y="510218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3813391" y="5101953"/>
              <a:ext cx="94484" cy="2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3813391" y="5101776"/>
              <a:ext cx="94484" cy="17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3813391" y="5055785"/>
              <a:ext cx="94484" cy="459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3813391" y="5042300"/>
              <a:ext cx="94484" cy="1348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3813391" y="5041828"/>
              <a:ext cx="94484" cy="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3926773" y="5121563"/>
              <a:ext cx="94484" cy="12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3926773" y="5120856"/>
              <a:ext cx="94484" cy="70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3926773" y="5107960"/>
              <a:ext cx="94484" cy="1289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3926773" y="5102306"/>
              <a:ext cx="94484" cy="565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3926773" y="5101305"/>
              <a:ext cx="94484" cy="100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3926773" y="510130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3926773" y="5101070"/>
              <a:ext cx="94484" cy="2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3926773" y="5100010"/>
              <a:ext cx="94484" cy="105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3926773" y="5065796"/>
              <a:ext cx="94484" cy="3421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3926773" y="5051074"/>
              <a:ext cx="94484" cy="1472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3926773" y="5050249"/>
              <a:ext cx="94484" cy="8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040154" y="5121386"/>
              <a:ext cx="94484" cy="14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040154" y="5120797"/>
              <a:ext cx="94484" cy="58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040154" y="5098832"/>
              <a:ext cx="94484" cy="2196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040154" y="5083933"/>
              <a:ext cx="94484" cy="1489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040154" y="5083816"/>
              <a:ext cx="94484" cy="11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040154" y="508381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040154" y="5083698"/>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040154" y="5083580"/>
              <a:ext cx="94484" cy="11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040154" y="5064971"/>
              <a:ext cx="94484" cy="1860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040154" y="5050308"/>
              <a:ext cx="94484" cy="1466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040154" y="5049543"/>
              <a:ext cx="94484" cy="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153536" y="5121268"/>
              <a:ext cx="94484" cy="15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153536" y="512126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153536" y="4929941"/>
              <a:ext cx="94484" cy="1913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153536" y="4920225"/>
              <a:ext cx="94484" cy="971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153536" y="4920166"/>
              <a:ext cx="94484" cy="5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153536" y="492016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153536" y="492016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153536" y="4919518"/>
              <a:ext cx="94484" cy="6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153536" y="4904855"/>
              <a:ext cx="94484" cy="1466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153536" y="4886541"/>
              <a:ext cx="94484" cy="1831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153536" y="4886129"/>
              <a:ext cx="94484" cy="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266918" y="5121504"/>
              <a:ext cx="94484" cy="12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266918" y="512150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266918" y="5060025"/>
              <a:ext cx="94484" cy="6147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266918" y="5047423"/>
              <a:ext cx="94484" cy="1260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266918" y="5046716"/>
              <a:ext cx="94484" cy="70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266918" y="5041593"/>
              <a:ext cx="94484" cy="512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266918" y="5041534"/>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266918" y="5039473"/>
              <a:ext cx="94484" cy="206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266918" y="4972223"/>
              <a:ext cx="94484" cy="672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266918" y="4934888"/>
              <a:ext cx="94484" cy="3733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266918" y="4933769"/>
              <a:ext cx="94484" cy="1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380299" y="5120326"/>
              <a:ext cx="94484" cy="2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380299" y="512032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380299" y="5097007"/>
              <a:ext cx="94484" cy="2331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380299" y="5074806"/>
              <a:ext cx="94484" cy="2220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380299" y="5074570"/>
              <a:ext cx="94484" cy="2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380299" y="5065443"/>
              <a:ext cx="94484" cy="912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380299" y="506544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380299" y="5062557"/>
              <a:ext cx="94484" cy="288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380299" y="4995307"/>
              <a:ext cx="94484" cy="672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380299" y="4952554"/>
              <a:ext cx="94484" cy="4275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380299" y="4952260"/>
              <a:ext cx="94484" cy="2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493681" y="5120385"/>
              <a:ext cx="94484" cy="2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493681" y="5120091"/>
              <a:ext cx="94484" cy="29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493681" y="5087408"/>
              <a:ext cx="94484" cy="326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493681" y="5072862"/>
              <a:ext cx="94484" cy="1454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493681" y="5072038"/>
              <a:ext cx="94484" cy="82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493681" y="5063205"/>
              <a:ext cx="94484" cy="883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493681" y="506320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493681" y="5058670"/>
              <a:ext cx="94484" cy="45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493681" y="4946018"/>
              <a:ext cx="94484" cy="11265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493681" y="4909448"/>
              <a:ext cx="94484" cy="3656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493681" y="4908329"/>
              <a:ext cx="94484" cy="1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607063" y="5121033"/>
              <a:ext cx="94484" cy="17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607063" y="5120738"/>
              <a:ext cx="94484" cy="29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607063" y="5104839"/>
              <a:ext cx="94484" cy="158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607063" y="5098655"/>
              <a:ext cx="94484" cy="618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607063" y="5093944"/>
              <a:ext cx="94484" cy="471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607063" y="509394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607063" y="5093885"/>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607063" y="5090706"/>
              <a:ext cx="94484" cy="317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607063" y="4999547"/>
              <a:ext cx="94484" cy="9115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607063" y="4984825"/>
              <a:ext cx="94484" cy="1472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607063" y="4983235"/>
              <a:ext cx="94484" cy="15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720444" y="5121504"/>
              <a:ext cx="94484" cy="12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720444" y="5121327"/>
              <a:ext cx="94484" cy="17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4720444" y="5113436"/>
              <a:ext cx="94484" cy="789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4720444" y="5110021"/>
              <a:ext cx="94484" cy="341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4720444" y="5098773"/>
              <a:ext cx="94484" cy="112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4720444" y="509877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4720444" y="509877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4720444" y="5093768"/>
              <a:ext cx="94484" cy="500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4720444" y="5021277"/>
              <a:ext cx="94484" cy="724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4720444" y="5004258"/>
              <a:ext cx="94484" cy="1701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4720444" y="5003492"/>
              <a:ext cx="94484" cy="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4833826" y="5121622"/>
              <a:ext cx="94484" cy="11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4833826" y="5121504"/>
              <a:ext cx="94484" cy="11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4833826" y="5104544"/>
              <a:ext cx="94484" cy="1695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4833826" y="5100599"/>
              <a:ext cx="94484" cy="394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4833826" y="5090764"/>
              <a:ext cx="94484" cy="983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4833826" y="50907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4833826" y="5090706"/>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4833826" y="5089351"/>
              <a:ext cx="94484" cy="135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4833826" y="5028049"/>
              <a:ext cx="94484" cy="6130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4833826" y="5014446"/>
              <a:ext cx="94484" cy="1360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4833826" y="5013327"/>
              <a:ext cx="94484" cy="11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4947207" y="5121445"/>
              <a:ext cx="94484" cy="13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4947207" y="5121386"/>
              <a:ext cx="94484" cy="5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4947207" y="5097949"/>
              <a:ext cx="94484" cy="2343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4947207" y="5093591"/>
              <a:ext cx="94484" cy="435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4947207" y="5090529"/>
              <a:ext cx="94484" cy="306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4947207" y="509052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4947207" y="509052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4947207" y="5089528"/>
              <a:ext cx="94484" cy="100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4947207" y="5048542"/>
              <a:ext cx="94484" cy="4098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4947207" y="5038884"/>
              <a:ext cx="94484" cy="965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4947207" y="5035940"/>
              <a:ext cx="94484" cy="29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060589" y="5121151"/>
              <a:ext cx="94484" cy="1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060589" y="5121092"/>
              <a:ext cx="94484" cy="5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060589" y="5114909"/>
              <a:ext cx="94484" cy="618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060589" y="5105545"/>
              <a:ext cx="94484" cy="936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060589" y="5105486"/>
              <a:ext cx="94484" cy="5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060589" y="510548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060589" y="5105369"/>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060589" y="5104898"/>
              <a:ext cx="94484" cy="47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060589" y="5057493"/>
              <a:ext cx="94484" cy="4740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060589" y="5045538"/>
              <a:ext cx="94484" cy="1195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060589" y="5039650"/>
              <a:ext cx="94484" cy="58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173971" y="5121033"/>
              <a:ext cx="94484" cy="17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173971" y="5120856"/>
              <a:ext cx="94484" cy="17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173971" y="5114202"/>
              <a:ext cx="94484" cy="665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173971" y="5102601"/>
              <a:ext cx="94484" cy="1160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173971" y="5102306"/>
              <a:ext cx="94484" cy="2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173971" y="510230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173971" y="5102189"/>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173971" y="5101423"/>
              <a:ext cx="94484" cy="76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173971" y="5060437"/>
              <a:ext cx="94484" cy="4098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173971" y="5038472"/>
              <a:ext cx="94484" cy="2196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173971" y="5033349"/>
              <a:ext cx="94484" cy="5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287352" y="5113849"/>
              <a:ext cx="94484" cy="8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287352" y="5113790"/>
              <a:ext cx="94484" cy="5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287352" y="5109785"/>
              <a:ext cx="94484" cy="40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287352" y="5102248"/>
              <a:ext cx="94484" cy="753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287352" y="5092472"/>
              <a:ext cx="94484" cy="977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287352" y="509247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287352" y="509247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287352" y="5092413"/>
              <a:ext cx="94484" cy="5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287352" y="5058376"/>
              <a:ext cx="94484" cy="3403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287352" y="5028638"/>
              <a:ext cx="94484" cy="2973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287352" y="5022984"/>
              <a:ext cx="94484" cy="56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400734" y="5112612"/>
              <a:ext cx="94484" cy="101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400734" y="5112553"/>
              <a:ext cx="94484" cy="5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400734" y="5108077"/>
              <a:ext cx="94484" cy="447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400734" y="5102954"/>
              <a:ext cx="94484" cy="512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400734" y="5094298"/>
              <a:ext cx="94484" cy="865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400734" y="509429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400734" y="5092708"/>
              <a:ext cx="94484" cy="158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400734" y="5092472"/>
              <a:ext cx="94484" cy="2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400734" y="5078221"/>
              <a:ext cx="94484" cy="142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400734" y="5055314"/>
              <a:ext cx="94484" cy="2290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400734" y="5045362"/>
              <a:ext cx="94484" cy="9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514116" y="5115321"/>
              <a:ext cx="94484" cy="7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514116" y="5115085"/>
              <a:ext cx="94484" cy="23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514116" y="5106252"/>
              <a:ext cx="94484" cy="883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514116" y="5094533"/>
              <a:ext cx="94484" cy="1171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514116" y="5088409"/>
              <a:ext cx="94484" cy="612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514116" y="508840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514116" y="5085465"/>
              <a:ext cx="94484" cy="294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514116" y="5083933"/>
              <a:ext cx="94484" cy="153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514116" y="5074865"/>
              <a:ext cx="94484" cy="906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514116" y="5057610"/>
              <a:ext cx="94484" cy="1725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514116" y="5040651"/>
              <a:ext cx="94484" cy="169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627497" y="5115910"/>
              <a:ext cx="94484" cy="68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627497" y="5115085"/>
              <a:ext cx="94484" cy="82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627497" y="5092943"/>
              <a:ext cx="94484" cy="2214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627497" y="5082226"/>
              <a:ext cx="94484" cy="1071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5627497" y="5078575"/>
              <a:ext cx="94484" cy="365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5627497" y="5065619"/>
              <a:ext cx="94484" cy="129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5627497" y="5064441"/>
              <a:ext cx="94484" cy="117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5627497" y="5061497"/>
              <a:ext cx="94484" cy="294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5627497" y="4989477"/>
              <a:ext cx="94484" cy="7202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5627497" y="4959385"/>
              <a:ext cx="94484" cy="300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5627497" y="4949433"/>
              <a:ext cx="94484" cy="9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5740879" y="5115026"/>
              <a:ext cx="94484" cy="7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5740879" y="5114909"/>
              <a:ext cx="94484" cy="11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5740879" y="5078633"/>
              <a:ext cx="94484" cy="3627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5740879" y="5068564"/>
              <a:ext cx="94484" cy="1006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5740879" y="5057375"/>
              <a:ext cx="94484" cy="1118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5740879" y="5026930"/>
              <a:ext cx="94484" cy="3044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5740879" y="5026635"/>
              <a:ext cx="94484" cy="29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5740879" y="5018921"/>
              <a:ext cx="94484" cy="771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5740879" y="4933121"/>
              <a:ext cx="94484" cy="8579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5740879" y="4883361"/>
              <a:ext cx="94484" cy="4976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5740879" y="4869169"/>
              <a:ext cx="94484" cy="141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5854261" y="5117794"/>
              <a:ext cx="94484" cy="5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5854261" y="5117676"/>
              <a:ext cx="94484" cy="11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5854261" y="5047835"/>
              <a:ext cx="94484" cy="6984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5854261" y="5039179"/>
              <a:ext cx="94484" cy="865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5854261" y="5036175"/>
              <a:ext cx="94484" cy="300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5854261" y="5012090"/>
              <a:ext cx="94484" cy="240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5854261" y="5011972"/>
              <a:ext cx="94484" cy="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5854261" y="5001314"/>
              <a:ext cx="94484" cy="1065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5854261" y="4901263"/>
              <a:ext cx="94484" cy="1000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5854261" y="4847380"/>
              <a:ext cx="94484" cy="538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5854261" y="4824473"/>
              <a:ext cx="94484" cy="229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5967642" y="5117676"/>
              <a:ext cx="94484" cy="5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5967642" y="5112906"/>
              <a:ext cx="94484" cy="476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5967642" y="5095358"/>
              <a:ext cx="94484" cy="1754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5967642" y="5092649"/>
              <a:ext cx="94484" cy="270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5967642" y="5088762"/>
              <a:ext cx="94484" cy="38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5967642" y="5048659"/>
              <a:ext cx="94484" cy="4010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5967642" y="5048483"/>
              <a:ext cx="94484" cy="1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5967642" y="5027519"/>
              <a:ext cx="94484" cy="2096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5967642" y="4974166"/>
              <a:ext cx="94484" cy="5335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5967642" y="4908270"/>
              <a:ext cx="94484" cy="6589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5967642" y="4893843"/>
              <a:ext cx="94484" cy="144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081024" y="5116027"/>
              <a:ext cx="94484" cy="67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081024" y="5100422"/>
              <a:ext cx="94484" cy="1560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081024" y="5090234"/>
              <a:ext cx="94484" cy="1018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081024" y="5083462"/>
              <a:ext cx="94484" cy="677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081024" y="5074982"/>
              <a:ext cx="94484" cy="847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081024" y="5048306"/>
              <a:ext cx="94484" cy="266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081024" y="5048012"/>
              <a:ext cx="94484" cy="29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081024" y="5034173"/>
              <a:ext cx="94484" cy="1383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081024" y="5009146"/>
              <a:ext cx="94484" cy="2502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081024" y="4968454"/>
              <a:ext cx="94484" cy="406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081024" y="4949315"/>
              <a:ext cx="94484" cy="191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194405" y="5117676"/>
              <a:ext cx="94484" cy="5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194405" y="5106900"/>
              <a:ext cx="94484" cy="1077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194405" y="5097713"/>
              <a:ext cx="94484" cy="918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194405" y="5092237"/>
              <a:ext cx="94484" cy="547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194405" y="5089940"/>
              <a:ext cx="94484" cy="22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194405" y="5067621"/>
              <a:ext cx="94484" cy="2231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194405" y="5067563"/>
              <a:ext cx="94484" cy="5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194405" y="5060378"/>
              <a:ext cx="94484" cy="71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194405" y="5046363"/>
              <a:ext cx="94484" cy="1401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194405" y="5026871"/>
              <a:ext cx="94484" cy="194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194405" y="5018627"/>
              <a:ext cx="94484" cy="8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307787" y="5122211"/>
              <a:ext cx="94484" cy="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307787" y="5116498"/>
              <a:ext cx="94484" cy="571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307787" y="5097183"/>
              <a:ext cx="94484" cy="1931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307787" y="5089881"/>
              <a:ext cx="94484" cy="730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307787" y="5088762"/>
              <a:ext cx="94484" cy="111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307787" y="5077102"/>
              <a:ext cx="94484" cy="1165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307787" y="5076926"/>
              <a:ext cx="94484" cy="1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307787" y="5072038"/>
              <a:ext cx="94484" cy="488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307787" y="5058612"/>
              <a:ext cx="94484" cy="1342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307787" y="5036823"/>
              <a:ext cx="94484" cy="2178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307787" y="5022572"/>
              <a:ext cx="94484" cy="14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421169" y="5122623"/>
              <a:ext cx="94484" cy="1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421169" y="5117558"/>
              <a:ext cx="94484" cy="506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421169" y="5101718"/>
              <a:ext cx="94484" cy="1584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421169" y="5098655"/>
              <a:ext cx="94484" cy="306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421169" y="5094769"/>
              <a:ext cx="94484" cy="38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421169" y="5090941"/>
              <a:ext cx="94484" cy="382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421169" y="5090352"/>
              <a:ext cx="94484" cy="5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421169" y="5087702"/>
              <a:ext cx="94484" cy="264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421169" y="5078575"/>
              <a:ext cx="94484" cy="912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421169" y="5059377"/>
              <a:ext cx="94484" cy="1919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421169" y="5046481"/>
              <a:ext cx="94484" cy="128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534550" y="5122505"/>
              <a:ext cx="94484" cy="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534550" y="5117912"/>
              <a:ext cx="94484" cy="459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534550" y="5088998"/>
              <a:ext cx="94484" cy="2891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534550" y="5074394"/>
              <a:ext cx="94484" cy="146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534550" y="5068799"/>
              <a:ext cx="94484" cy="55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534550" y="5064854"/>
              <a:ext cx="94484" cy="394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6534550" y="5063853"/>
              <a:ext cx="94484" cy="100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6534550" y="5059495"/>
              <a:ext cx="94484" cy="435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6534550" y="5048718"/>
              <a:ext cx="94484" cy="1077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6534550" y="5023632"/>
              <a:ext cx="94484" cy="2508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6534550" y="5011324"/>
              <a:ext cx="94484" cy="123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6647932" y="5122093"/>
              <a:ext cx="94484" cy="7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6647932" y="5114967"/>
              <a:ext cx="94484" cy="712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6647932" y="5048601"/>
              <a:ext cx="94484" cy="6636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6647932" y="5035999"/>
              <a:ext cx="94484" cy="1260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6647932" y="5024339"/>
              <a:ext cx="94484" cy="1165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6647932" y="5015506"/>
              <a:ext cx="94484" cy="883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6647932" y="4879592"/>
              <a:ext cx="94484" cy="13591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6647932" y="4873880"/>
              <a:ext cx="94484" cy="571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6647932" y="4862691"/>
              <a:ext cx="94484" cy="1118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6647932" y="4828242"/>
              <a:ext cx="94484" cy="3444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6647932" y="4817347"/>
              <a:ext cx="94484" cy="108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6761314" y="5114673"/>
              <a:ext cx="94484" cy="8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6761314" y="5108784"/>
              <a:ext cx="94484" cy="588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6761314" y="5087290"/>
              <a:ext cx="94484" cy="2149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6761314" y="5079340"/>
              <a:ext cx="94484" cy="794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6761314" y="5071272"/>
              <a:ext cx="94484" cy="806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6761314" y="5061497"/>
              <a:ext cx="94484" cy="977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6761314" y="4590040"/>
              <a:ext cx="94484" cy="47145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6761314" y="4585859"/>
              <a:ext cx="94484" cy="418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6761314" y="4576083"/>
              <a:ext cx="94484" cy="97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6761314" y="4535274"/>
              <a:ext cx="94484" cy="4080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6761314" y="4526853"/>
              <a:ext cx="94484" cy="84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6874695" y="5116616"/>
              <a:ext cx="94484" cy="61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6874695" y="5113672"/>
              <a:ext cx="94484" cy="294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6874695" y="5099598"/>
              <a:ext cx="94484" cy="1407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6874695" y="5078869"/>
              <a:ext cx="94484" cy="2072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6874695" y="5076631"/>
              <a:ext cx="94484" cy="223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6874695" y="5075748"/>
              <a:ext cx="94484" cy="88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6874695" y="4299722"/>
              <a:ext cx="94484" cy="7760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6874695" y="429972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6874695" y="4291006"/>
              <a:ext cx="94484" cy="871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6874695" y="4255615"/>
              <a:ext cx="94484" cy="35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6874695" y="4249314"/>
              <a:ext cx="94484" cy="63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6988077" y="5112023"/>
              <a:ext cx="94484" cy="107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6988077" y="5083816"/>
              <a:ext cx="94484" cy="2820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6988077" y="5037942"/>
              <a:ext cx="94484" cy="458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6988077" y="4991303"/>
              <a:ext cx="94484" cy="4663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6988077" y="4989536"/>
              <a:ext cx="94484" cy="176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6988077" y="4980879"/>
              <a:ext cx="94484" cy="86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6988077" y="2558403"/>
              <a:ext cx="94484" cy="24224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6988077" y="2542209"/>
              <a:ext cx="94484" cy="1619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6988077" y="2363307"/>
              <a:ext cx="94484" cy="17890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6988077" y="2246768"/>
              <a:ext cx="94484" cy="1165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6988077" y="2238170"/>
              <a:ext cx="94484" cy="85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101458" y="5100893"/>
              <a:ext cx="94484" cy="219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101458" y="5054018"/>
              <a:ext cx="94484" cy="4687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101458" y="4985237"/>
              <a:ext cx="94484" cy="6878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101458" y="4960151"/>
              <a:ext cx="94484" cy="25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101458" y="4944722"/>
              <a:ext cx="94484" cy="154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101458" y="4934711"/>
              <a:ext cx="94484" cy="1001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101458" y="2249654"/>
              <a:ext cx="94484" cy="268505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101458" y="2229396"/>
              <a:ext cx="94484" cy="2025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101458" y="1932542"/>
              <a:ext cx="94484" cy="29685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101458" y="1821950"/>
              <a:ext cx="94484" cy="1105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101458" y="1809583"/>
              <a:ext cx="94484" cy="123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214840" y="5104544"/>
              <a:ext cx="94484" cy="182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214840" y="5092413"/>
              <a:ext cx="94484" cy="121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214840" y="4949610"/>
              <a:ext cx="94484" cy="14280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214840" y="4920814"/>
              <a:ext cx="94484" cy="287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214840" y="4906092"/>
              <a:ext cx="94484" cy="1472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214840" y="4892547"/>
              <a:ext cx="94484" cy="1354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214840" y="3013902"/>
              <a:ext cx="94484" cy="187864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214840" y="2971149"/>
              <a:ext cx="94484" cy="4275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214840" y="2537086"/>
              <a:ext cx="94484" cy="43406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214840" y="2389807"/>
              <a:ext cx="94484" cy="1472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214840" y="2379678"/>
              <a:ext cx="94484" cy="10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328222" y="5105781"/>
              <a:ext cx="94484" cy="170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328222" y="5105015"/>
              <a:ext cx="94484" cy="76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328222" y="4989241"/>
              <a:ext cx="94484" cy="1157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328222" y="4974637"/>
              <a:ext cx="94484" cy="146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328222" y="4960386"/>
              <a:ext cx="94484" cy="1425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328222" y="4951965"/>
              <a:ext cx="94484" cy="842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328222" y="4506831"/>
              <a:ext cx="94484" cy="4451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328222" y="4465550"/>
              <a:ext cx="94484" cy="4128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328222" y="4136249"/>
              <a:ext cx="94484" cy="32930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7328222" y="3987439"/>
              <a:ext cx="94484" cy="14880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7328222" y="3984023"/>
              <a:ext cx="94484" cy="34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7441603" y="5105781"/>
              <a:ext cx="94484" cy="170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7441603" y="5102071"/>
              <a:ext cx="94484" cy="370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7441603" y="5052075"/>
              <a:ext cx="94484" cy="499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7441603" y="5034114"/>
              <a:ext cx="94484" cy="179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7441603" y="5028166"/>
              <a:ext cx="94484" cy="59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7441603" y="5021218"/>
              <a:ext cx="94484" cy="694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7441603" y="4951612"/>
              <a:ext cx="94484" cy="6960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7441603" y="4930236"/>
              <a:ext cx="94484" cy="2137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7441603" y="4723185"/>
              <a:ext cx="94484" cy="2070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7441603" y="4579087"/>
              <a:ext cx="94484" cy="14409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7441603" y="4576554"/>
              <a:ext cx="94484" cy="25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7554985" y="5109785"/>
              <a:ext cx="94484" cy="130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7554985" y="5107901"/>
              <a:ext cx="94484" cy="188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7554985" y="5070271"/>
              <a:ext cx="94484" cy="376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7554985" y="5059730"/>
              <a:ext cx="94484" cy="1054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7554985" y="5057552"/>
              <a:ext cx="94484" cy="217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7554985" y="5052252"/>
              <a:ext cx="94484" cy="529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7554985" y="5049602"/>
              <a:ext cx="94484" cy="264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7554985" y="5043713"/>
              <a:ext cx="94484" cy="588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7554985" y="4969691"/>
              <a:ext cx="94484" cy="7402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7554985" y="4922757"/>
              <a:ext cx="94484" cy="4693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7554985" y="4921579"/>
              <a:ext cx="94484" cy="11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7668367" y="5110963"/>
              <a:ext cx="94484" cy="118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7668367" y="5109903"/>
              <a:ext cx="94484" cy="105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7668367" y="5070625"/>
              <a:ext cx="94484" cy="392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7668367" y="5062557"/>
              <a:ext cx="94484" cy="806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7668367" y="5060084"/>
              <a:ext cx="94484" cy="24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7668367" y="5054961"/>
              <a:ext cx="94484" cy="512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7668367" y="5051663"/>
              <a:ext cx="94484" cy="329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7668367" y="5050603"/>
              <a:ext cx="94484" cy="105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7668367" y="5002138"/>
              <a:ext cx="94484" cy="4846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7668367" y="4960151"/>
              <a:ext cx="94484" cy="4198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7668367" y="4957089"/>
              <a:ext cx="94484" cy="30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7781748" y="5114909"/>
              <a:ext cx="94484" cy="78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7781748" y="5113024"/>
              <a:ext cx="94484" cy="188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7781748" y="5075630"/>
              <a:ext cx="94484" cy="3739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7781748" y="5069977"/>
              <a:ext cx="94484" cy="565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7781748" y="5065678"/>
              <a:ext cx="94484" cy="429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7781748" y="5062439"/>
              <a:ext cx="94484" cy="32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7781748" y="5060437"/>
              <a:ext cx="94484" cy="200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7781748" y="5058729"/>
              <a:ext cx="94484" cy="170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7781748" y="5039944"/>
              <a:ext cx="94484" cy="1878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7781748" y="5011148"/>
              <a:ext cx="94484" cy="2879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7781748" y="5007850"/>
              <a:ext cx="94484" cy="32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7895130" y="5111140"/>
              <a:ext cx="94484" cy="116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7895130" y="5109432"/>
              <a:ext cx="94484" cy="170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7895130" y="5067386"/>
              <a:ext cx="94484" cy="4204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7895130" y="5060260"/>
              <a:ext cx="94484" cy="712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7895130" y="5057434"/>
              <a:ext cx="94484" cy="2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7895130" y="5057198"/>
              <a:ext cx="94484" cy="23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7895130" y="5055196"/>
              <a:ext cx="94484" cy="200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7895130" y="5054254"/>
              <a:ext cx="94484" cy="94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7895130" y="5036764"/>
              <a:ext cx="94484" cy="1748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7895130" y="4999488"/>
              <a:ext cx="94484" cy="3727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7895130" y="4994895"/>
              <a:ext cx="94484" cy="45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8008512" y="5101659"/>
              <a:ext cx="94484" cy="211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8008512" y="5098597"/>
              <a:ext cx="94484" cy="306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8008512" y="4999606"/>
              <a:ext cx="94484" cy="9899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8008512" y="4990301"/>
              <a:ext cx="94484" cy="93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8008512" y="4985826"/>
              <a:ext cx="94484" cy="447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8008512" y="498582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8008512" y="4984354"/>
              <a:ext cx="94484" cy="147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8008512" y="4984295"/>
              <a:ext cx="94484" cy="5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8008512" y="4965627"/>
              <a:ext cx="94484" cy="1866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8008512" y="4938539"/>
              <a:ext cx="94484" cy="2708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8008512" y="4936419"/>
              <a:ext cx="94484" cy="2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8121893" y="5109196"/>
              <a:ext cx="94484" cy="136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8121893" y="5106429"/>
              <a:ext cx="94484" cy="276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8121893" y="5002845"/>
              <a:ext cx="94484" cy="10358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8121893" y="4985119"/>
              <a:ext cx="94484" cy="1772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8121893" y="4977641"/>
              <a:ext cx="94484" cy="747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8121893" y="497764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8121893" y="4977111"/>
              <a:ext cx="94484" cy="52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8121893" y="497711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8121893" y="4958914"/>
              <a:ext cx="94484" cy="1819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8121893" y="4935065"/>
              <a:ext cx="94484" cy="2384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8121893" y="4932945"/>
              <a:ext cx="94484" cy="2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8235275" y="5119148"/>
              <a:ext cx="94484" cy="36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8235275" y="511914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8235275" y="5111140"/>
              <a:ext cx="94484" cy="80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8235275" y="5110963"/>
              <a:ext cx="94484" cy="17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8235275" y="511096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8235275" y="511096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8235275" y="511096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8235275" y="5110963"/>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8235275" y="5104485"/>
              <a:ext cx="94484" cy="647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8235275" y="5093650"/>
              <a:ext cx="94484" cy="1083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8235275" y="509365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65" name="pl6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6" name="pl665"/>
            <p:cNvSpPr/>
            <p:nvPr/>
          </p:nvSpPr>
          <p:spPr>
            <a:xfrm>
              <a:off x="1274398" y="453391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7" name="pl666"/>
            <p:cNvSpPr/>
            <p:nvPr/>
          </p:nvSpPr>
          <p:spPr>
            <a:xfrm>
              <a:off x="1274398" y="394503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8" name="pl667"/>
            <p:cNvSpPr/>
            <p:nvPr/>
          </p:nvSpPr>
          <p:spPr>
            <a:xfrm>
              <a:off x="1274398" y="335615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9" name="pl668"/>
            <p:cNvSpPr/>
            <p:nvPr/>
          </p:nvSpPr>
          <p:spPr>
            <a:xfrm>
              <a:off x="1274398" y="276727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0" name="pl669"/>
            <p:cNvSpPr/>
            <p:nvPr/>
          </p:nvSpPr>
          <p:spPr>
            <a:xfrm>
              <a:off x="1274398" y="217839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1" name="pl670"/>
            <p:cNvSpPr/>
            <p:nvPr/>
          </p:nvSpPr>
          <p:spPr>
            <a:xfrm>
              <a:off x="1274398" y="158951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2" name="rc671"/>
            <p:cNvSpPr/>
            <p:nvPr/>
          </p:nvSpPr>
          <p:spPr>
            <a:xfrm>
              <a:off x="1545759" y="5087702"/>
              <a:ext cx="94484" cy="3509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73" name="rc672"/>
            <p:cNvSpPr/>
            <p:nvPr/>
          </p:nvSpPr>
          <p:spPr>
            <a:xfrm>
              <a:off x="1545759" y="5086289"/>
              <a:ext cx="94484" cy="141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74" name="rc673"/>
            <p:cNvSpPr/>
            <p:nvPr/>
          </p:nvSpPr>
          <p:spPr>
            <a:xfrm>
              <a:off x="1545759" y="5025988"/>
              <a:ext cx="94484" cy="6030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75" name="rc674"/>
            <p:cNvSpPr/>
            <p:nvPr/>
          </p:nvSpPr>
          <p:spPr>
            <a:xfrm>
              <a:off x="1545759" y="4894550"/>
              <a:ext cx="94484" cy="13143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76" name="rc675"/>
            <p:cNvSpPr/>
            <p:nvPr/>
          </p:nvSpPr>
          <p:spPr>
            <a:xfrm>
              <a:off x="1545759" y="4894491"/>
              <a:ext cx="94484" cy="5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1545759" y="4891900"/>
              <a:ext cx="94484" cy="25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1545759" y="48919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1545759" y="4890899"/>
              <a:ext cx="94484" cy="100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1545759" y="4853151"/>
              <a:ext cx="94484" cy="377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1545759" y="4819703"/>
              <a:ext cx="94484" cy="3344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1545759" y="4818348"/>
              <a:ext cx="94484" cy="135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1659140" y="5101246"/>
              <a:ext cx="94484" cy="2155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1659140" y="5098420"/>
              <a:ext cx="94484" cy="282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1659140" y="5082049"/>
              <a:ext cx="94484" cy="1637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1659140" y="4755868"/>
              <a:ext cx="94484" cy="32618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1659140" y="4755574"/>
              <a:ext cx="94484" cy="2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1659140" y="4751982"/>
              <a:ext cx="94484" cy="359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1659140" y="4751864"/>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1659140" y="4747094"/>
              <a:ext cx="94484" cy="476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1659140" y="4655346"/>
              <a:ext cx="94484" cy="917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1659140" y="4619307"/>
              <a:ext cx="94484" cy="360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1659140" y="4617658"/>
              <a:ext cx="94484" cy="164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1772522" y="5105604"/>
              <a:ext cx="94484" cy="171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1772522" y="5097713"/>
              <a:ext cx="94484" cy="789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1772522" y="5059730"/>
              <a:ext cx="94484" cy="3798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1772522" y="4892253"/>
              <a:ext cx="94484" cy="16747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1772522" y="4892076"/>
              <a:ext cx="94484" cy="17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1772522" y="4880593"/>
              <a:ext cx="94484" cy="1148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1772522" y="488059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1772522" y="4871995"/>
              <a:ext cx="94484" cy="859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1772522" y="4758518"/>
              <a:ext cx="94484" cy="11347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1772522" y="4698099"/>
              <a:ext cx="94484" cy="6041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1772522" y="4695744"/>
              <a:ext cx="94484" cy="235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1885903" y="5112612"/>
              <a:ext cx="94484" cy="101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1885903" y="5108961"/>
              <a:ext cx="94484" cy="365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1885903" y="5074924"/>
              <a:ext cx="94484" cy="3403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1885903" y="4931178"/>
              <a:ext cx="94484" cy="14374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1885903" y="4930766"/>
              <a:ext cx="94484" cy="41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1885903" y="4922816"/>
              <a:ext cx="94484" cy="794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1885903" y="492281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1885903" y="4911392"/>
              <a:ext cx="94484" cy="1142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1885903" y="4812106"/>
              <a:ext cx="94484" cy="9928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1885903" y="4761757"/>
              <a:ext cx="94484" cy="5034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1885903" y="4758165"/>
              <a:ext cx="94484" cy="359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1999285" y="5115380"/>
              <a:ext cx="94484" cy="741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1999285" y="5111846"/>
              <a:ext cx="94484" cy="353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1999285" y="5095888"/>
              <a:ext cx="94484" cy="1595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1999285" y="5048601"/>
              <a:ext cx="94484" cy="4728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1999285" y="5047953"/>
              <a:ext cx="94484" cy="6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1999285" y="5047894"/>
              <a:ext cx="94484" cy="5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1999285" y="504789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1999285" y="5042594"/>
              <a:ext cx="94484" cy="529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1999285" y="4960740"/>
              <a:ext cx="94484" cy="8185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1999285" y="4939481"/>
              <a:ext cx="94484" cy="2125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1999285" y="4937420"/>
              <a:ext cx="94484" cy="206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2112667" y="5114496"/>
              <a:ext cx="94484" cy="830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2112667" y="5113083"/>
              <a:ext cx="94484" cy="141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2112667" y="5092531"/>
              <a:ext cx="94484" cy="2055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2112667" y="5060908"/>
              <a:ext cx="94484" cy="3162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2112667" y="5060673"/>
              <a:ext cx="94484" cy="23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2112667" y="506067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2112667" y="5060614"/>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2112667" y="5059259"/>
              <a:ext cx="94484" cy="135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2112667" y="5004376"/>
              <a:ext cx="94484" cy="5488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2112667" y="4983647"/>
              <a:ext cx="94484" cy="2072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2112667" y="4980585"/>
              <a:ext cx="94484" cy="306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2226048" y="5119678"/>
              <a:ext cx="94484" cy="312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2226048" y="5118677"/>
              <a:ext cx="94484" cy="100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2226048" y="5091236"/>
              <a:ext cx="94484" cy="2744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226048" y="5074276"/>
              <a:ext cx="94484" cy="1695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226048" y="5074099"/>
              <a:ext cx="94484" cy="17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2226048" y="507409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2226048" y="507409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2226048" y="5073569"/>
              <a:ext cx="94484" cy="52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2226048" y="5032878"/>
              <a:ext cx="94484" cy="406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2226048" y="5016153"/>
              <a:ext cx="94484" cy="1672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2226048" y="5011737"/>
              <a:ext cx="94484" cy="441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2339430" y="5121916"/>
              <a:ext cx="94484" cy="88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2339430" y="5121092"/>
              <a:ext cx="94484" cy="82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2339430" y="5093297"/>
              <a:ext cx="94484" cy="277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2339430" y="5079163"/>
              <a:ext cx="94484" cy="1413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2339430" y="5078987"/>
              <a:ext cx="94484" cy="17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2339430" y="507898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2339430" y="5078928"/>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2339430" y="5078516"/>
              <a:ext cx="94484" cy="41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2339430" y="5043242"/>
              <a:ext cx="94484" cy="3527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2339430" y="5019510"/>
              <a:ext cx="94484" cy="2373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2339430" y="5014269"/>
              <a:ext cx="94484" cy="524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2452812" y="5122270"/>
              <a:ext cx="94484" cy="52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2452812" y="5121386"/>
              <a:ext cx="94484" cy="88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2452812" y="5090411"/>
              <a:ext cx="94484" cy="3097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2452812" y="5074924"/>
              <a:ext cx="94484" cy="1548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2452812" y="5074629"/>
              <a:ext cx="94484" cy="2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2452812" y="507462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2452812" y="507462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2452812" y="5074099"/>
              <a:ext cx="94484" cy="52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2452812" y="5034997"/>
              <a:ext cx="94484" cy="3910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2452812" y="4994777"/>
              <a:ext cx="94484" cy="4022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2452812" y="4992304"/>
              <a:ext cx="94484" cy="247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2566193" y="5121563"/>
              <a:ext cx="94484" cy="123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2566193" y="5120974"/>
              <a:ext cx="94484" cy="58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2566193" y="5101246"/>
              <a:ext cx="94484" cy="1972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2566193" y="5072686"/>
              <a:ext cx="94484" cy="285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2566193" y="5072450"/>
              <a:ext cx="94484" cy="23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2566193" y="507245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2566193" y="5072391"/>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2566193" y="5069153"/>
              <a:ext cx="94484" cy="323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2566193" y="5012090"/>
              <a:ext cx="94484" cy="570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2566193" y="4969985"/>
              <a:ext cx="94484" cy="4210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2566193" y="4969691"/>
              <a:ext cx="94484" cy="29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2679575" y="5120562"/>
              <a:ext cx="94484" cy="223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2679575" y="5120385"/>
              <a:ext cx="94484" cy="1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2679575" y="5116852"/>
              <a:ext cx="94484" cy="353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2679575" y="5075630"/>
              <a:ext cx="94484" cy="4122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2679575" y="5075336"/>
              <a:ext cx="94484" cy="2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2679575" y="507533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2679575" y="5075277"/>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2679575" y="5070742"/>
              <a:ext cx="94484" cy="45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2679575" y="5016330"/>
              <a:ext cx="94484" cy="5441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2679575" y="4989183"/>
              <a:ext cx="94484" cy="2714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2679575" y="4988770"/>
              <a:ext cx="94484" cy="4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2792956" y="5120326"/>
              <a:ext cx="94484" cy="24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2792956" y="5119914"/>
              <a:ext cx="94484" cy="41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2792956" y="5118442"/>
              <a:ext cx="94484" cy="147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2792956" y="5035645"/>
              <a:ext cx="94484" cy="827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2792956" y="503564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2792956" y="503564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2792956" y="503564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2792956" y="5032819"/>
              <a:ext cx="94484" cy="282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2792956" y="5008675"/>
              <a:ext cx="94484" cy="2414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2792956" y="4973342"/>
              <a:ext cx="94484" cy="3533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2792956" y="4972812"/>
              <a:ext cx="94484" cy="52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2906338" y="5120208"/>
              <a:ext cx="94484" cy="259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2906338" y="5119090"/>
              <a:ext cx="94484" cy="11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2906338" y="5116911"/>
              <a:ext cx="94484" cy="21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2906338" y="5038649"/>
              <a:ext cx="94484" cy="7826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2906338" y="5038295"/>
              <a:ext cx="94484" cy="35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2906338" y="5030993"/>
              <a:ext cx="94484" cy="730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2906338" y="5030875"/>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2906338" y="5025575"/>
              <a:ext cx="94484" cy="529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2906338" y="4870229"/>
              <a:ext cx="94484" cy="15534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2906338" y="4823531"/>
              <a:ext cx="94484" cy="4669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2906338" y="4822647"/>
              <a:ext cx="94484" cy="88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3019720" y="5120680"/>
              <a:ext cx="94484" cy="211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3019720" y="5118736"/>
              <a:ext cx="94484" cy="19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3019720" y="5113319"/>
              <a:ext cx="94484" cy="541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3019720" y="5033761"/>
              <a:ext cx="94484" cy="7955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3019720" y="5033466"/>
              <a:ext cx="94484" cy="2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3019720" y="5025163"/>
              <a:ext cx="94484" cy="830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3019720" y="502516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3019720" y="5017154"/>
              <a:ext cx="94484" cy="80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3019720" y="4784723"/>
              <a:ext cx="94484" cy="23243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3019720" y="4725600"/>
              <a:ext cx="94484" cy="5912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3019720" y="4724599"/>
              <a:ext cx="94484" cy="100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3133101" y="5121386"/>
              <a:ext cx="94484" cy="14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3133101" y="5120503"/>
              <a:ext cx="94484" cy="88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3133101" y="5108195"/>
              <a:ext cx="94484" cy="123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133101" y="5062675"/>
              <a:ext cx="94484" cy="4552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133101" y="5062145"/>
              <a:ext cx="94484" cy="52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133101" y="5056727"/>
              <a:ext cx="94484" cy="541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133101" y="505672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3133101" y="5042241"/>
              <a:ext cx="94484" cy="1448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3133101" y="4862514"/>
              <a:ext cx="94484" cy="17972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3133101" y="4785136"/>
              <a:ext cx="94484" cy="773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3133101" y="4784547"/>
              <a:ext cx="94484" cy="58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3246483" y="5118736"/>
              <a:ext cx="94484" cy="40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3246483" y="5117676"/>
              <a:ext cx="94484" cy="105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3246483" y="5107842"/>
              <a:ext cx="94484" cy="983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3246483" y="5100658"/>
              <a:ext cx="94484" cy="718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3246483" y="5098361"/>
              <a:ext cx="94484" cy="229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3246483" y="5096359"/>
              <a:ext cx="94484" cy="200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3246483" y="509635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3246483" y="5087467"/>
              <a:ext cx="94484" cy="889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3246483" y="4980114"/>
              <a:ext cx="94484" cy="1073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3246483" y="4929352"/>
              <a:ext cx="94484" cy="5076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3246483" y="4926467"/>
              <a:ext cx="94484" cy="288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3359865" y="5113083"/>
              <a:ext cx="94484" cy="971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3359865" y="5111611"/>
              <a:ext cx="94484" cy="147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3359865" y="5102836"/>
              <a:ext cx="94484" cy="877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3359865" y="5095240"/>
              <a:ext cx="94484" cy="75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3359865" y="5090647"/>
              <a:ext cx="94484" cy="45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3359865" y="5090234"/>
              <a:ext cx="94484" cy="41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3359865" y="509023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3359865" y="5085288"/>
              <a:ext cx="94484" cy="494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3359865" y="4994188"/>
              <a:ext cx="94484" cy="9109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3359865" y="4951671"/>
              <a:ext cx="94484" cy="425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3359865" y="4950258"/>
              <a:ext cx="94484" cy="141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3473246" y="5116086"/>
              <a:ext cx="94484" cy="67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3473246" y="5114791"/>
              <a:ext cx="94484" cy="12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3473246" y="5110786"/>
              <a:ext cx="94484" cy="40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3473246" y="5103720"/>
              <a:ext cx="94484" cy="706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3473246" y="5098420"/>
              <a:ext cx="94484" cy="529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3473246" y="5098302"/>
              <a:ext cx="94484" cy="11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3473246" y="509830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3473246" y="5097772"/>
              <a:ext cx="94484" cy="52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3473246" y="5040533"/>
              <a:ext cx="94484" cy="5723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3473246" y="5010853"/>
              <a:ext cx="94484" cy="2967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3473246" y="5009499"/>
              <a:ext cx="94484" cy="135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3586628" y="5118736"/>
              <a:ext cx="94484" cy="40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3586628" y="5118206"/>
              <a:ext cx="94484" cy="52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3586628" y="5117087"/>
              <a:ext cx="94484" cy="111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3586628" y="5110433"/>
              <a:ext cx="94484" cy="665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3586628" y="5106075"/>
              <a:ext cx="94484" cy="435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3586628" y="510607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3586628" y="5105899"/>
              <a:ext cx="94484" cy="17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3586628" y="5104956"/>
              <a:ext cx="94484" cy="94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3586628" y="5063794"/>
              <a:ext cx="94484" cy="411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3586628" y="5047128"/>
              <a:ext cx="94484" cy="1666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3586628" y="5043831"/>
              <a:ext cx="94484" cy="329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3700010" y="5120915"/>
              <a:ext cx="94484" cy="188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3700010" y="5120856"/>
              <a:ext cx="94484" cy="5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3700010" y="5117205"/>
              <a:ext cx="94484" cy="365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700010" y="5113731"/>
              <a:ext cx="94484" cy="347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700010" y="5108077"/>
              <a:ext cx="94484" cy="565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3700010" y="510807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3700010" y="5107960"/>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3700010" y="5107724"/>
              <a:ext cx="94484" cy="2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3700010" y="5050249"/>
              <a:ext cx="94484" cy="574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3700010" y="5034232"/>
              <a:ext cx="94484" cy="160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3700010" y="5033290"/>
              <a:ext cx="94484" cy="94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3813391" y="5120797"/>
              <a:ext cx="94484" cy="20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3813391" y="5120562"/>
              <a:ext cx="94484" cy="23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3813391" y="5107842"/>
              <a:ext cx="94484" cy="1271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3813391" y="5104426"/>
              <a:ext cx="94484" cy="341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3813391" y="5102189"/>
              <a:ext cx="94484" cy="223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3813391" y="510218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3813391" y="5101953"/>
              <a:ext cx="94484" cy="2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3813391" y="5101776"/>
              <a:ext cx="94484" cy="17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3813391" y="5055785"/>
              <a:ext cx="94484" cy="459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3813391" y="5042300"/>
              <a:ext cx="94484" cy="1348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3813391" y="5041828"/>
              <a:ext cx="94484" cy="47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3926773" y="5121563"/>
              <a:ext cx="94484" cy="123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3926773" y="5120856"/>
              <a:ext cx="94484" cy="70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3926773" y="5107960"/>
              <a:ext cx="94484" cy="1289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3926773" y="5102306"/>
              <a:ext cx="94484" cy="565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3926773" y="5101305"/>
              <a:ext cx="94484" cy="100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3926773" y="510130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3926773" y="5101070"/>
              <a:ext cx="94484" cy="2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3926773" y="5100010"/>
              <a:ext cx="94484" cy="105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3926773" y="5065796"/>
              <a:ext cx="94484" cy="3421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3926773" y="5051074"/>
              <a:ext cx="94484" cy="1472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3926773" y="5050249"/>
              <a:ext cx="94484" cy="82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4040154" y="5121386"/>
              <a:ext cx="94484" cy="14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4040154" y="5120797"/>
              <a:ext cx="94484" cy="58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4040154" y="5098832"/>
              <a:ext cx="94484" cy="2196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4040154" y="5083933"/>
              <a:ext cx="94484" cy="1489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4040154" y="5083816"/>
              <a:ext cx="94484" cy="11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4040154" y="508381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4040154" y="5083698"/>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4040154" y="5083580"/>
              <a:ext cx="94484" cy="11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4040154" y="5064971"/>
              <a:ext cx="94484" cy="1860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4040154" y="5050308"/>
              <a:ext cx="94484" cy="1466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4040154" y="5049543"/>
              <a:ext cx="94484" cy="76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4153536" y="5121268"/>
              <a:ext cx="94484" cy="153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4153536" y="512126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4153536" y="4929941"/>
              <a:ext cx="94484" cy="19132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4153536" y="4920225"/>
              <a:ext cx="94484" cy="971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4153536" y="4920166"/>
              <a:ext cx="94484" cy="5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4153536" y="492016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4153536" y="492016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4153536" y="4919518"/>
              <a:ext cx="94484" cy="6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4153536" y="4904855"/>
              <a:ext cx="94484" cy="1466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4153536" y="4886541"/>
              <a:ext cx="94484" cy="1831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4153536" y="4886129"/>
              <a:ext cx="94484" cy="4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4266918" y="5121504"/>
              <a:ext cx="94484" cy="12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4266918" y="512150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4266918" y="5060025"/>
              <a:ext cx="94484" cy="6147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4266918" y="5047423"/>
              <a:ext cx="94484" cy="1260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4266918" y="5046716"/>
              <a:ext cx="94484" cy="70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4266918" y="5041593"/>
              <a:ext cx="94484" cy="512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4266918" y="5041534"/>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4266918" y="5039473"/>
              <a:ext cx="94484" cy="206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4266918" y="4972223"/>
              <a:ext cx="94484" cy="672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4266918" y="4934888"/>
              <a:ext cx="94484" cy="3733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4266918" y="4933769"/>
              <a:ext cx="94484" cy="111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4380299" y="5120326"/>
              <a:ext cx="94484" cy="24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4380299" y="512032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4380299" y="5097007"/>
              <a:ext cx="94484" cy="2331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4380299" y="5074806"/>
              <a:ext cx="94484" cy="2220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4380299" y="5074570"/>
              <a:ext cx="94484" cy="23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4380299" y="5065443"/>
              <a:ext cx="94484" cy="912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4380299" y="506544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4380299" y="5062557"/>
              <a:ext cx="94484" cy="288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4380299" y="4995307"/>
              <a:ext cx="94484" cy="672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4380299" y="4952554"/>
              <a:ext cx="94484" cy="4275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4380299" y="4952260"/>
              <a:ext cx="94484" cy="29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4493681" y="5120385"/>
              <a:ext cx="94484" cy="241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4493681" y="5120091"/>
              <a:ext cx="94484" cy="29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4493681" y="5087408"/>
              <a:ext cx="94484" cy="3268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4493681" y="5072862"/>
              <a:ext cx="94484" cy="1454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4493681" y="5072038"/>
              <a:ext cx="94484" cy="82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4493681" y="5063205"/>
              <a:ext cx="94484" cy="883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4493681" y="506320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4493681" y="5058670"/>
              <a:ext cx="94484" cy="45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4493681" y="4946018"/>
              <a:ext cx="94484" cy="1126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4493681" y="4909448"/>
              <a:ext cx="94484" cy="3656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4493681" y="4908329"/>
              <a:ext cx="94484" cy="111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4607063" y="5121033"/>
              <a:ext cx="94484" cy="176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4607063" y="5120738"/>
              <a:ext cx="94484" cy="29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4607063" y="5104839"/>
              <a:ext cx="94484" cy="158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4607063" y="5098655"/>
              <a:ext cx="94484" cy="618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4607063" y="5093944"/>
              <a:ext cx="94484" cy="471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4607063" y="509394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4607063" y="5093885"/>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4607063" y="5090706"/>
              <a:ext cx="94484" cy="317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4607063" y="4999547"/>
              <a:ext cx="94484" cy="9115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4607063" y="4984825"/>
              <a:ext cx="94484" cy="1472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4607063" y="4983235"/>
              <a:ext cx="94484" cy="158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4720444" y="5121504"/>
              <a:ext cx="94484" cy="12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4720444" y="5121327"/>
              <a:ext cx="94484" cy="1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4720444" y="5113436"/>
              <a:ext cx="94484" cy="789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4720444" y="5110021"/>
              <a:ext cx="94484" cy="341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4720444" y="5098773"/>
              <a:ext cx="94484" cy="112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4720444" y="509877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4720444" y="509877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4720444" y="5093768"/>
              <a:ext cx="94484" cy="500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4720444" y="5021277"/>
              <a:ext cx="94484" cy="724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4720444" y="5004258"/>
              <a:ext cx="94484" cy="17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4720444" y="5003492"/>
              <a:ext cx="94484" cy="76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4833826" y="5121622"/>
              <a:ext cx="94484" cy="117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4833826" y="5121504"/>
              <a:ext cx="94484" cy="11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4833826" y="5104544"/>
              <a:ext cx="94484" cy="1695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4833826" y="5100599"/>
              <a:ext cx="94484" cy="394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4833826" y="5090764"/>
              <a:ext cx="94484" cy="983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4833826" y="50907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4833826" y="5090706"/>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4833826" y="5089351"/>
              <a:ext cx="94484" cy="135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4833826" y="5028049"/>
              <a:ext cx="94484" cy="6130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4833826" y="5014446"/>
              <a:ext cx="94484" cy="1360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4833826" y="5013327"/>
              <a:ext cx="94484" cy="111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4947207" y="5121445"/>
              <a:ext cx="94484" cy="135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4947207" y="5121386"/>
              <a:ext cx="94484" cy="5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4947207" y="5097949"/>
              <a:ext cx="94484" cy="2343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4947207" y="5093591"/>
              <a:ext cx="94484" cy="435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4947207" y="5090529"/>
              <a:ext cx="94484" cy="306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4947207" y="509052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4947207" y="509052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4947207" y="5089528"/>
              <a:ext cx="94484" cy="100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4947207" y="5048542"/>
              <a:ext cx="94484" cy="4098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4947207" y="5038884"/>
              <a:ext cx="94484" cy="965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4947207" y="5035940"/>
              <a:ext cx="94484" cy="294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5060589" y="5121151"/>
              <a:ext cx="94484" cy="164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5060589" y="5121092"/>
              <a:ext cx="94484" cy="5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5060589" y="5114909"/>
              <a:ext cx="94484" cy="618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5060589" y="5105545"/>
              <a:ext cx="94484" cy="936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5060589" y="5105486"/>
              <a:ext cx="94484" cy="5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5060589" y="510548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5060589" y="5105369"/>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5060589" y="5104898"/>
              <a:ext cx="94484" cy="47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5060589" y="5057493"/>
              <a:ext cx="94484" cy="4740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5060589" y="5045538"/>
              <a:ext cx="94484" cy="1195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5060589" y="5039650"/>
              <a:ext cx="94484" cy="588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5173971" y="5121033"/>
              <a:ext cx="94484" cy="176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5173971" y="5120856"/>
              <a:ext cx="94484" cy="1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5173971" y="5114202"/>
              <a:ext cx="94484" cy="665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5173971" y="5102601"/>
              <a:ext cx="94484" cy="1160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5173971" y="5102306"/>
              <a:ext cx="94484" cy="2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5173971" y="510230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5173971" y="5102189"/>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5173971" y="5101423"/>
              <a:ext cx="94484" cy="76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5173971" y="5060437"/>
              <a:ext cx="94484" cy="4098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5173971" y="5038472"/>
              <a:ext cx="94484" cy="2196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5173971" y="5033349"/>
              <a:ext cx="94484" cy="512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5287352" y="5113849"/>
              <a:ext cx="94484" cy="895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5287352" y="5113790"/>
              <a:ext cx="94484" cy="5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5287352" y="5109785"/>
              <a:ext cx="94484" cy="40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5287352" y="5102248"/>
              <a:ext cx="94484" cy="753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5287352" y="5092472"/>
              <a:ext cx="94484" cy="977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5287352" y="509247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5287352" y="509247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5287352" y="5092413"/>
              <a:ext cx="94484" cy="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5287352" y="5058376"/>
              <a:ext cx="94484" cy="3403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5287352" y="5028638"/>
              <a:ext cx="94484" cy="2973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5287352" y="5022984"/>
              <a:ext cx="94484" cy="565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5400734" y="5112612"/>
              <a:ext cx="94484" cy="101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5400734" y="5112553"/>
              <a:ext cx="94484" cy="5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5400734" y="5108077"/>
              <a:ext cx="94484" cy="447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5400734" y="5102954"/>
              <a:ext cx="94484" cy="512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5400734" y="5094298"/>
              <a:ext cx="94484" cy="865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5400734" y="509429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5400734" y="5092708"/>
              <a:ext cx="94484" cy="158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5400734" y="5092472"/>
              <a:ext cx="94484" cy="2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5400734" y="5078221"/>
              <a:ext cx="94484" cy="142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5400734" y="5055314"/>
              <a:ext cx="94484" cy="229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5400734" y="5045362"/>
              <a:ext cx="94484" cy="995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5514116" y="5115321"/>
              <a:ext cx="94484" cy="74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5514116" y="5115085"/>
              <a:ext cx="94484" cy="23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5514116" y="5106252"/>
              <a:ext cx="94484" cy="883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5514116" y="5094533"/>
              <a:ext cx="94484" cy="1171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5514116" y="5088409"/>
              <a:ext cx="94484" cy="612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5514116" y="508840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5514116" y="5085465"/>
              <a:ext cx="94484" cy="294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5514116" y="5083933"/>
              <a:ext cx="94484" cy="153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5514116" y="5074865"/>
              <a:ext cx="94484" cy="906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5514116" y="5057610"/>
              <a:ext cx="94484" cy="1725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5514116" y="5040651"/>
              <a:ext cx="94484" cy="1695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5627497" y="5115910"/>
              <a:ext cx="94484" cy="688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5627497" y="5115085"/>
              <a:ext cx="94484" cy="82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5627497" y="5092943"/>
              <a:ext cx="94484" cy="2214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5627497" y="5082226"/>
              <a:ext cx="94484" cy="1071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5627497" y="5078575"/>
              <a:ext cx="94484" cy="365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5627497" y="5065619"/>
              <a:ext cx="94484" cy="1295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5627497" y="5064441"/>
              <a:ext cx="94484" cy="117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5627497" y="5061497"/>
              <a:ext cx="94484" cy="294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5627497" y="4989477"/>
              <a:ext cx="94484" cy="7202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5627497" y="4959385"/>
              <a:ext cx="94484" cy="300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5627497" y="4949433"/>
              <a:ext cx="94484" cy="995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5740879" y="5115026"/>
              <a:ext cx="94484" cy="77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5740879" y="5114909"/>
              <a:ext cx="94484" cy="11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5740879" y="5078633"/>
              <a:ext cx="94484" cy="3627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5740879" y="5068564"/>
              <a:ext cx="94484" cy="1006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5740879" y="5057375"/>
              <a:ext cx="94484" cy="1118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5740879" y="5026930"/>
              <a:ext cx="94484" cy="3044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5740879" y="5026635"/>
              <a:ext cx="94484" cy="29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5740879" y="5018921"/>
              <a:ext cx="94484" cy="771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5740879" y="4933121"/>
              <a:ext cx="94484" cy="8579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5740879" y="4883361"/>
              <a:ext cx="94484" cy="4976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5740879" y="4869169"/>
              <a:ext cx="94484" cy="1419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5854261" y="5117794"/>
              <a:ext cx="94484" cy="500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5854261" y="5117676"/>
              <a:ext cx="94484" cy="11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5854261" y="5047835"/>
              <a:ext cx="94484" cy="6984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5854261" y="5039179"/>
              <a:ext cx="94484" cy="865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5854261" y="5036175"/>
              <a:ext cx="94484" cy="300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5854261" y="5012090"/>
              <a:ext cx="94484" cy="2408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5854261" y="5011972"/>
              <a:ext cx="94484" cy="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5854261" y="5001314"/>
              <a:ext cx="94484" cy="106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5854261" y="4901263"/>
              <a:ext cx="94484" cy="1000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5854261" y="4847380"/>
              <a:ext cx="94484" cy="538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5854261" y="4824473"/>
              <a:ext cx="94484" cy="229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5967642" y="5117676"/>
              <a:ext cx="94484" cy="512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5967642" y="5112906"/>
              <a:ext cx="94484" cy="476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5967642" y="5095358"/>
              <a:ext cx="94484" cy="1754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5967642" y="5092649"/>
              <a:ext cx="94484" cy="270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5967642" y="5088762"/>
              <a:ext cx="94484" cy="38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5967642" y="5048659"/>
              <a:ext cx="94484" cy="4010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5967642" y="5048483"/>
              <a:ext cx="94484" cy="17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5967642" y="5027519"/>
              <a:ext cx="94484" cy="2096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5967642" y="4974166"/>
              <a:ext cx="94484" cy="533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5967642" y="4908270"/>
              <a:ext cx="94484" cy="6589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5967642" y="4893843"/>
              <a:ext cx="94484" cy="1442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6081024" y="5116027"/>
              <a:ext cx="94484" cy="677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6081024" y="5100422"/>
              <a:ext cx="94484" cy="1560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6081024" y="5090234"/>
              <a:ext cx="94484" cy="1018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6081024" y="5083462"/>
              <a:ext cx="94484" cy="677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6081024" y="5074982"/>
              <a:ext cx="94484" cy="847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6081024" y="5048306"/>
              <a:ext cx="94484" cy="2667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6081024" y="5048012"/>
              <a:ext cx="94484" cy="29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6081024" y="5034173"/>
              <a:ext cx="94484" cy="1383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6081024" y="5009146"/>
              <a:ext cx="94484" cy="2502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6081024" y="4968454"/>
              <a:ext cx="94484" cy="406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6081024" y="4949315"/>
              <a:ext cx="94484" cy="1913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6194405" y="5117676"/>
              <a:ext cx="94484" cy="512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6194405" y="5106900"/>
              <a:ext cx="94484" cy="107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6194405" y="5097713"/>
              <a:ext cx="94484" cy="918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6194405" y="5092237"/>
              <a:ext cx="94484" cy="547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6194405" y="5089940"/>
              <a:ext cx="94484" cy="229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6194405" y="5067621"/>
              <a:ext cx="94484" cy="2231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6194405" y="5067563"/>
              <a:ext cx="94484" cy="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6194405" y="5060378"/>
              <a:ext cx="94484" cy="71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6194405" y="5046363"/>
              <a:ext cx="94484" cy="1401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6194405" y="5026871"/>
              <a:ext cx="94484" cy="194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6194405" y="5018627"/>
              <a:ext cx="94484" cy="824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6307787" y="5122211"/>
              <a:ext cx="94484" cy="58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6307787" y="5116498"/>
              <a:ext cx="94484" cy="571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6307787" y="5097183"/>
              <a:ext cx="94484" cy="1931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6307787" y="5089881"/>
              <a:ext cx="94484" cy="730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6307787" y="5088762"/>
              <a:ext cx="94484" cy="11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6307787" y="5077102"/>
              <a:ext cx="94484" cy="1165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6307787" y="5076926"/>
              <a:ext cx="94484" cy="17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6307787" y="5072038"/>
              <a:ext cx="94484" cy="488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6307787" y="5058612"/>
              <a:ext cx="94484" cy="1342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6307787" y="5036823"/>
              <a:ext cx="94484" cy="2178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6307787" y="5022572"/>
              <a:ext cx="94484" cy="1425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6421169" y="5122623"/>
              <a:ext cx="94484" cy="17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6421169" y="5117558"/>
              <a:ext cx="94484" cy="506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6421169" y="5101718"/>
              <a:ext cx="94484" cy="1584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6421169" y="5098655"/>
              <a:ext cx="94484" cy="306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6421169" y="5094769"/>
              <a:ext cx="94484" cy="38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6421169" y="5090941"/>
              <a:ext cx="94484" cy="382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6421169" y="5090352"/>
              <a:ext cx="94484" cy="58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6421169" y="5087702"/>
              <a:ext cx="94484" cy="264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6421169" y="5078575"/>
              <a:ext cx="94484" cy="912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6421169" y="5059377"/>
              <a:ext cx="94484" cy="1919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6421169" y="5046481"/>
              <a:ext cx="94484" cy="1289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6534550" y="5122505"/>
              <a:ext cx="94484" cy="29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6534550" y="5117912"/>
              <a:ext cx="94484" cy="459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6534550" y="5088998"/>
              <a:ext cx="94484" cy="2891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6534550" y="5074394"/>
              <a:ext cx="94484" cy="146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6534550" y="5068799"/>
              <a:ext cx="94484" cy="559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6534550" y="5064854"/>
              <a:ext cx="94484" cy="394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6534550" y="5063853"/>
              <a:ext cx="94484" cy="100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6534550" y="5059495"/>
              <a:ext cx="94484" cy="435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6534550" y="5048718"/>
              <a:ext cx="94484" cy="1077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6534550" y="5023632"/>
              <a:ext cx="94484" cy="2508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6534550" y="5011324"/>
              <a:ext cx="94484" cy="123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6647932" y="5122093"/>
              <a:ext cx="94484" cy="70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6647932" y="5114967"/>
              <a:ext cx="94484" cy="712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6647932" y="5048601"/>
              <a:ext cx="94484" cy="6636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6647932" y="5035999"/>
              <a:ext cx="94484" cy="1260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6647932" y="5024339"/>
              <a:ext cx="94484" cy="1165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6647932" y="5015506"/>
              <a:ext cx="94484" cy="883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6647932" y="4879592"/>
              <a:ext cx="94484" cy="13591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6647932" y="4873880"/>
              <a:ext cx="94484" cy="571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6647932" y="4862691"/>
              <a:ext cx="94484" cy="1118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6647932" y="4828242"/>
              <a:ext cx="94484" cy="3444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6647932" y="4817347"/>
              <a:ext cx="94484" cy="1089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6761314" y="5114673"/>
              <a:ext cx="94484" cy="81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6761314" y="5108784"/>
              <a:ext cx="94484" cy="588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6761314" y="5087290"/>
              <a:ext cx="94484" cy="2149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6761314" y="5079340"/>
              <a:ext cx="94484" cy="794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6761314" y="5071272"/>
              <a:ext cx="94484" cy="806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6761314" y="5061497"/>
              <a:ext cx="94484" cy="977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6761314" y="4590040"/>
              <a:ext cx="94484" cy="47145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6761314" y="4585859"/>
              <a:ext cx="94484" cy="418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6761314" y="4576083"/>
              <a:ext cx="94484" cy="977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6761314" y="4535274"/>
              <a:ext cx="94484" cy="4080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6761314" y="4526853"/>
              <a:ext cx="94484" cy="842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6874695" y="5116616"/>
              <a:ext cx="94484" cy="618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6874695" y="5113672"/>
              <a:ext cx="94484" cy="294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6874695" y="5099598"/>
              <a:ext cx="94484" cy="1407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6874695" y="5078869"/>
              <a:ext cx="94484" cy="2072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6874695" y="5076631"/>
              <a:ext cx="94484" cy="223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6874695" y="5075748"/>
              <a:ext cx="94484" cy="88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6874695" y="4299722"/>
              <a:ext cx="94484" cy="7760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6874695" y="429972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6874695" y="4291006"/>
              <a:ext cx="94484" cy="871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6874695" y="4255615"/>
              <a:ext cx="94484" cy="35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6874695" y="4249314"/>
              <a:ext cx="94484" cy="630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6988077" y="5112023"/>
              <a:ext cx="94484" cy="1077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6988077" y="5083816"/>
              <a:ext cx="94484" cy="2820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6988077" y="5037942"/>
              <a:ext cx="94484" cy="458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6988077" y="4991303"/>
              <a:ext cx="94484" cy="4663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6988077" y="4989536"/>
              <a:ext cx="94484" cy="176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6988077" y="4980879"/>
              <a:ext cx="94484" cy="865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6988077" y="2558403"/>
              <a:ext cx="94484" cy="242247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6988077" y="2542209"/>
              <a:ext cx="94484" cy="1619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6988077" y="2363307"/>
              <a:ext cx="94484" cy="17890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6988077" y="2246768"/>
              <a:ext cx="94484" cy="1165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6988077" y="2238170"/>
              <a:ext cx="94484" cy="859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7101458" y="5100893"/>
              <a:ext cx="94484" cy="2190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7101458" y="5054018"/>
              <a:ext cx="94484" cy="4687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13" name="rc1212"/>
            <p:cNvSpPr/>
            <p:nvPr/>
          </p:nvSpPr>
          <p:spPr>
            <a:xfrm>
              <a:off x="7101458" y="4985237"/>
              <a:ext cx="94484" cy="6878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14" name="rc1213"/>
            <p:cNvSpPr/>
            <p:nvPr/>
          </p:nvSpPr>
          <p:spPr>
            <a:xfrm>
              <a:off x="7101458" y="4960151"/>
              <a:ext cx="94484" cy="25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15" name="rc1214"/>
            <p:cNvSpPr/>
            <p:nvPr/>
          </p:nvSpPr>
          <p:spPr>
            <a:xfrm>
              <a:off x="7101458" y="4944722"/>
              <a:ext cx="94484" cy="1542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16" name="rc1215"/>
            <p:cNvSpPr/>
            <p:nvPr/>
          </p:nvSpPr>
          <p:spPr>
            <a:xfrm>
              <a:off x="7101458" y="4934711"/>
              <a:ext cx="94484" cy="1001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17" name="rc1216"/>
            <p:cNvSpPr/>
            <p:nvPr/>
          </p:nvSpPr>
          <p:spPr>
            <a:xfrm>
              <a:off x="7101458" y="2249654"/>
              <a:ext cx="94484" cy="268505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8" name="rc1217"/>
            <p:cNvSpPr/>
            <p:nvPr/>
          </p:nvSpPr>
          <p:spPr>
            <a:xfrm>
              <a:off x="7101458" y="2229396"/>
              <a:ext cx="94484" cy="2025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9" name="rc1218"/>
            <p:cNvSpPr/>
            <p:nvPr/>
          </p:nvSpPr>
          <p:spPr>
            <a:xfrm>
              <a:off x="7101458" y="1932542"/>
              <a:ext cx="94484" cy="29685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20" name="rc1219"/>
            <p:cNvSpPr/>
            <p:nvPr/>
          </p:nvSpPr>
          <p:spPr>
            <a:xfrm>
              <a:off x="7101458" y="1821950"/>
              <a:ext cx="94484" cy="1105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21" name="rc1220"/>
            <p:cNvSpPr/>
            <p:nvPr/>
          </p:nvSpPr>
          <p:spPr>
            <a:xfrm>
              <a:off x="7101458" y="1809583"/>
              <a:ext cx="94484" cy="1236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22" name="rc1221"/>
            <p:cNvSpPr/>
            <p:nvPr/>
          </p:nvSpPr>
          <p:spPr>
            <a:xfrm>
              <a:off x="7214840" y="5104544"/>
              <a:ext cx="94484" cy="1825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23" name="rc1222"/>
            <p:cNvSpPr/>
            <p:nvPr/>
          </p:nvSpPr>
          <p:spPr>
            <a:xfrm>
              <a:off x="7214840" y="5092413"/>
              <a:ext cx="94484" cy="121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24" name="rc1223"/>
            <p:cNvSpPr/>
            <p:nvPr/>
          </p:nvSpPr>
          <p:spPr>
            <a:xfrm>
              <a:off x="7214840" y="4949610"/>
              <a:ext cx="94484" cy="14280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25" name="rc1224"/>
            <p:cNvSpPr/>
            <p:nvPr/>
          </p:nvSpPr>
          <p:spPr>
            <a:xfrm>
              <a:off x="7214840" y="4920814"/>
              <a:ext cx="94484" cy="287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26" name="rc1225"/>
            <p:cNvSpPr/>
            <p:nvPr/>
          </p:nvSpPr>
          <p:spPr>
            <a:xfrm>
              <a:off x="7214840" y="4906092"/>
              <a:ext cx="94484" cy="1472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27" name="rc1226"/>
            <p:cNvSpPr/>
            <p:nvPr/>
          </p:nvSpPr>
          <p:spPr>
            <a:xfrm>
              <a:off x="7214840" y="4892547"/>
              <a:ext cx="94484" cy="1354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28" name="rc1227"/>
            <p:cNvSpPr/>
            <p:nvPr/>
          </p:nvSpPr>
          <p:spPr>
            <a:xfrm>
              <a:off x="7214840" y="3013902"/>
              <a:ext cx="94484" cy="187864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29" name="rc1228"/>
            <p:cNvSpPr/>
            <p:nvPr/>
          </p:nvSpPr>
          <p:spPr>
            <a:xfrm>
              <a:off x="7214840" y="2971149"/>
              <a:ext cx="94484" cy="4275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30" name="rc1229"/>
            <p:cNvSpPr/>
            <p:nvPr/>
          </p:nvSpPr>
          <p:spPr>
            <a:xfrm>
              <a:off x="7214840" y="2537086"/>
              <a:ext cx="94484" cy="43406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31" name="rc1230"/>
            <p:cNvSpPr/>
            <p:nvPr/>
          </p:nvSpPr>
          <p:spPr>
            <a:xfrm>
              <a:off x="7214840" y="2389807"/>
              <a:ext cx="94484" cy="1472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32" name="rc1231"/>
            <p:cNvSpPr/>
            <p:nvPr/>
          </p:nvSpPr>
          <p:spPr>
            <a:xfrm>
              <a:off x="7214840" y="2379678"/>
              <a:ext cx="94484" cy="1012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33" name="rc1232"/>
            <p:cNvSpPr/>
            <p:nvPr/>
          </p:nvSpPr>
          <p:spPr>
            <a:xfrm>
              <a:off x="7328222" y="5105781"/>
              <a:ext cx="94484" cy="1701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34" name="rc1233"/>
            <p:cNvSpPr/>
            <p:nvPr/>
          </p:nvSpPr>
          <p:spPr>
            <a:xfrm>
              <a:off x="7328222" y="5105015"/>
              <a:ext cx="94484" cy="76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35" name="rc1234"/>
            <p:cNvSpPr/>
            <p:nvPr/>
          </p:nvSpPr>
          <p:spPr>
            <a:xfrm>
              <a:off x="7328222" y="4989241"/>
              <a:ext cx="94484" cy="1157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36" name="rc1235"/>
            <p:cNvSpPr/>
            <p:nvPr/>
          </p:nvSpPr>
          <p:spPr>
            <a:xfrm>
              <a:off x="7328222" y="4974637"/>
              <a:ext cx="94484" cy="146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37" name="rc1236"/>
            <p:cNvSpPr/>
            <p:nvPr/>
          </p:nvSpPr>
          <p:spPr>
            <a:xfrm>
              <a:off x="7328222" y="4960386"/>
              <a:ext cx="94484" cy="1425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38" name="rc1237"/>
            <p:cNvSpPr/>
            <p:nvPr/>
          </p:nvSpPr>
          <p:spPr>
            <a:xfrm>
              <a:off x="7328222" y="4951965"/>
              <a:ext cx="94484" cy="842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39" name="rc1238"/>
            <p:cNvSpPr/>
            <p:nvPr/>
          </p:nvSpPr>
          <p:spPr>
            <a:xfrm>
              <a:off x="7328222" y="4506831"/>
              <a:ext cx="94484" cy="4451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40" name="rc1239"/>
            <p:cNvSpPr/>
            <p:nvPr/>
          </p:nvSpPr>
          <p:spPr>
            <a:xfrm>
              <a:off x="7328222" y="4465550"/>
              <a:ext cx="94484" cy="4128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41" name="rc1240"/>
            <p:cNvSpPr/>
            <p:nvPr/>
          </p:nvSpPr>
          <p:spPr>
            <a:xfrm>
              <a:off x="7328222" y="4136249"/>
              <a:ext cx="94484" cy="32930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42" name="rc1241"/>
            <p:cNvSpPr/>
            <p:nvPr/>
          </p:nvSpPr>
          <p:spPr>
            <a:xfrm>
              <a:off x="7328222" y="3987439"/>
              <a:ext cx="94484" cy="14880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43" name="rc1242"/>
            <p:cNvSpPr/>
            <p:nvPr/>
          </p:nvSpPr>
          <p:spPr>
            <a:xfrm>
              <a:off x="7328222" y="3984023"/>
              <a:ext cx="94484" cy="341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44" name="rc1243"/>
            <p:cNvSpPr/>
            <p:nvPr/>
          </p:nvSpPr>
          <p:spPr>
            <a:xfrm>
              <a:off x="7441603" y="5105781"/>
              <a:ext cx="94484" cy="1701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45" name="rc1244"/>
            <p:cNvSpPr/>
            <p:nvPr/>
          </p:nvSpPr>
          <p:spPr>
            <a:xfrm>
              <a:off x="7441603" y="5102071"/>
              <a:ext cx="94484" cy="370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46" name="rc1245"/>
            <p:cNvSpPr/>
            <p:nvPr/>
          </p:nvSpPr>
          <p:spPr>
            <a:xfrm>
              <a:off x="7441603" y="5052075"/>
              <a:ext cx="94484" cy="499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47" name="rc1246"/>
            <p:cNvSpPr/>
            <p:nvPr/>
          </p:nvSpPr>
          <p:spPr>
            <a:xfrm>
              <a:off x="7441603" y="5034114"/>
              <a:ext cx="94484" cy="179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48" name="rc1247"/>
            <p:cNvSpPr/>
            <p:nvPr/>
          </p:nvSpPr>
          <p:spPr>
            <a:xfrm>
              <a:off x="7441603" y="5028166"/>
              <a:ext cx="94484" cy="59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49" name="rc1248"/>
            <p:cNvSpPr/>
            <p:nvPr/>
          </p:nvSpPr>
          <p:spPr>
            <a:xfrm>
              <a:off x="7441603" y="5021218"/>
              <a:ext cx="94484" cy="694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50" name="rc1249"/>
            <p:cNvSpPr/>
            <p:nvPr/>
          </p:nvSpPr>
          <p:spPr>
            <a:xfrm>
              <a:off x="7441603" y="4951612"/>
              <a:ext cx="94484" cy="6960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51" name="rc1250"/>
            <p:cNvSpPr/>
            <p:nvPr/>
          </p:nvSpPr>
          <p:spPr>
            <a:xfrm>
              <a:off x="7441603" y="4930236"/>
              <a:ext cx="94484" cy="2137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52" name="rc1251"/>
            <p:cNvSpPr/>
            <p:nvPr/>
          </p:nvSpPr>
          <p:spPr>
            <a:xfrm>
              <a:off x="7441603" y="4723185"/>
              <a:ext cx="94484" cy="2070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53" name="rc1252"/>
            <p:cNvSpPr/>
            <p:nvPr/>
          </p:nvSpPr>
          <p:spPr>
            <a:xfrm>
              <a:off x="7441603" y="4579087"/>
              <a:ext cx="94484" cy="14409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54" name="rc1253"/>
            <p:cNvSpPr/>
            <p:nvPr/>
          </p:nvSpPr>
          <p:spPr>
            <a:xfrm>
              <a:off x="7441603" y="4576554"/>
              <a:ext cx="94484" cy="253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55" name="rc1254"/>
            <p:cNvSpPr/>
            <p:nvPr/>
          </p:nvSpPr>
          <p:spPr>
            <a:xfrm>
              <a:off x="7554985" y="5109785"/>
              <a:ext cx="94484" cy="1301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56" name="rc1255"/>
            <p:cNvSpPr/>
            <p:nvPr/>
          </p:nvSpPr>
          <p:spPr>
            <a:xfrm>
              <a:off x="7554985" y="5107901"/>
              <a:ext cx="94484" cy="188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57" name="rc1256"/>
            <p:cNvSpPr/>
            <p:nvPr/>
          </p:nvSpPr>
          <p:spPr>
            <a:xfrm>
              <a:off x="7554985" y="5070271"/>
              <a:ext cx="94484" cy="3762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58" name="rc1257"/>
            <p:cNvSpPr/>
            <p:nvPr/>
          </p:nvSpPr>
          <p:spPr>
            <a:xfrm>
              <a:off x="7554985" y="5059730"/>
              <a:ext cx="94484" cy="1054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59" name="rc1258"/>
            <p:cNvSpPr/>
            <p:nvPr/>
          </p:nvSpPr>
          <p:spPr>
            <a:xfrm>
              <a:off x="7554985" y="5057552"/>
              <a:ext cx="94484" cy="217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60" name="rc1259"/>
            <p:cNvSpPr/>
            <p:nvPr/>
          </p:nvSpPr>
          <p:spPr>
            <a:xfrm>
              <a:off x="7554985" y="5052252"/>
              <a:ext cx="94484" cy="529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61" name="rc1260"/>
            <p:cNvSpPr/>
            <p:nvPr/>
          </p:nvSpPr>
          <p:spPr>
            <a:xfrm>
              <a:off x="7554985" y="5049602"/>
              <a:ext cx="94484" cy="264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62" name="rc1261"/>
            <p:cNvSpPr/>
            <p:nvPr/>
          </p:nvSpPr>
          <p:spPr>
            <a:xfrm>
              <a:off x="7554985" y="5043713"/>
              <a:ext cx="94484" cy="588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63" name="rc1262"/>
            <p:cNvSpPr/>
            <p:nvPr/>
          </p:nvSpPr>
          <p:spPr>
            <a:xfrm>
              <a:off x="7554985" y="4969691"/>
              <a:ext cx="94484" cy="7402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64" name="rc1263"/>
            <p:cNvSpPr/>
            <p:nvPr/>
          </p:nvSpPr>
          <p:spPr>
            <a:xfrm>
              <a:off x="7554985" y="4922757"/>
              <a:ext cx="94484" cy="4693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65" name="rc1264"/>
            <p:cNvSpPr/>
            <p:nvPr/>
          </p:nvSpPr>
          <p:spPr>
            <a:xfrm>
              <a:off x="7554985" y="4921579"/>
              <a:ext cx="94484" cy="117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66" name="rc1265"/>
            <p:cNvSpPr/>
            <p:nvPr/>
          </p:nvSpPr>
          <p:spPr>
            <a:xfrm>
              <a:off x="7668367" y="5110963"/>
              <a:ext cx="94484" cy="1183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67" name="rc1266"/>
            <p:cNvSpPr/>
            <p:nvPr/>
          </p:nvSpPr>
          <p:spPr>
            <a:xfrm>
              <a:off x="7668367" y="5109903"/>
              <a:ext cx="94484" cy="105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68" name="rc1267"/>
            <p:cNvSpPr/>
            <p:nvPr/>
          </p:nvSpPr>
          <p:spPr>
            <a:xfrm>
              <a:off x="7668367" y="5070625"/>
              <a:ext cx="94484" cy="392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69" name="rc1268"/>
            <p:cNvSpPr/>
            <p:nvPr/>
          </p:nvSpPr>
          <p:spPr>
            <a:xfrm>
              <a:off x="7668367" y="5062557"/>
              <a:ext cx="94484" cy="80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70" name="rc1269"/>
            <p:cNvSpPr/>
            <p:nvPr/>
          </p:nvSpPr>
          <p:spPr>
            <a:xfrm>
              <a:off x="7668367" y="5060084"/>
              <a:ext cx="94484" cy="24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71" name="rc1270"/>
            <p:cNvSpPr/>
            <p:nvPr/>
          </p:nvSpPr>
          <p:spPr>
            <a:xfrm>
              <a:off x="7668367" y="5054961"/>
              <a:ext cx="94484" cy="512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72" name="rc1271"/>
            <p:cNvSpPr/>
            <p:nvPr/>
          </p:nvSpPr>
          <p:spPr>
            <a:xfrm>
              <a:off x="7668367" y="5051663"/>
              <a:ext cx="94484" cy="329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73" name="rc1272"/>
            <p:cNvSpPr/>
            <p:nvPr/>
          </p:nvSpPr>
          <p:spPr>
            <a:xfrm>
              <a:off x="7668367" y="5050603"/>
              <a:ext cx="94484" cy="105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74" name="rc1273"/>
            <p:cNvSpPr/>
            <p:nvPr/>
          </p:nvSpPr>
          <p:spPr>
            <a:xfrm>
              <a:off x="7668367" y="5002138"/>
              <a:ext cx="94484" cy="4846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75" name="rc1274"/>
            <p:cNvSpPr/>
            <p:nvPr/>
          </p:nvSpPr>
          <p:spPr>
            <a:xfrm>
              <a:off x="7668367" y="4960151"/>
              <a:ext cx="94484" cy="4198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76" name="rc1275"/>
            <p:cNvSpPr/>
            <p:nvPr/>
          </p:nvSpPr>
          <p:spPr>
            <a:xfrm>
              <a:off x="7668367" y="4957089"/>
              <a:ext cx="94484" cy="306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77" name="rc1276"/>
            <p:cNvSpPr/>
            <p:nvPr/>
          </p:nvSpPr>
          <p:spPr>
            <a:xfrm>
              <a:off x="7781748" y="5114909"/>
              <a:ext cx="94484" cy="78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78" name="rc1277"/>
            <p:cNvSpPr/>
            <p:nvPr/>
          </p:nvSpPr>
          <p:spPr>
            <a:xfrm>
              <a:off x="7781748" y="5113024"/>
              <a:ext cx="94484" cy="188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79" name="rc1278"/>
            <p:cNvSpPr/>
            <p:nvPr/>
          </p:nvSpPr>
          <p:spPr>
            <a:xfrm>
              <a:off x="7781748" y="5075630"/>
              <a:ext cx="94484" cy="3739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80" name="rc1279"/>
            <p:cNvSpPr/>
            <p:nvPr/>
          </p:nvSpPr>
          <p:spPr>
            <a:xfrm>
              <a:off x="7781748" y="5069977"/>
              <a:ext cx="94484" cy="565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81" name="rc1280"/>
            <p:cNvSpPr/>
            <p:nvPr/>
          </p:nvSpPr>
          <p:spPr>
            <a:xfrm>
              <a:off x="7781748" y="5065678"/>
              <a:ext cx="94484" cy="429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82" name="rc1281"/>
            <p:cNvSpPr/>
            <p:nvPr/>
          </p:nvSpPr>
          <p:spPr>
            <a:xfrm>
              <a:off x="7781748" y="5062439"/>
              <a:ext cx="94484" cy="323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83" name="rc1282"/>
            <p:cNvSpPr/>
            <p:nvPr/>
          </p:nvSpPr>
          <p:spPr>
            <a:xfrm>
              <a:off x="7781748" y="5060437"/>
              <a:ext cx="94484" cy="200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84" name="rc1283"/>
            <p:cNvSpPr/>
            <p:nvPr/>
          </p:nvSpPr>
          <p:spPr>
            <a:xfrm>
              <a:off x="7781748" y="5058729"/>
              <a:ext cx="94484" cy="17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85" name="rc1284"/>
            <p:cNvSpPr/>
            <p:nvPr/>
          </p:nvSpPr>
          <p:spPr>
            <a:xfrm>
              <a:off x="7781748" y="5039944"/>
              <a:ext cx="94484" cy="1878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86" name="rc1285"/>
            <p:cNvSpPr/>
            <p:nvPr/>
          </p:nvSpPr>
          <p:spPr>
            <a:xfrm>
              <a:off x="7781748" y="5011148"/>
              <a:ext cx="94484" cy="2879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87" name="rc1286"/>
            <p:cNvSpPr/>
            <p:nvPr/>
          </p:nvSpPr>
          <p:spPr>
            <a:xfrm>
              <a:off x="7781748" y="5007850"/>
              <a:ext cx="94484" cy="329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88" name="rc1287"/>
            <p:cNvSpPr/>
            <p:nvPr/>
          </p:nvSpPr>
          <p:spPr>
            <a:xfrm>
              <a:off x="7895130" y="5111140"/>
              <a:ext cx="94484" cy="1165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89" name="rc1288"/>
            <p:cNvSpPr/>
            <p:nvPr/>
          </p:nvSpPr>
          <p:spPr>
            <a:xfrm>
              <a:off x="7895130" y="5109432"/>
              <a:ext cx="94484" cy="170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90" name="rc1289"/>
            <p:cNvSpPr/>
            <p:nvPr/>
          </p:nvSpPr>
          <p:spPr>
            <a:xfrm>
              <a:off x="7895130" y="5067386"/>
              <a:ext cx="94484" cy="4204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91" name="rc1290"/>
            <p:cNvSpPr/>
            <p:nvPr/>
          </p:nvSpPr>
          <p:spPr>
            <a:xfrm>
              <a:off x="7895130" y="5060260"/>
              <a:ext cx="94484" cy="712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92" name="rc1291"/>
            <p:cNvSpPr/>
            <p:nvPr/>
          </p:nvSpPr>
          <p:spPr>
            <a:xfrm>
              <a:off x="7895130" y="5057434"/>
              <a:ext cx="94484" cy="282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93" name="rc1292"/>
            <p:cNvSpPr/>
            <p:nvPr/>
          </p:nvSpPr>
          <p:spPr>
            <a:xfrm>
              <a:off x="7895130" y="5057198"/>
              <a:ext cx="94484" cy="23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94" name="rc1293"/>
            <p:cNvSpPr/>
            <p:nvPr/>
          </p:nvSpPr>
          <p:spPr>
            <a:xfrm>
              <a:off x="7895130" y="5055196"/>
              <a:ext cx="94484" cy="200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95" name="rc1294"/>
            <p:cNvSpPr/>
            <p:nvPr/>
          </p:nvSpPr>
          <p:spPr>
            <a:xfrm>
              <a:off x="7895130" y="5054254"/>
              <a:ext cx="94484" cy="94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96" name="rc1295"/>
            <p:cNvSpPr/>
            <p:nvPr/>
          </p:nvSpPr>
          <p:spPr>
            <a:xfrm>
              <a:off x="7895130" y="5036764"/>
              <a:ext cx="94484" cy="1748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97" name="rc1296"/>
            <p:cNvSpPr/>
            <p:nvPr/>
          </p:nvSpPr>
          <p:spPr>
            <a:xfrm>
              <a:off x="7895130" y="4999488"/>
              <a:ext cx="94484" cy="3727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98" name="rc1297"/>
            <p:cNvSpPr/>
            <p:nvPr/>
          </p:nvSpPr>
          <p:spPr>
            <a:xfrm>
              <a:off x="7895130" y="4994895"/>
              <a:ext cx="94484" cy="459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99" name="rc1298"/>
            <p:cNvSpPr/>
            <p:nvPr/>
          </p:nvSpPr>
          <p:spPr>
            <a:xfrm>
              <a:off x="8008512" y="5101659"/>
              <a:ext cx="94484" cy="2114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00" name="rc1299"/>
            <p:cNvSpPr/>
            <p:nvPr/>
          </p:nvSpPr>
          <p:spPr>
            <a:xfrm>
              <a:off x="8008512" y="5098597"/>
              <a:ext cx="94484" cy="306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01" name="rc1300"/>
            <p:cNvSpPr/>
            <p:nvPr/>
          </p:nvSpPr>
          <p:spPr>
            <a:xfrm>
              <a:off x="8008512" y="4999606"/>
              <a:ext cx="94484" cy="9899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02" name="rc1301"/>
            <p:cNvSpPr/>
            <p:nvPr/>
          </p:nvSpPr>
          <p:spPr>
            <a:xfrm>
              <a:off x="8008512" y="4990301"/>
              <a:ext cx="94484" cy="93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03" name="rc1302"/>
            <p:cNvSpPr/>
            <p:nvPr/>
          </p:nvSpPr>
          <p:spPr>
            <a:xfrm>
              <a:off x="8008512" y="4985826"/>
              <a:ext cx="94484" cy="447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04" name="rc1303"/>
            <p:cNvSpPr/>
            <p:nvPr/>
          </p:nvSpPr>
          <p:spPr>
            <a:xfrm>
              <a:off x="8008512" y="498582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05" name="rc1304"/>
            <p:cNvSpPr/>
            <p:nvPr/>
          </p:nvSpPr>
          <p:spPr>
            <a:xfrm>
              <a:off x="8008512" y="4984354"/>
              <a:ext cx="94484" cy="147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06" name="rc1305"/>
            <p:cNvSpPr/>
            <p:nvPr/>
          </p:nvSpPr>
          <p:spPr>
            <a:xfrm>
              <a:off x="8008512" y="4984295"/>
              <a:ext cx="94484" cy="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07" name="rc1306"/>
            <p:cNvSpPr/>
            <p:nvPr/>
          </p:nvSpPr>
          <p:spPr>
            <a:xfrm>
              <a:off x="8008512" y="4965627"/>
              <a:ext cx="94484" cy="1866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08" name="rc1307"/>
            <p:cNvSpPr/>
            <p:nvPr/>
          </p:nvSpPr>
          <p:spPr>
            <a:xfrm>
              <a:off x="8008512" y="4938539"/>
              <a:ext cx="94484" cy="2708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09" name="rc1308"/>
            <p:cNvSpPr/>
            <p:nvPr/>
          </p:nvSpPr>
          <p:spPr>
            <a:xfrm>
              <a:off x="8008512" y="4936419"/>
              <a:ext cx="94484" cy="211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10" name="rc1309"/>
            <p:cNvSpPr/>
            <p:nvPr/>
          </p:nvSpPr>
          <p:spPr>
            <a:xfrm>
              <a:off x="8121893" y="5109196"/>
              <a:ext cx="94484" cy="1360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11" name="rc1310"/>
            <p:cNvSpPr/>
            <p:nvPr/>
          </p:nvSpPr>
          <p:spPr>
            <a:xfrm>
              <a:off x="8121893" y="5106429"/>
              <a:ext cx="94484" cy="276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12" name="rc1311"/>
            <p:cNvSpPr/>
            <p:nvPr/>
          </p:nvSpPr>
          <p:spPr>
            <a:xfrm>
              <a:off x="8121893" y="5002845"/>
              <a:ext cx="94484" cy="10358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13" name="rc1312"/>
            <p:cNvSpPr/>
            <p:nvPr/>
          </p:nvSpPr>
          <p:spPr>
            <a:xfrm>
              <a:off x="8121893" y="4985119"/>
              <a:ext cx="94484" cy="1772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14" name="rc1313"/>
            <p:cNvSpPr/>
            <p:nvPr/>
          </p:nvSpPr>
          <p:spPr>
            <a:xfrm>
              <a:off x="8121893" y="4977641"/>
              <a:ext cx="94484" cy="747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15" name="rc1314"/>
            <p:cNvSpPr/>
            <p:nvPr/>
          </p:nvSpPr>
          <p:spPr>
            <a:xfrm>
              <a:off x="8121893" y="497764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16" name="rc1315"/>
            <p:cNvSpPr/>
            <p:nvPr/>
          </p:nvSpPr>
          <p:spPr>
            <a:xfrm>
              <a:off x="8121893" y="4977111"/>
              <a:ext cx="94484" cy="52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17" name="rc1316"/>
            <p:cNvSpPr/>
            <p:nvPr/>
          </p:nvSpPr>
          <p:spPr>
            <a:xfrm>
              <a:off x="8121893" y="497711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18" name="rc1317"/>
            <p:cNvSpPr/>
            <p:nvPr/>
          </p:nvSpPr>
          <p:spPr>
            <a:xfrm>
              <a:off x="8121893" y="4958914"/>
              <a:ext cx="94484" cy="1819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19" name="rc1318"/>
            <p:cNvSpPr/>
            <p:nvPr/>
          </p:nvSpPr>
          <p:spPr>
            <a:xfrm>
              <a:off x="8121893" y="4935065"/>
              <a:ext cx="94484" cy="2384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20" name="rc1319"/>
            <p:cNvSpPr/>
            <p:nvPr/>
          </p:nvSpPr>
          <p:spPr>
            <a:xfrm>
              <a:off x="8121893" y="4932945"/>
              <a:ext cx="94484" cy="211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21" name="rc1320"/>
            <p:cNvSpPr/>
            <p:nvPr/>
          </p:nvSpPr>
          <p:spPr>
            <a:xfrm>
              <a:off x="8235275" y="5119148"/>
              <a:ext cx="94484" cy="365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22" name="rc1321"/>
            <p:cNvSpPr/>
            <p:nvPr/>
          </p:nvSpPr>
          <p:spPr>
            <a:xfrm>
              <a:off x="8235275" y="511914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23" name="rc1322"/>
            <p:cNvSpPr/>
            <p:nvPr/>
          </p:nvSpPr>
          <p:spPr>
            <a:xfrm>
              <a:off x="8235275" y="5111140"/>
              <a:ext cx="94484" cy="80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24" name="rc1323"/>
            <p:cNvSpPr/>
            <p:nvPr/>
          </p:nvSpPr>
          <p:spPr>
            <a:xfrm>
              <a:off x="8235275" y="5110963"/>
              <a:ext cx="94484" cy="17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25" name="rc1324"/>
            <p:cNvSpPr/>
            <p:nvPr/>
          </p:nvSpPr>
          <p:spPr>
            <a:xfrm>
              <a:off x="8235275" y="511096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26" name="rc1325"/>
            <p:cNvSpPr/>
            <p:nvPr/>
          </p:nvSpPr>
          <p:spPr>
            <a:xfrm>
              <a:off x="8235275" y="511096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27" name="rc1326"/>
            <p:cNvSpPr/>
            <p:nvPr/>
          </p:nvSpPr>
          <p:spPr>
            <a:xfrm>
              <a:off x="8235275" y="511096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28" name="rc1327"/>
            <p:cNvSpPr/>
            <p:nvPr/>
          </p:nvSpPr>
          <p:spPr>
            <a:xfrm>
              <a:off x="8235275" y="5110963"/>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29" name="rc1328"/>
            <p:cNvSpPr/>
            <p:nvPr/>
          </p:nvSpPr>
          <p:spPr>
            <a:xfrm>
              <a:off x="8235275" y="5104485"/>
              <a:ext cx="94484" cy="647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30" name="rc1329"/>
            <p:cNvSpPr/>
            <p:nvPr/>
          </p:nvSpPr>
          <p:spPr>
            <a:xfrm>
              <a:off x="8235275" y="5093650"/>
              <a:ext cx="94484" cy="1083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31" name="rc1330"/>
            <p:cNvSpPr/>
            <p:nvPr/>
          </p:nvSpPr>
          <p:spPr>
            <a:xfrm>
              <a:off x="8235275" y="509365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32" name="pl1331"/>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333" name="pl1332"/>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4" name="pl1333"/>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5" name="pl1334"/>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6" name="pl1335"/>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7" name="pl1336"/>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8" name="pl1337"/>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9" name="pl1338"/>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0" name="pl1339"/>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1" name="pl1340"/>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2" name="pl1341"/>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3" name="pl1342"/>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4" name="pl1343"/>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5" name="pl1344"/>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6" name="pl1345"/>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7" name="pl1346"/>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8" name="pl1347"/>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9" name="pl1348"/>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0" name="pl1349"/>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1" name="pl1350"/>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2" name="pl1351"/>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3" name="pl1352"/>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4" name="pl1353"/>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5" name="pl1354"/>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6" name="pl1355"/>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7" name="pl1356"/>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8" name="pl1357"/>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9" name="pl1358"/>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0" name="pl1359"/>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1" name="pl1360"/>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2" name="pl1361"/>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3" name="pl1362"/>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4" name="pl1363"/>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5" name="pl1364"/>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6" name="pl1365"/>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7" name="pl1366"/>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8" name="pl1367"/>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9" name="pl1368"/>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0" name="pl1369"/>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1" name="pl1370"/>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2" name="pl1371"/>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3" name="pl1372"/>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4" name="pl1373"/>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5" name="pl1374"/>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6" name="pl1375"/>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7" name="pl1376"/>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8" name="pl1377"/>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9" name="pl1378"/>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0" name="pl1379"/>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1" name="pl1380"/>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2" name="pl1381"/>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3" name="pl1382"/>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4" name="pl1383"/>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5" name="pl1384"/>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6" name="pl1385"/>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7" name="pl1386"/>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8" name="pl1387"/>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9" name="pl1388"/>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0" name="pl1389"/>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1" name="pl1390"/>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2" name="pl1391"/>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3" name="tx1392"/>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394" name="tx1393"/>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395" name="tx1394"/>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396" name="tx1395"/>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397" name="tx1396"/>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398" name="tx1397"/>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399" name="tx1398"/>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400" name="tx1399"/>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401" name="tx1400"/>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402" name="tx1401"/>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403" name="tx1402"/>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404" name="tx1403"/>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405" name="tx1404"/>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406" name="tx1405"/>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407" name="tx1406"/>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408" name="tx1407"/>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409" name="tx1408"/>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410" name="tx1409"/>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411" name="tx1410"/>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412" name="tx1411"/>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413" name="tx1412"/>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414" name="tx1413"/>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415" name="tx1414"/>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416" name="tx1415"/>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417" name="tx1416"/>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418" name="tx1417"/>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419" name="tx1418"/>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420" name="tx1419"/>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421" name="tx1420"/>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422" name="tx1421"/>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423" name="tx1422"/>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424" name="tx1423"/>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425" name="tx1424"/>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426" name="tx1425"/>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427" name="tx1426"/>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428" name="tx1427"/>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429" name="tx1428"/>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430" name="tx1429"/>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431" name="tx1430"/>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432" name="tx1431"/>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433" name="tx1432"/>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434" name="tx1433"/>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435" name="tx1434"/>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436" name="tx1435"/>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437" name="tx1436"/>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438" name="tx1437"/>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439" name="tx1438"/>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440" name="tx1439"/>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441" name="tx1440"/>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442" name="tx1441"/>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443" name="tx1442"/>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444" name="tx1443"/>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445" name="tx1444"/>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446" name="tx1445"/>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447" name="tx1446"/>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448" name="tx1447"/>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449" name="tx1448"/>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450" name="tx1449"/>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451" name="tx1450"/>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452" name="tx1451"/>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453" name="pl1452"/>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454" name="pl1453"/>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5" name="pl1454"/>
            <p:cNvSpPr/>
            <p:nvPr/>
          </p:nvSpPr>
          <p:spPr>
            <a:xfrm>
              <a:off x="1182958" y="453391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6" name="pl1455"/>
            <p:cNvSpPr/>
            <p:nvPr/>
          </p:nvSpPr>
          <p:spPr>
            <a:xfrm>
              <a:off x="1182958" y="394503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7" name="pl1456"/>
            <p:cNvSpPr/>
            <p:nvPr/>
          </p:nvSpPr>
          <p:spPr>
            <a:xfrm>
              <a:off x="1182958" y="335615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8" name="pl1457"/>
            <p:cNvSpPr/>
            <p:nvPr/>
          </p:nvSpPr>
          <p:spPr>
            <a:xfrm>
              <a:off x="1182958" y="276727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9" name="pl1458"/>
            <p:cNvSpPr/>
            <p:nvPr/>
          </p:nvSpPr>
          <p:spPr>
            <a:xfrm>
              <a:off x="1182958" y="217839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0" name="pl1459"/>
            <p:cNvSpPr/>
            <p:nvPr/>
          </p:nvSpPr>
          <p:spPr>
            <a:xfrm>
              <a:off x="1182958" y="158951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1" name="tx1460"/>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462" name="tx1461"/>
            <p:cNvSpPr/>
            <p:nvPr/>
          </p:nvSpPr>
          <p:spPr>
            <a:xfrm>
              <a:off x="667730" y="447716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463" name="tx1462"/>
            <p:cNvSpPr/>
            <p:nvPr/>
          </p:nvSpPr>
          <p:spPr>
            <a:xfrm>
              <a:off x="667730" y="388828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20000</a:t>
              </a:r>
            </a:p>
          </p:txBody>
        </p:sp>
        <p:sp>
          <p:nvSpPr>
            <p:cNvPr id="1464" name="tx1463"/>
            <p:cNvSpPr/>
            <p:nvPr/>
          </p:nvSpPr>
          <p:spPr>
            <a:xfrm>
              <a:off x="667730" y="3299208"/>
              <a:ext cx="423788"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30000</a:t>
              </a:r>
            </a:p>
          </p:txBody>
        </p:sp>
        <p:sp>
          <p:nvSpPr>
            <p:cNvPr id="1465" name="tx1464"/>
            <p:cNvSpPr/>
            <p:nvPr/>
          </p:nvSpPr>
          <p:spPr>
            <a:xfrm>
              <a:off x="667730" y="271052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40000</a:t>
              </a:r>
            </a:p>
          </p:txBody>
        </p:sp>
        <p:sp>
          <p:nvSpPr>
            <p:cNvPr id="1466" name="tx1465"/>
            <p:cNvSpPr/>
            <p:nvPr/>
          </p:nvSpPr>
          <p:spPr>
            <a:xfrm>
              <a:off x="667730" y="212164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50000</a:t>
              </a:r>
            </a:p>
          </p:txBody>
        </p:sp>
        <p:sp>
          <p:nvSpPr>
            <p:cNvPr id="1467" name="tx1466"/>
            <p:cNvSpPr/>
            <p:nvPr/>
          </p:nvSpPr>
          <p:spPr>
            <a:xfrm>
              <a:off x="667730" y="153276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60000</a:t>
              </a:r>
            </a:p>
          </p:txBody>
        </p:sp>
        <p:sp>
          <p:nvSpPr>
            <p:cNvPr id="1468" name="pl1467"/>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469" name="tx1468"/>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470" name="tx1469"/>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471" name="rc1470"/>
            <p:cNvSpPr/>
            <p:nvPr/>
          </p:nvSpPr>
          <p:spPr>
            <a:xfrm>
              <a:off x="4085825" y="1478279"/>
              <a:ext cx="1703868" cy="896112"/>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472" name="rc1471"/>
            <p:cNvSpPr/>
            <p:nvPr/>
          </p:nvSpPr>
          <p:spPr>
            <a:xfrm>
              <a:off x="4181837" y="1574291"/>
              <a:ext cx="76809" cy="640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473" name="rc1472"/>
            <p:cNvSpPr/>
            <p:nvPr/>
          </p:nvSpPr>
          <p:spPr>
            <a:xfrm>
              <a:off x="4181837" y="1702307"/>
              <a:ext cx="76809" cy="640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474" name="rc1473"/>
            <p:cNvSpPr/>
            <p:nvPr/>
          </p:nvSpPr>
          <p:spPr>
            <a:xfrm>
              <a:off x="4181837" y="1830323"/>
              <a:ext cx="76809" cy="640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475" name="rc1474"/>
            <p:cNvSpPr/>
            <p:nvPr/>
          </p:nvSpPr>
          <p:spPr>
            <a:xfrm>
              <a:off x="4181837" y="1958339"/>
              <a:ext cx="76809" cy="640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476" name="rc1475"/>
            <p:cNvSpPr/>
            <p:nvPr/>
          </p:nvSpPr>
          <p:spPr>
            <a:xfrm>
              <a:off x="4181837" y="2086355"/>
              <a:ext cx="76809" cy="640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477" name="rc1476"/>
            <p:cNvSpPr/>
            <p:nvPr/>
          </p:nvSpPr>
          <p:spPr>
            <a:xfrm>
              <a:off x="4181837" y="2214371"/>
              <a:ext cx="76809" cy="640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478" name="rc1477"/>
            <p:cNvSpPr/>
            <p:nvPr/>
          </p:nvSpPr>
          <p:spPr>
            <a:xfrm>
              <a:off x="5009768" y="1574291"/>
              <a:ext cx="76809" cy="640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479" name="rc1478"/>
            <p:cNvSpPr/>
            <p:nvPr/>
          </p:nvSpPr>
          <p:spPr>
            <a:xfrm>
              <a:off x="5009768" y="1702307"/>
              <a:ext cx="76809" cy="640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480" name="rc1479"/>
            <p:cNvSpPr/>
            <p:nvPr/>
          </p:nvSpPr>
          <p:spPr>
            <a:xfrm>
              <a:off x="5009768" y="1830323"/>
              <a:ext cx="76809" cy="640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481" name="rc1480"/>
            <p:cNvSpPr/>
            <p:nvPr/>
          </p:nvSpPr>
          <p:spPr>
            <a:xfrm>
              <a:off x="5009768" y="1958339"/>
              <a:ext cx="76809" cy="640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482" name="rc1481"/>
            <p:cNvSpPr/>
            <p:nvPr/>
          </p:nvSpPr>
          <p:spPr>
            <a:xfrm>
              <a:off x="5009768" y="2086355"/>
              <a:ext cx="76809" cy="640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483" name="tx1482"/>
            <p:cNvSpPr/>
            <p:nvPr/>
          </p:nvSpPr>
          <p:spPr>
            <a:xfrm>
              <a:off x="4354658" y="1548451"/>
              <a:ext cx="355897"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Uganda</a:t>
              </a:r>
            </a:p>
          </p:txBody>
        </p:sp>
        <p:sp>
          <p:nvSpPr>
            <p:cNvPr id="1484" name="tx1483"/>
            <p:cNvSpPr/>
            <p:nvPr/>
          </p:nvSpPr>
          <p:spPr>
            <a:xfrm>
              <a:off x="4354658" y="1695517"/>
              <a:ext cx="30489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Others</a:t>
              </a:r>
            </a:p>
          </p:txBody>
        </p:sp>
        <p:sp>
          <p:nvSpPr>
            <p:cNvPr id="1485" name="tx1484"/>
            <p:cNvSpPr/>
            <p:nvPr/>
          </p:nvSpPr>
          <p:spPr>
            <a:xfrm>
              <a:off x="4354658" y="1804483"/>
              <a:ext cx="321865"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Nigeria</a:t>
              </a:r>
            </a:p>
          </p:txBody>
        </p:sp>
        <p:sp>
          <p:nvSpPr>
            <p:cNvPr id="1486" name="tx1485"/>
            <p:cNvSpPr/>
            <p:nvPr/>
          </p:nvSpPr>
          <p:spPr>
            <a:xfrm>
              <a:off x="4354658" y="1932499"/>
              <a:ext cx="242788"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Niger</a:t>
              </a:r>
            </a:p>
          </p:txBody>
        </p:sp>
        <p:sp>
          <p:nvSpPr>
            <p:cNvPr id="1487" name="tx1486"/>
            <p:cNvSpPr/>
            <p:nvPr/>
          </p:nvSpPr>
          <p:spPr>
            <a:xfrm>
              <a:off x="4354658" y="2060515"/>
              <a:ext cx="559097"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Madagascar</a:t>
              </a:r>
            </a:p>
          </p:txBody>
        </p:sp>
        <p:sp>
          <p:nvSpPr>
            <p:cNvPr id="1488" name="tx1487"/>
            <p:cNvSpPr/>
            <p:nvPr/>
          </p:nvSpPr>
          <p:spPr>
            <a:xfrm>
              <a:off x="4354658" y="2208772"/>
              <a:ext cx="304998"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Liberia</a:t>
              </a:r>
            </a:p>
          </p:txBody>
        </p:sp>
        <p:sp>
          <p:nvSpPr>
            <p:cNvPr id="1489" name="tx1488"/>
            <p:cNvSpPr/>
            <p:nvPr/>
          </p:nvSpPr>
          <p:spPr>
            <a:xfrm>
              <a:off x="5182590" y="1567501"/>
              <a:ext cx="305048"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Ghana</a:t>
              </a:r>
            </a:p>
          </p:txBody>
        </p:sp>
        <p:sp>
          <p:nvSpPr>
            <p:cNvPr id="1490" name="tx1489"/>
            <p:cNvSpPr/>
            <p:nvPr/>
          </p:nvSpPr>
          <p:spPr>
            <a:xfrm>
              <a:off x="5182590" y="1677658"/>
              <a:ext cx="367158"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Ethiopia</a:t>
              </a:r>
            </a:p>
          </p:txBody>
        </p:sp>
        <p:sp>
          <p:nvSpPr>
            <p:cNvPr id="1491" name="tx1490"/>
            <p:cNvSpPr/>
            <p:nvPr/>
          </p:nvSpPr>
          <p:spPr>
            <a:xfrm>
              <a:off x="5182590" y="1803292"/>
              <a:ext cx="474364"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DR Congo</a:t>
              </a:r>
            </a:p>
          </p:txBody>
        </p:sp>
        <p:sp>
          <p:nvSpPr>
            <p:cNvPr id="1492" name="tx1491"/>
            <p:cNvSpPr/>
            <p:nvPr/>
          </p:nvSpPr>
          <p:spPr>
            <a:xfrm>
              <a:off x="5182590" y="1951549"/>
              <a:ext cx="242887"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Chad</a:t>
              </a:r>
            </a:p>
          </p:txBody>
        </p:sp>
        <p:sp>
          <p:nvSpPr>
            <p:cNvPr id="1493" name="tx1492"/>
            <p:cNvSpPr/>
            <p:nvPr/>
          </p:nvSpPr>
          <p:spPr>
            <a:xfrm>
              <a:off x="5182590" y="2079565"/>
              <a:ext cx="474364"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Cameroon</a:t>
              </a:r>
            </a:p>
          </p:txBody>
        </p:sp>
      </p:grpSp>
      <p:sp>
        <p:nvSpPr>
          <p:cNvPr id="1494"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 
DRC has experienced a nationwide epidemic that has affected all Provinces, however, only a small proportion of the measles cases in the IDSR aggregate reporting system are reflected in the case based data. As of 27 May 2013, South Sudan has reassigned to the Africa region (AFR) from the Eastern Mediterranean region (EMR). For data presentation and statistical purposes, South Sudan data is presented in AFR for all the years.</a:t>
            </a:r>
          </a:p>
        </p:txBody>
      </p:sp>
      <p:sp>
        <p:nvSpPr>
          <p:cNvPr id="1495"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Measles cases: Cameroon</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341714"/>
              <a:ext cx="218838" cy="2702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339586"/>
              <a:ext cx="218838" cy="21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362997"/>
              <a:ext cx="218838" cy="249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282124"/>
              <a:ext cx="218838" cy="808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609872"/>
              <a:ext cx="218838" cy="21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331073"/>
              <a:ext cx="218838" cy="2787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262970"/>
              <a:ext cx="218838" cy="681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82205"/>
              <a:ext cx="218838" cy="297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50282"/>
              <a:ext cx="218838" cy="319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431100"/>
              <a:ext cx="218838" cy="1191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179968"/>
              <a:ext cx="218838" cy="2511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86462"/>
              <a:ext cx="218838" cy="25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473665"/>
              <a:ext cx="218838" cy="1127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426844"/>
              <a:ext cx="218838" cy="468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173584"/>
              <a:ext cx="218838" cy="2532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601359"/>
              <a:ext cx="218838" cy="106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367253"/>
              <a:ext cx="218838" cy="2341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335330"/>
              <a:ext cx="218838" cy="31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7744"/>
              <a:ext cx="218838" cy="42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0774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426844"/>
              <a:ext cx="218838" cy="1809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411946"/>
              <a:ext cx="218838" cy="148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01359"/>
              <a:ext cx="218838" cy="106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9231"/>
              <a:ext cx="218838" cy="21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90718"/>
              <a:ext cx="218838" cy="85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439613"/>
              <a:ext cx="218838" cy="1511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7744"/>
              <a:ext cx="218838" cy="42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60774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605616"/>
              <a:ext cx="218838" cy="21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503460"/>
              <a:ext cx="218838" cy="1021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05616"/>
              <a:ext cx="218838" cy="63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60561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601359"/>
              <a:ext cx="218838" cy="42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471537"/>
              <a:ext cx="218838" cy="1298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05616"/>
              <a:ext cx="218838" cy="63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601359"/>
              <a:ext cx="218838" cy="42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86462"/>
              <a:ext cx="218838" cy="148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441742"/>
              <a:ext cx="218838" cy="1447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97103"/>
              <a:ext cx="218838" cy="148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439613"/>
              <a:ext cx="218838" cy="1574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318304"/>
              <a:ext cx="218838" cy="1213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222533"/>
              <a:ext cx="218838" cy="957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597103"/>
              <a:ext cx="218838" cy="148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399177"/>
              <a:ext cx="218838" cy="1979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388536"/>
              <a:ext cx="218838" cy="106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284252"/>
              <a:ext cx="218838" cy="1042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73692"/>
              <a:ext cx="218838" cy="38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269354"/>
              <a:ext cx="218838" cy="3043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222533"/>
              <a:ext cx="218838" cy="468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113993"/>
              <a:ext cx="218838" cy="1085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71564"/>
              <a:ext cx="218838" cy="404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1905426"/>
              <a:ext cx="218838" cy="6661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1820296"/>
              <a:ext cx="218838" cy="851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698987"/>
              <a:ext cx="218838" cy="1213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460896"/>
              <a:ext cx="218838" cy="1511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020351"/>
              <a:ext cx="218838" cy="4405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952247"/>
              <a:ext cx="218838" cy="681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654294"/>
              <a:ext cx="218838" cy="2979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490691"/>
              <a:ext cx="218838" cy="1213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045889"/>
              <a:ext cx="218838" cy="4448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1996940"/>
              <a:ext cx="218838" cy="489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1796886"/>
              <a:ext cx="218838" cy="2000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14102"/>
              <a:ext cx="218838" cy="978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050146"/>
              <a:ext cx="218838" cy="4639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1996940"/>
              <a:ext cx="218838" cy="532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1828809"/>
              <a:ext cx="218838" cy="168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543897"/>
              <a:ext cx="218838" cy="681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167199"/>
              <a:ext cx="218838" cy="3766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141660"/>
              <a:ext cx="218838" cy="255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041633"/>
              <a:ext cx="218838" cy="1000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46025"/>
              <a:ext cx="218838" cy="659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190610"/>
              <a:ext cx="218838" cy="3554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184225"/>
              <a:ext cx="218838" cy="63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090582"/>
              <a:ext cx="218838" cy="936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592846"/>
              <a:ext cx="218838" cy="191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331073"/>
              <a:ext cx="218838" cy="2617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326817"/>
              <a:ext cx="218838" cy="42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228918"/>
              <a:ext cx="218838" cy="97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569436"/>
              <a:ext cx="218838" cy="425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196994"/>
              <a:ext cx="218838" cy="3724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190610"/>
              <a:ext cx="218838" cy="63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113993"/>
              <a:ext cx="218838" cy="76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520486"/>
              <a:ext cx="218838" cy="91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1862861"/>
              <a:ext cx="218838" cy="6576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1847963"/>
              <a:ext cx="218838" cy="148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1737295"/>
              <a:ext cx="218838" cy="1106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503460"/>
              <a:ext cx="218838" cy="108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186353"/>
              <a:ext cx="218838" cy="3171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120378"/>
              <a:ext cx="218838" cy="65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048018"/>
              <a:ext cx="218838" cy="723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494947"/>
              <a:ext cx="218838" cy="1170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480050"/>
              <a:ext cx="218838" cy="148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480050"/>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39917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218635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97352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pl112"/>
            <p:cNvSpPr/>
            <p:nvPr/>
          </p:nvSpPr>
          <p:spPr>
            <a:xfrm>
              <a:off x="1274398" y="176070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4" name="pl113"/>
            <p:cNvSpPr/>
            <p:nvPr/>
          </p:nvSpPr>
          <p:spPr>
            <a:xfrm>
              <a:off x="1274398" y="154788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5" name="rc114"/>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545759" y="2341714"/>
              <a:ext cx="218838" cy="2702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545759" y="2339586"/>
              <a:ext cx="218838" cy="21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1808365" y="2362997"/>
              <a:ext cx="218838" cy="249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1808365" y="2282124"/>
              <a:ext cx="218838" cy="808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609872"/>
              <a:ext cx="218838" cy="21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070972" y="2331073"/>
              <a:ext cx="218838" cy="2787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070972" y="2262970"/>
              <a:ext cx="218838" cy="681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582205"/>
              <a:ext cx="218838" cy="297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550282"/>
              <a:ext cx="218838" cy="319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333578" y="2431100"/>
              <a:ext cx="218838" cy="1191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333578" y="2179968"/>
              <a:ext cx="218838" cy="2511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586462"/>
              <a:ext cx="218838" cy="25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473665"/>
              <a:ext cx="218838" cy="1127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596184" y="2426844"/>
              <a:ext cx="218838" cy="468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596184" y="2173584"/>
              <a:ext cx="218838" cy="2532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601359"/>
              <a:ext cx="218838" cy="106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858791" y="2367253"/>
              <a:ext cx="218838" cy="2341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858791" y="2335330"/>
              <a:ext cx="218838" cy="31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607744"/>
              <a:ext cx="218838" cy="42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60774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121397" y="2426844"/>
              <a:ext cx="218838" cy="1809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121397" y="2411946"/>
              <a:ext cx="218838" cy="148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601359"/>
              <a:ext cx="218838" cy="106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599231"/>
              <a:ext cx="218838" cy="21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384004" y="2590718"/>
              <a:ext cx="218838" cy="85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384004" y="2439613"/>
              <a:ext cx="218838" cy="1511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607744"/>
              <a:ext cx="218838" cy="42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60774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646610" y="2605616"/>
              <a:ext cx="218838" cy="21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646610" y="2503460"/>
              <a:ext cx="218838" cy="1021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605616"/>
              <a:ext cx="218838" cy="63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60561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909217" y="2601359"/>
              <a:ext cx="218838" cy="42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909217" y="2471537"/>
              <a:ext cx="218838" cy="1298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605616"/>
              <a:ext cx="218838" cy="63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601359"/>
              <a:ext cx="218838" cy="42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171823" y="2586462"/>
              <a:ext cx="218838" cy="148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171823" y="2441742"/>
              <a:ext cx="218838" cy="1447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97103"/>
              <a:ext cx="218838" cy="148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439613"/>
              <a:ext cx="218838" cy="1574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34430" y="2318304"/>
              <a:ext cx="218838" cy="1213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434430" y="2222533"/>
              <a:ext cx="218838" cy="957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97103"/>
              <a:ext cx="218838" cy="148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399177"/>
              <a:ext cx="218838" cy="1979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697036" y="2388536"/>
              <a:ext cx="218838" cy="106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697036" y="2284252"/>
              <a:ext cx="218838" cy="1042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73692"/>
              <a:ext cx="218838" cy="38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269354"/>
              <a:ext cx="218838" cy="3043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959643" y="2222533"/>
              <a:ext cx="218838" cy="468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4959643" y="2113993"/>
              <a:ext cx="218838" cy="1085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71564"/>
              <a:ext cx="218838" cy="404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1905426"/>
              <a:ext cx="218838" cy="6661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222249" y="1820296"/>
              <a:ext cx="218838" cy="851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222249" y="1698987"/>
              <a:ext cx="218838" cy="1213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460896"/>
              <a:ext cx="218838" cy="1511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020351"/>
              <a:ext cx="218838" cy="4405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484856" y="1952247"/>
              <a:ext cx="218838" cy="681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484856" y="1654294"/>
              <a:ext cx="218838" cy="2979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490691"/>
              <a:ext cx="218838" cy="1213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045889"/>
              <a:ext cx="218838" cy="4448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5747462" y="1996940"/>
              <a:ext cx="218838" cy="489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5747462" y="1796886"/>
              <a:ext cx="218838" cy="2000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14102"/>
              <a:ext cx="218838" cy="978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050146"/>
              <a:ext cx="218838" cy="4639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010069" y="1996940"/>
              <a:ext cx="218838" cy="532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010069" y="1828809"/>
              <a:ext cx="218838" cy="1681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543897"/>
              <a:ext cx="218838" cy="681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167199"/>
              <a:ext cx="218838" cy="3766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272675" y="2141660"/>
              <a:ext cx="218838" cy="255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272675" y="2041633"/>
              <a:ext cx="218838" cy="1000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46025"/>
              <a:ext cx="218838" cy="659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190610"/>
              <a:ext cx="218838" cy="3554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535282" y="2184225"/>
              <a:ext cx="218838" cy="63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535282" y="2090582"/>
              <a:ext cx="218838" cy="936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92846"/>
              <a:ext cx="218838" cy="191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331073"/>
              <a:ext cx="218838" cy="2617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6797888" y="2326817"/>
              <a:ext cx="218838" cy="42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6797888" y="2228918"/>
              <a:ext cx="218838" cy="978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569436"/>
              <a:ext cx="218838" cy="425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196994"/>
              <a:ext cx="218838" cy="3724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060495" y="2190610"/>
              <a:ext cx="218838" cy="63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060495" y="2113993"/>
              <a:ext cx="218838" cy="766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20486"/>
              <a:ext cx="218838" cy="915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1862861"/>
              <a:ext cx="218838" cy="6576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323101" y="1847963"/>
              <a:ext cx="218838" cy="148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323101" y="1737295"/>
              <a:ext cx="218838" cy="1106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503460"/>
              <a:ext cx="218838" cy="1085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186353"/>
              <a:ext cx="218838" cy="3171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585708" y="2120378"/>
              <a:ext cx="218838" cy="65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585708" y="2048018"/>
              <a:ext cx="218838" cy="723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494947"/>
              <a:ext cx="218838" cy="1170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7848314" y="2480050"/>
              <a:ext cx="218838" cy="148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7848314" y="2480050"/>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8"/>
            <p:cNvSpPr/>
            <p:nvPr/>
          </p:nvSpPr>
          <p:spPr>
            <a:xfrm>
              <a:off x="1274398" y="1547882"/>
              <a:ext cx="0" cy="1064118"/>
            </a:xfrm>
            <a:custGeom>
              <a:avLst/>
              <a:gdLst/>
              <a:ahLst/>
              <a:cxnLst/>
              <a:rect l="0" t="0" r="0" b="0"/>
              <a:pathLst>
                <a:path h="1064118">
                  <a:moveTo>
                    <a:pt x="0" y="1064118"/>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239917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pl221"/>
            <p:cNvSpPr/>
            <p:nvPr/>
          </p:nvSpPr>
          <p:spPr>
            <a:xfrm>
              <a:off x="1182958" y="218635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3" name="pl222"/>
            <p:cNvSpPr/>
            <p:nvPr/>
          </p:nvSpPr>
          <p:spPr>
            <a:xfrm>
              <a:off x="1182958" y="197352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4" name="pl223"/>
            <p:cNvSpPr/>
            <p:nvPr/>
          </p:nvSpPr>
          <p:spPr>
            <a:xfrm>
              <a:off x="1182958" y="176070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5" name="pl224"/>
            <p:cNvSpPr/>
            <p:nvPr/>
          </p:nvSpPr>
          <p:spPr>
            <a:xfrm>
              <a:off x="1182958" y="154788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6" name="tx225"/>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7" name="tx226"/>
            <p:cNvSpPr/>
            <p:nvPr/>
          </p:nvSpPr>
          <p:spPr>
            <a:xfrm>
              <a:off x="858435" y="2346988"/>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a:t>
              </a:r>
            </a:p>
          </p:txBody>
        </p:sp>
        <p:sp>
          <p:nvSpPr>
            <p:cNvPr id="228" name="tx227"/>
            <p:cNvSpPr/>
            <p:nvPr/>
          </p:nvSpPr>
          <p:spPr>
            <a:xfrm>
              <a:off x="858435" y="2134164"/>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229" name="tx228"/>
            <p:cNvSpPr/>
            <p:nvPr/>
          </p:nvSpPr>
          <p:spPr>
            <a:xfrm>
              <a:off x="858435" y="192134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a:t>
              </a:r>
            </a:p>
          </p:txBody>
        </p:sp>
        <p:sp>
          <p:nvSpPr>
            <p:cNvPr id="230" name="tx229"/>
            <p:cNvSpPr/>
            <p:nvPr/>
          </p:nvSpPr>
          <p:spPr>
            <a:xfrm>
              <a:off x="858435" y="1708517"/>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231" name="tx230"/>
            <p:cNvSpPr/>
            <p:nvPr/>
          </p:nvSpPr>
          <p:spPr>
            <a:xfrm>
              <a:off x="858435" y="1495693"/>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a:t>
              </a:r>
            </a:p>
          </p:txBody>
        </p:sp>
        <p:sp>
          <p:nvSpPr>
            <p:cNvPr id="232" name="pl231"/>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pl252"/>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4" name="pl253"/>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5" name="pl254"/>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6" name="pl255"/>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7" name="pl256"/>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8" name="pl257"/>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9" name="tx258"/>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60" name="tx259"/>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61" name="tx260"/>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62" name="tx261"/>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63" name="tx262"/>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64" name="tx263"/>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65" name="tx264"/>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6" name="tx265"/>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7" name="tx266"/>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8" name="tx267"/>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9" name="tx268"/>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70" name="tx269"/>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71" name="tx270"/>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72" name="tx271"/>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73" name="tx272"/>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74" name="tx273"/>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75" name="tx274"/>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6" name="tx275"/>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7" name="tx276"/>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8" name="tx277"/>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9" name="tx278"/>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80" name="tx279"/>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81" name="tx280"/>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82" name="tx281"/>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83" name="tx282"/>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84" name="tx283"/>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85" name="pl284"/>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6" name="rc285"/>
            <p:cNvSpPr/>
            <p:nvPr/>
          </p:nvSpPr>
          <p:spPr>
            <a:xfrm>
              <a:off x="669613" y="285036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669613" y="3014961"/>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669613" y="3179553"/>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669613" y="334414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89"/>
            <p:cNvSpPr/>
            <p:nvPr/>
          </p:nvSpPr>
          <p:spPr>
            <a:xfrm>
              <a:off x="891812" y="283992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91" name="tx290"/>
            <p:cNvSpPr/>
            <p:nvPr/>
          </p:nvSpPr>
          <p:spPr>
            <a:xfrm>
              <a:off x="891812" y="300253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92" name="tx291"/>
            <p:cNvSpPr/>
            <p:nvPr/>
          </p:nvSpPr>
          <p:spPr>
            <a:xfrm>
              <a:off x="891812" y="314291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93" name="tx292"/>
            <p:cNvSpPr/>
            <p:nvPr/>
          </p:nvSpPr>
          <p:spPr>
            <a:xfrm>
              <a:off x="891812" y="333370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94" name="tx293"/>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95" name="tx294"/>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6" name="pt295"/>
            <p:cNvSpPr/>
            <p:nvPr/>
          </p:nvSpPr>
          <p:spPr>
            <a:xfrm>
              <a:off x="2933920" y="1535113"/>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7" name="pg296"/>
            <p:cNvSpPr/>
            <p:nvPr/>
          </p:nvSpPr>
          <p:spPr>
            <a:xfrm>
              <a:off x="7914757" y="1526427"/>
              <a:ext cx="85952" cy="85952"/>
            </a:xfrm>
            <a:custGeom>
              <a:avLst/>
              <a:gdLst/>
              <a:ahLst/>
              <a:cxnLst/>
              <a:rect l="0" t="0" r="0" b="0"/>
              <a:pathLst>
                <a:path w="85952" h="85952">
                  <a:moveTo>
                    <a:pt x="42976" y="85952"/>
                  </a:moveTo>
                  <a:lnTo>
                    <a:pt x="85952" y="42976"/>
                  </a:lnTo>
                  <a:lnTo>
                    <a:pt x="42976" y="0"/>
                  </a:lnTo>
                  <a:lnTo>
                    <a:pt x="0" y="42976"/>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8" name="tx297"/>
            <p:cNvSpPr/>
            <p:nvPr/>
          </p:nvSpPr>
          <p:spPr>
            <a:xfrm>
              <a:off x="2476904" y="1105550"/>
              <a:ext cx="982612"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Sub-national (9-59 M)</a:t>
              </a:r>
            </a:p>
          </p:txBody>
        </p:sp>
        <p:sp>
          <p:nvSpPr>
            <p:cNvPr id="299" name="tx298"/>
            <p:cNvSpPr/>
            <p:nvPr/>
          </p:nvSpPr>
          <p:spPr>
            <a:xfrm>
              <a:off x="2747970" y="1252219"/>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88%</a:t>
              </a:r>
            </a:p>
          </p:txBody>
        </p:sp>
        <p:sp>
          <p:nvSpPr>
            <p:cNvPr id="300" name="tx299"/>
            <p:cNvSpPr/>
            <p:nvPr/>
          </p:nvSpPr>
          <p:spPr>
            <a:xfrm>
              <a:off x="7565299" y="1105550"/>
              <a:ext cx="784869"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National (9-59 M)</a:t>
              </a:r>
            </a:p>
          </p:txBody>
        </p:sp>
        <p:sp>
          <p:nvSpPr>
            <p:cNvPr id="301" name="tx300"/>
            <p:cNvSpPr/>
            <p:nvPr/>
          </p:nvSpPr>
          <p:spPr>
            <a:xfrm>
              <a:off x="7737493" y="1252219"/>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73%</a:t>
              </a:r>
            </a:p>
          </p:txBody>
        </p:sp>
        <p:sp>
          <p:nvSpPr>
            <p:cNvPr id="302" name="pg301"/>
            <p:cNvSpPr/>
            <p:nvPr/>
          </p:nvSpPr>
          <p:spPr>
            <a:xfrm>
              <a:off x="5950382" y="331253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3" name="pt302"/>
            <p:cNvSpPr/>
            <p:nvPr/>
          </p:nvSpPr>
          <p:spPr>
            <a:xfrm>
              <a:off x="7253520" y="332035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4" name="tx303"/>
            <p:cNvSpPr/>
            <p:nvPr/>
          </p:nvSpPr>
          <p:spPr>
            <a:xfrm>
              <a:off x="6112505" y="3297638"/>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305" name="tx304"/>
            <p:cNvSpPr/>
            <p:nvPr/>
          </p:nvSpPr>
          <p:spPr>
            <a:xfrm>
              <a:off x="7407825" y="3297638"/>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306" name="grp1"/>
          <p:cNvGrpSpPr/>
          <p:nvPr/>
        </p:nvGrpSpPr>
        <p:grpSpPr>
          <a:xfrm>
            <a:off x="359998" y="3698639"/>
            <a:ext cx="6808552" cy="2508750"/>
            <a:chOff x="359998" y="3698639"/>
            <a:chExt cx="6808552" cy="2508750"/>
          </a:xfrm>
        </p:grpSpPr>
        <p:sp>
          <p:nvSpPr>
            <p:cNvPr id="307"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8" name="rc4"/>
            <p:cNvSpPr/>
            <p:nvPr/>
          </p:nvSpPr>
          <p:spPr>
            <a:xfrm>
              <a:off x="1187123" y="5321855"/>
              <a:ext cx="382417" cy="1540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5"/>
            <p:cNvSpPr/>
            <p:nvPr/>
          </p:nvSpPr>
          <p:spPr>
            <a:xfrm>
              <a:off x="1187123" y="5300105"/>
              <a:ext cx="382417" cy="217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6"/>
            <p:cNvSpPr/>
            <p:nvPr/>
          </p:nvSpPr>
          <p:spPr>
            <a:xfrm>
              <a:off x="1187123" y="5299517"/>
              <a:ext cx="382417" cy="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7"/>
            <p:cNvSpPr/>
            <p:nvPr/>
          </p:nvSpPr>
          <p:spPr>
            <a:xfrm>
              <a:off x="1187123" y="5182536"/>
              <a:ext cx="382417" cy="1169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8"/>
            <p:cNvSpPr/>
            <p:nvPr/>
          </p:nvSpPr>
          <p:spPr>
            <a:xfrm>
              <a:off x="1951957" y="5156083"/>
              <a:ext cx="382417" cy="319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9"/>
            <p:cNvSpPr/>
            <p:nvPr/>
          </p:nvSpPr>
          <p:spPr>
            <a:xfrm>
              <a:off x="1951957" y="4986785"/>
              <a:ext cx="382417" cy="1692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10"/>
            <p:cNvSpPr/>
            <p:nvPr/>
          </p:nvSpPr>
          <p:spPr>
            <a:xfrm>
              <a:off x="1951957" y="4983846"/>
              <a:ext cx="382417" cy="29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11"/>
            <p:cNvSpPr/>
            <p:nvPr/>
          </p:nvSpPr>
          <p:spPr>
            <a:xfrm>
              <a:off x="1951957" y="4492998"/>
              <a:ext cx="382417" cy="4908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12"/>
            <p:cNvSpPr/>
            <p:nvPr/>
          </p:nvSpPr>
          <p:spPr>
            <a:xfrm>
              <a:off x="2716792" y="5392396"/>
              <a:ext cx="382417" cy="83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13"/>
            <p:cNvSpPr/>
            <p:nvPr/>
          </p:nvSpPr>
          <p:spPr>
            <a:xfrm>
              <a:off x="2716792" y="5356538"/>
              <a:ext cx="382417" cy="358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14"/>
            <p:cNvSpPr/>
            <p:nvPr/>
          </p:nvSpPr>
          <p:spPr>
            <a:xfrm>
              <a:off x="2716792" y="5353010"/>
              <a:ext cx="382417" cy="35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15"/>
            <p:cNvSpPr/>
            <p:nvPr/>
          </p:nvSpPr>
          <p:spPr>
            <a:xfrm>
              <a:off x="2716792" y="5203111"/>
              <a:ext cx="382417" cy="149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16"/>
            <p:cNvSpPr/>
            <p:nvPr/>
          </p:nvSpPr>
          <p:spPr>
            <a:xfrm>
              <a:off x="3481626" y="5444714"/>
              <a:ext cx="382417" cy="311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17"/>
            <p:cNvSpPr/>
            <p:nvPr/>
          </p:nvSpPr>
          <p:spPr>
            <a:xfrm>
              <a:off x="3481626" y="5439423"/>
              <a:ext cx="382417" cy="529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2" name="rc18"/>
            <p:cNvSpPr/>
            <p:nvPr/>
          </p:nvSpPr>
          <p:spPr>
            <a:xfrm>
              <a:off x="3481626" y="5438248"/>
              <a:ext cx="382417" cy="11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3" name="rc19"/>
            <p:cNvSpPr/>
            <p:nvPr/>
          </p:nvSpPr>
          <p:spPr>
            <a:xfrm>
              <a:off x="3481626" y="5407680"/>
              <a:ext cx="382417" cy="305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20"/>
            <p:cNvSpPr/>
            <p:nvPr/>
          </p:nvSpPr>
          <p:spPr>
            <a:xfrm>
              <a:off x="4246460" y="5455295"/>
              <a:ext cx="382417" cy="205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21"/>
            <p:cNvSpPr/>
            <p:nvPr/>
          </p:nvSpPr>
          <p:spPr>
            <a:xfrm>
              <a:off x="4246460" y="5449417"/>
              <a:ext cx="382417" cy="58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6" name="rc22"/>
            <p:cNvSpPr/>
            <p:nvPr/>
          </p:nvSpPr>
          <p:spPr>
            <a:xfrm>
              <a:off x="4246460" y="5448829"/>
              <a:ext cx="382417" cy="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7" name="rc23"/>
            <p:cNvSpPr/>
            <p:nvPr/>
          </p:nvSpPr>
          <p:spPr>
            <a:xfrm>
              <a:off x="4246460" y="5431194"/>
              <a:ext cx="382417" cy="176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24"/>
            <p:cNvSpPr/>
            <p:nvPr/>
          </p:nvSpPr>
          <p:spPr>
            <a:xfrm>
              <a:off x="5011295" y="5462937"/>
              <a:ext cx="382417" cy="129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25"/>
            <p:cNvSpPr/>
            <p:nvPr/>
          </p:nvSpPr>
          <p:spPr>
            <a:xfrm>
              <a:off x="5011295" y="5462349"/>
              <a:ext cx="382417" cy="5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0" name="rc26"/>
            <p:cNvSpPr/>
            <p:nvPr/>
          </p:nvSpPr>
          <p:spPr>
            <a:xfrm>
              <a:off x="5011295" y="5462349"/>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1" name="rc27"/>
            <p:cNvSpPr/>
            <p:nvPr/>
          </p:nvSpPr>
          <p:spPr>
            <a:xfrm>
              <a:off x="5011295" y="5450592"/>
              <a:ext cx="382417" cy="11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28"/>
            <p:cNvSpPr/>
            <p:nvPr/>
          </p:nvSpPr>
          <p:spPr>
            <a:xfrm>
              <a:off x="5776129" y="5471755"/>
              <a:ext cx="382417" cy="41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29"/>
            <p:cNvSpPr/>
            <p:nvPr/>
          </p:nvSpPr>
          <p:spPr>
            <a:xfrm>
              <a:off x="5776129" y="5471755"/>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4" name="rc30"/>
            <p:cNvSpPr/>
            <p:nvPr/>
          </p:nvSpPr>
          <p:spPr>
            <a:xfrm>
              <a:off x="5776129" y="5471755"/>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5" name="rc31"/>
            <p:cNvSpPr/>
            <p:nvPr/>
          </p:nvSpPr>
          <p:spPr>
            <a:xfrm>
              <a:off x="5776129" y="5468815"/>
              <a:ext cx="382417" cy="2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7" name="pl33"/>
            <p:cNvSpPr/>
            <p:nvPr/>
          </p:nvSpPr>
          <p:spPr>
            <a:xfrm>
              <a:off x="1091518" y="5181948"/>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8" name="pl34"/>
            <p:cNvSpPr/>
            <p:nvPr/>
          </p:nvSpPr>
          <p:spPr>
            <a:xfrm>
              <a:off x="1091518" y="4888027"/>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9" name="pl35"/>
            <p:cNvSpPr/>
            <p:nvPr/>
          </p:nvSpPr>
          <p:spPr>
            <a:xfrm>
              <a:off x="1091518" y="4594106"/>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40" name="pl36"/>
            <p:cNvSpPr/>
            <p:nvPr/>
          </p:nvSpPr>
          <p:spPr>
            <a:xfrm>
              <a:off x="1091518" y="4300185"/>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41" name="rc37"/>
            <p:cNvSpPr/>
            <p:nvPr/>
          </p:nvSpPr>
          <p:spPr>
            <a:xfrm>
              <a:off x="1187123" y="5321855"/>
              <a:ext cx="382417" cy="1540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2" name="rc38"/>
            <p:cNvSpPr/>
            <p:nvPr/>
          </p:nvSpPr>
          <p:spPr>
            <a:xfrm>
              <a:off x="1187123" y="5300105"/>
              <a:ext cx="382417" cy="2175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3" name="rc39"/>
            <p:cNvSpPr/>
            <p:nvPr/>
          </p:nvSpPr>
          <p:spPr>
            <a:xfrm>
              <a:off x="1187123" y="5299517"/>
              <a:ext cx="382417" cy="5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4" name="rc40"/>
            <p:cNvSpPr/>
            <p:nvPr/>
          </p:nvSpPr>
          <p:spPr>
            <a:xfrm>
              <a:off x="1187123" y="5182536"/>
              <a:ext cx="382417" cy="1169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5" name="rc41"/>
            <p:cNvSpPr/>
            <p:nvPr/>
          </p:nvSpPr>
          <p:spPr>
            <a:xfrm>
              <a:off x="1951957" y="5156083"/>
              <a:ext cx="382417" cy="3197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6" name="rc42"/>
            <p:cNvSpPr/>
            <p:nvPr/>
          </p:nvSpPr>
          <p:spPr>
            <a:xfrm>
              <a:off x="1951957" y="4986785"/>
              <a:ext cx="382417" cy="16929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7" name="rc43"/>
            <p:cNvSpPr/>
            <p:nvPr/>
          </p:nvSpPr>
          <p:spPr>
            <a:xfrm>
              <a:off x="1951957" y="4983846"/>
              <a:ext cx="382417" cy="29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8" name="rc44"/>
            <p:cNvSpPr/>
            <p:nvPr/>
          </p:nvSpPr>
          <p:spPr>
            <a:xfrm>
              <a:off x="1951957" y="4492998"/>
              <a:ext cx="382417" cy="4908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9" name="rc45"/>
            <p:cNvSpPr/>
            <p:nvPr/>
          </p:nvSpPr>
          <p:spPr>
            <a:xfrm>
              <a:off x="2716792" y="5392396"/>
              <a:ext cx="382417" cy="83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0" name="rc46"/>
            <p:cNvSpPr/>
            <p:nvPr/>
          </p:nvSpPr>
          <p:spPr>
            <a:xfrm>
              <a:off x="2716792" y="5356538"/>
              <a:ext cx="382417" cy="358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1" name="rc47"/>
            <p:cNvSpPr/>
            <p:nvPr/>
          </p:nvSpPr>
          <p:spPr>
            <a:xfrm>
              <a:off x="2716792" y="5353010"/>
              <a:ext cx="382417" cy="352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2" name="rc48"/>
            <p:cNvSpPr/>
            <p:nvPr/>
          </p:nvSpPr>
          <p:spPr>
            <a:xfrm>
              <a:off x="2716792" y="5203111"/>
              <a:ext cx="382417" cy="1498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3" name="rc49"/>
            <p:cNvSpPr/>
            <p:nvPr/>
          </p:nvSpPr>
          <p:spPr>
            <a:xfrm>
              <a:off x="3481626" y="5444714"/>
              <a:ext cx="382417" cy="311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4" name="rc50"/>
            <p:cNvSpPr/>
            <p:nvPr/>
          </p:nvSpPr>
          <p:spPr>
            <a:xfrm>
              <a:off x="3481626" y="5439423"/>
              <a:ext cx="382417" cy="529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5" name="rc51"/>
            <p:cNvSpPr/>
            <p:nvPr/>
          </p:nvSpPr>
          <p:spPr>
            <a:xfrm>
              <a:off x="3481626" y="5438248"/>
              <a:ext cx="382417" cy="11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6" name="rc52"/>
            <p:cNvSpPr/>
            <p:nvPr/>
          </p:nvSpPr>
          <p:spPr>
            <a:xfrm>
              <a:off x="3481626" y="5407680"/>
              <a:ext cx="382417" cy="305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7" name="rc53"/>
            <p:cNvSpPr/>
            <p:nvPr/>
          </p:nvSpPr>
          <p:spPr>
            <a:xfrm>
              <a:off x="4246460" y="5455295"/>
              <a:ext cx="382417" cy="205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8" name="rc54"/>
            <p:cNvSpPr/>
            <p:nvPr/>
          </p:nvSpPr>
          <p:spPr>
            <a:xfrm>
              <a:off x="4246460" y="5449417"/>
              <a:ext cx="382417" cy="58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9" name="rc55"/>
            <p:cNvSpPr/>
            <p:nvPr/>
          </p:nvSpPr>
          <p:spPr>
            <a:xfrm>
              <a:off x="4246460" y="5448829"/>
              <a:ext cx="382417" cy="5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0" name="rc56"/>
            <p:cNvSpPr/>
            <p:nvPr/>
          </p:nvSpPr>
          <p:spPr>
            <a:xfrm>
              <a:off x="4246460" y="5431194"/>
              <a:ext cx="382417" cy="176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1" name="rc57"/>
            <p:cNvSpPr/>
            <p:nvPr/>
          </p:nvSpPr>
          <p:spPr>
            <a:xfrm>
              <a:off x="5011295" y="5462937"/>
              <a:ext cx="382417" cy="129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2" name="rc58"/>
            <p:cNvSpPr/>
            <p:nvPr/>
          </p:nvSpPr>
          <p:spPr>
            <a:xfrm>
              <a:off x="5011295" y="5462349"/>
              <a:ext cx="382417" cy="58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3" name="rc59"/>
            <p:cNvSpPr/>
            <p:nvPr/>
          </p:nvSpPr>
          <p:spPr>
            <a:xfrm>
              <a:off x="5011295" y="5462349"/>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4" name="rc60"/>
            <p:cNvSpPr/>
            <p:nvPr/>
          </p:nvSpPr>
          <p:spPr>
            <a:xfrm>
              <a:off x="5011295" y="5450592"/>
              <a:ext cx="382417" cy="11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5" name="rc61"/>
            <p:cNvSpPr/>
            <p:nvPr/>
          </p:nvSpPr>
          <p:spPr>
            <a:xfrm>
              <a:off x="5776129" y="5471755"/>
              <a:ext cx="382417" cy="41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6" name="rc62"/>
            <p:cNvSpPr/>
            <p:nvPr/>
          </p:nvSpPr>
          <p:spPr>
            <a:xfrm>
              <a:off x="5776129" y="5471755"/>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7" name="rc63"/>
            <p:cNvSpPr/>
            <p:nvPr/>
          </p:nvSpPr>
          <p:spPr>
            <a:xfrm>
              <a:off x="5776129" y="5471755"/>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8" name="rc64"/>
            <p:cNvSpPr/>
            <p:nvPr/>
          </p:nvSpPr>
          <p:spPr>
            <a:xfrm>
              <a:off x="5776129" y="5468815"/>
              <a:ext cx="382417" cy="29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9" name="pl65"/>
            <p:cNvSpPr/>
            <p:nvPr/>
          </p:nvSpPr>
          <p:spPr>
            <a:xfrm>
              <a:off x="1091518" y="4300185"/>
              <a:ext cx="0" cy="1175684"/>
            </a:xfrm>
            <a:custGeom>
              <a:avLst/>
              <a:gdLst/>
              <a:ahLst/>
              <a:cxnLst/>
              <a:rect l="0" t="0" r="0" b="0"/>
              <a:pathLst>
                <a:path h="1175684">
                  <a:moveTo>
                    <a:pt x="0" y="1175684"/>
                  </a:moveTo>
                  <a:lnTo>
                    <a:pt x="0" y="0"/>
                  </a:lnTo>
                </a:path>
              </a:pathLst>
            </a:custGeom>
            <a:ln w="9525" cap="rnd">
              <a:solidFill>
                <a:srgbClr val="000000">
                  <a:alpha val="100000"/>
                </a:srgbClr>
              </a:solidFill>
              <a:prstDash val="solid"/>
              <a:round/>
            </a:ln>
          </p:spPr>
          <p:txBody>
            <a:bodyPr/>
            <a:lstStyle/>
            <a:p>
              <a:endParaRPr/>
            </a:p>
          </p:txBody>
        </p:sp>
        <p:sp>
          <p:nvSpPr>
            <p:cNvPr id="370" name="pl66"/>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1" name="pl67"/>
            <p:cNvSpPr/>
            <p:nvPr/>
          </p:nvSpPr>
          <p:spPr>
            <a:xfrm>
              <a:off x="1000079" y="518194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2" name="pl68"/>
            <p:cNvSpPr/>
            <p:nvPr/>
          </p:nvSpPr>
          <p:spPr>
            <a:xfrm>
              <a:off x="1000079" y="4888027"/>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3" name="pl69"/>
            <p:cNvSpPr/>
            <p:nvPr/>
          </p:nvSpPr>
          <p:spPr>
            <a:xfrm>
              <a:off x="1000079" y="459410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4" name="pl70"/>
            <p:cNvSpPr/>
            <p:nvPr/>
          </p:nvSpPr>
          <p:spPr>
            <a:xfrm>
              <a:off x="1000079" y="430018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5" name="tx71"/>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76" name="tx72"/>
            <p:cNvSpPr/>
            <p:nvPr/>
          </p:nvSpPr>
          <p:spPr>
            <a:xfrm>
              <a:off x="675555" y="5129759"/>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a:t>
              </a:r>
            </a:p>
          </p:txBody>
        </p:sp>
        <p:sp>
          <p:nvSpPr>
            <p:cNvPr id="377" name="tx73"/>
            <p:cNvSpPr/>
            <p:nvPr/>
          </p:nvSpPr>
          <p:spPr>
            <a:xfrm>
              <a:off x="597861" y="4835838"/>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378" name="tx74"/>
            <p:cNvSpPr/>
            <p:nvPr/>
          </p:nvSpPr>
          <p:spPr>
            <a:xfrm>
              <a:off x="597861" y="4541917"/>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a:t>
              </a:r>
            </a:p>
          </p:txBody>
        </p:sp>
        <p:sp>
          <p:nvSpPr>
            <p:cNvPr id="379" name="tx75"/>
            <p:cNvSpPr/>
            <p:nvPr/>
          </p:nvSpPr>
          <p:spPr>
            <a:xfrm>
              <a:off x="597861" y="424799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380" name="pl76"/>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81" name="pl77"/>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2" name="pl78"/>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3" name="pl79"/>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4" name="pl80"/>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5" name="pl81"/>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6" name="pl82"/>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7" name="pl83"/>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8" name="tx84"/>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89" name="tx85"/>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90" name="tx86"/>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91" name="tx87"/>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92" name="tx88"/>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93" name="tx89"/>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94" name="tx90"/>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95" name="pl91"/>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96" name="rc92"/>
            <p:cNvSpPr/>
            <p:nvPr/>
          </p:nvSpPr>
          <p:spPr>
            <a:xfrm>
              <a:off x="1785884" y="5967306"/>
              <a:ext cx="3773901" cy="240084"/>
            </a:xfrm>
            <a:prstGeom prst="rect">
              <a:avLst/>
            </a:prstGeom>
            <a:solidFill>
              <a:srgbClr val="FFFFFF">
                <a:alpha val="100000"/>
              </a:srgbClr>
            </a:solidFill>
          </p:spPr>
          <p:txBody>
            <a:bodyPr/>
            <a:lstStyle/>
            <a:p>
              <a:endParaRPr/>
            </a:p>
          </p:txBody>
        </p:sp>
        <p:sp>
          <p:nvSpPr>
            <p:cNvPr id="397" name="rc93"/>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8" name="rc94"/>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9" name="rc95"/>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400" name="rc96"/>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1" name="tx97"/>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402" name="tx98"/>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403" name="tx99"/>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404" name="tx100"/>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405" name="tx101"/>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406" name="tx102"/>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407" name="tx103"/>
            <p:cNvSpPr/>
            <p:nvPr/>
          </p:nvSpPr>
          <p:spPr>
            <a:xfrm>
              <a:off x="1220271" y="3945139"/>
              <a:ext cx="4905126"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Cameroon age distribution, vaccination status, and incidence, 2018-12 to 2019-11</a:t>
              </a:r>
            </a:p>
          </p:txBody>
        </p:sp>
        <p:sp>
          <p:nvSpPr>
            <p:cNvPr id="408" name="pt104"/>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409" name="pt105"/>
            <p:cNvSpPr/>
            <p:nvPr/>
          </p:nvSpPr>
          <p:spPr>
            <a:xfrm>
              <a:off x="2108876" y="4547366"/>
              <a:ext cx="68579" cy="68579"/>
            </a:xfrm>
            <a:prstGeom prst="ellipse">
              <a:avLst/>
            </a:prstGeom>
            <a:ln w="9525" cap="rnd">
              <a:solidFill>
                <a:srgbClr val="000000">
                  <a:alpha val="100000"/>
                </a:srgbClr>
              </a:solidFill>
              <a:prstDash val="solid"/>
              <a:round/>
            </a:ln>
          </p:spPr>
          <p:txBody>
            <a:bodyPr/>
            <a:lstStyle/>
            <a:p>
              <a:endParaRPr/>
            </a:p>
          </p:txBody>
        </p:sp>
        <p:sp>
          <p:nvSpPr>
            <p:cNvPr id="410" name="pt106"/>
            <p:cNvSpPr/>
            <p:nvPr/>
          </p:nvSpPr>
          <p:spPr>
            <a:xfrm>
              <a:off x="2873710" y="5185096"/>
              <a:ext cx="68579" cy="68579"/>
            </a:xfrm>
            <a:prstGeom prst="ellipse">
              <a:avLst/>
            </a:prstGeom>
            <a:ln w="9525" cap="rnd">
              <a:solidFill>
                <a:srgbClr val="000000">
                  <a:alpha val="100000"/>
                </a:srgbClr>
              </a:solidFill>
              <a:prstDash val="solid"/>
              <a:round/>
            </a:ln>
          </p:spPr>
          <p:txBody>
            <a:bodyPr/>
            <a:lstStyle/>
            <a:p>
              <a:endParaRPr/>
            </a:p>
          </p:txBody>
        </p:sp>
        <p:sp>
          <p:nvSpPr>
            <p:cNvPr id="411" name="pt107"/>
            <p:cNvSpPr/>
            <p:nvPr/>
          </p:nvSpPr>
          <p:spPr>
            <a:xfrm>
              <a:off x="3638545" y="5336032"/>
              <a:ext cx="68579" cy="68579"/>
            </a:xfrm>
            <a:prstGeom prst="ellipse">
              <a:avLst/>
            </a:prstGeom>
            <a:ln w="9525" cap="rnd">
              <a:solidFill>
                <a:srgbClr val="000000">
                  <a:alpha val="100000"/>
                </a:srgbClr>
              </a:solidFill>
              <a:prstDash val="solid"/>
              <a:round/>
            </a:ln>
          </p:spPr>
          <p:txBody>
            <a:bodyPr/>
            <a:lstStyle/>
            <a:p>
              <a:endParaRPr/>
            </a:p>
          </p:txBody>
        </p:sp>
        <p:sp>
          <p:nvSpPr>
            <p:cNvPr id="412" name="pt108"/>
            <p:cNvSpPr/>
            <p:nvPr/>
          </p:nvSpPr>
          <p:spPr>
            <a:xfrm>
              <a:off x="4403379" y="5371968"/>
              <a:ext cx="68579" cy="68579"/>
            </a:xfrm>
            <a:prstGeom prst="ellipse">
              <a:avLst/>
            </a:prstGeom>
            <a:ln w="9525" cap="rnd">
              <a:solidFill>
                <a:srgbClr val="000000">
                  <a:alpha val="100000"/>
                </a:srgbClr>
              </a:solidFill>
              <a:prstDash val="solid"/>
              <a:round/>
            </a:ln>
          </p:spPr>
          <p:txBody>
            <a:bodyPr/>
            <a:lstStyle/>
            <a:p>
              <a:endParaRPr/>
            </a:p>
          </p:txBody>
        </p:sp>
        <p:sp>
          <p:nvSpPr>
            <p:cNvPr id="413" name="pt109"/>
            <p:cNvSpPr/>
            <p:nvPr/>
          </p:nvSpPr>
          <p:spPr>
            <a:xfrm>
              <a:off x="5168213" y="5382450"/>
              <a:ext cx="68579" cy="68579"/>
            </a:xfrm>
            <a:prstGeom prst="ellipse">
              <a:avLst/>
            </a:prstGeom>
            <a:ln w="9525" cap="rnd">
              <a:solidFill>
                <a:srgbClr val="000000">
                  <a:alpha val="100000"/>
                </a:srgbClr>
              </a:solidFill>
              <a:prstDash val="solid"/>
              <a:round/>
            </a:ln>
          </p:spPr>
          <p:txBody>
            <a:bodyPr/>
            <a:lstStyle/>
            <a:p>
              <a:endParaRPr/>
            </a:p>
          </p:txBody>
        </p:sp>
        <p:sp>
          <p:nvSpPr>
            <p:cNvPr id="414" name="pt110"/>
            <p:cNvSpPr/>
            <p:nvPr/>
          </p:nvSpPr>
          <p:spPr>
            <a:xfrm>
              <a:off x="5933048" y="5391584"/>
              <a:ext cx="68579" cy="68579"/>
            </a:xfrm>
            <a:prstGeom prst="ellipse">
              <a:avLst/>
            </a:prstGeom>
            <a:ln w="9525" cap="rnd">
              <a:solidFill>
                <a:srgbClr val="000000">
                  <a:alpha val="100000"/>
                </a:srgbClr>
              </a:solidFill>
              <a:prstDash val="solid"/>
              <a:round/>
            </a:ln>
          </p:spPr>
          <p:txBody>
            <a:bodyPr/>
            <a:lstStyle/>
            <a:p>
              <a:endParaRPr/>
            </a:p>
          </p:txBody>
        </p:sp>
        <p:sp>
          <p:nvSpPr>
            <p:cNvPr id="415" name="pl111"/>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16" name="pl112"/>
            <p:cNvSpPr/>
            <p:nvPr/>
          </p:nvSpPr>
          <p:spPr>
            <a:xfrm>
              <a:off x="1378331" y="4482380"/>
              <a:ext cx="4589006" cy="943493"/>
            </a:xfrm>
            <a:custGeom>
              <a:avLst/>
              <a:gdLst/>
              <a:ahLst/>
              <a:cxnLst/>
              <a:rect l="0" t="0" r="0" b="0"/>
              <a:pathLst>
                <a:path w="4589006" h="943493">
                  <a:moveTo>
                    <a:pt x="0" y="0"/>
                  </a:moveTo>
                  <a:lnTo>
                    <a:pt x="764834" y="99275"/>
                  </a:lnTo>
                  <a:lnTo>
                    <a:pt x="1529668" y="737006"/>
                  </a:lnTo>
                  <a:lnTo>
                    <a:pt x="2294503" y="887941"/>
                  </a:lnTo>
                  <a:lnTo>
                    <a:pt x="3059337" y="923878"/>
                  </a:lnTo>
                  <a:lnTo>
                    <a:pt x="3824171" y="934360"/>
                  </a:lnTo>
                  <a:lnTo>
                    <a:pt x="4589006" y="943493"/>
                  </a:lnTo>
                </a:path>
              </a:pathLst>
            </a:custGeom>
            <a:ln w="28575" cap="rnd">
              <a:solidFill>
                <a:srgbClr val="00008B">
                  <a:alpha val="100000"/>
                </a:srgbClr>
              </a:solidFill>
              <a:prstDash val="solid"/>
              <a:round/>
            </a:ln>
          </p:spPr>
          <p:txBody>
            <a:bodyPr/>
            <a:lstStyle/>
            <a:p>
              <a:endParaRPr/>
            </a:p>
          </p:txBody>
        </p:sp>
        <p:sp>
          <p:nvSpPr>
            <p:cNvPr id="417" name="pl113"/>
            <p:cNvSpPr/>
            <p:nvPr/>
          </p:nvSpPr>
          <p:spPr>
            <a:xfrm>
              <a:off x="6254151" y="4531943"/>
              <a:ext cx="0" cy="898423"/>
            </a:xfrm>
            <a:custGeom>
              <a:avLst/>
              <a:gdLst/>
              <a:ahLst/>
              <a:cxnLst/>
              <a:rect l="0" t="0" r="0" b="0"/>
              <a:pathLst>
                <a:path h="898423">
                  <a:moveTo>
                    <a:pt x="0" y="898423"/>
                  </a:moveTo>
                  <a:lnTo>
                    <a:pt x="0" y="0"/>
                  </a:lnTo>
                </a:path>
              </a:pathLst>
            </a:custGeom>
            <a:ln w="9525" cap="rnd">
              <a:solidFill>
                <a:srgbClr val="00008B">
                  <a:alpha val="100000"/>
                </a:srgbClr>
              </a:solidFill>
              <a:prstDash val="solid"/>
              <a:round/>
            </a:ln>
          </p:spPr>
          <p:txBody>
            <a:bodyPr/>
            <a:lstStyle/>
            <a:p>
              <a:endParaRPr/>
            </a:p>
          </p:txBody>
        </p:sp>
        <p:sp>
          <p:nvSpPr>
            <p:cNvPr id="418" name="pl114"/>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9" name="pl115"/>
            <p:cNvSpPr/>
            <p:nvPr/>
          </p:nvSpPr>
          <p:spPr>
            <a:xfrm>
              <a:off x="6254151" y="513089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0" name="pl116"/>
            <p:cNvSpPr/>
            <p:nvPr/>
          </p:nvSpPr>
          <p:spPr>
            <a:xfrm>
              <a:off x="6254151" y="4831417"/>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1" name="pl117"/>
            <p:cNvSpPr/>
            <p:nvPr/>
          </p:nvSpPr>
          <p:spPr>
            <a:xfrm>
              <a:off x="6254151" y="453194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2" name="tx118"/>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23" name="tx119"/>
            <p:cNvSpPr/>
            <p:nvPr/>
          </p:nvSpPr>
          <p:spPr>
            <a:xfrm>
              <a:off x="6437031" y="5078703"/>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a:t>
              </a:r>
            </a:p>
          </p:txBody>
        </p:sp>
        <p:sp>
          <p:nvSpPr>
            <p:cNvPr id="424" name="tx120"/>
            <p:cNvSpPr/>
            <p:nvPr/>
          </p:nvSpPr>
          <p:spPr>
            <a:xfrm>
              <a:off x="6437031" y="4779228"/>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a:t>
              </a:r>
            </a:p>
          </p:txBody>
        </p:sp>
        <p:sp>
          <p:nvSpPr>
            <p:cNvPr id="425" name="tx121"/>
            <p:cNvSpPr/>
            <p:nvPr/>
          </p:nvSpPr>
          <p:spPr>
            <a:xfrm>
              <a:off x="6437031" y="4479754"/>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600</a:t>
              </a:r>
            </a:p>
          </p:txBody>
        </p:sp>
        <p:sp>
          <p:nvSpPr>
            <p:cNvPr id="426" name="tx122"/>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27" name="tx123"/>
            <p:cNvSpPr/>
            <p:nvPr/>
          </p:nvSpPr>
          <p:spPr>
            <a:xfrm>
              <a:off x="1203536"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633.1</a:t>
              </a:r>
            </a:p>
          </p:txBody>
        </p:sp>
        <p:sp>
          <p:nvSpPr>
            <p:cNvPr id="428" name="tx124"/>
            <p:cNvSpPr/>
            <p:nvPr/>
          </p:nvSpPr>
          <p:spPr>
            <a:xfrm>
              <a:off x="1968370" y="4462413"/>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566.8</a:t>
              </a:r>
            </a:p>
          </p:txBody>
        </p:sp>
        <p:sp>
          <p:nvSpPr>
            <p:cNvPr id="429" name="tx125"/>
            <p:cNvSpPr/>
            <p:nvPr/>
          </p:nvSpPr>
          <p:spPr>
            <a:xfrm>
              <a:off x="2733205" y="5100144"/>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140.9</a:t>
              </a:r>
            </a:p>
          </p:txBody>
        </p:sp>
        <p:sp>
          <p:nvSpPr>
            <p:cNvPr id="430" name="tx126"/>
            <p:cNvSpPr/>
            <p:nvPr/>
          </p:nvSpPr>
          <p:spPr>
            <a:xfrm>
              <a:off x="3536886" y="5251079"/>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40.1</a:t>
              </a:r>
            </a:p>
          </p:txBody>
        </p:sp>
        <p:sp>
          <p:nvSpPr>
            <p:cNvPr id="431" name="tx127"/>
            <p:cNvSpPr/>
            <p:nvPr/>
          </p:nvSpPr>
          <p:spPr>
            <a:xfrm>
              <a:off x="4301721" y="5287016"/>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16.1</a:t>
              </a:r>
            </a:p>
          </p:txBody>
        </p:sp>
        <p:sp>
          <p:nvSpPr>
            <p:cNvPr id="432" name="tx128"/>
            <p:cNvSpPr/>
            <p:nvPr/>
          </p:nvSpPr>
          <p:spPr>
            <a:xfrm>
              <a:off x="5105402" y="529749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9.1</a:t>
              </a:r>
            </a:p>
          </p:txBody>
        </p:sp>
        <p:sp>
          <p:nvSpPr>
            <p:cNvPr id="433" name="tx129"/>
            <p:cNvSpPr/>
            <p:nvPr/>
          </p:nvSpPr>
          <p:spPr>
            <a:xfrm>
              <a:off x="5928490" y="5306631"/>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a:t>
              </a:r>
            </a:p>
          </p:txBody>
        </p:sp>
      </p:grpSp>
      <p:graphicFrame>
        <p:nvGraphicFramePr>
          <p:cNvPr id="434" name="Table 433"/>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2849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extLst>
      <p:ext uri="{BB962C8B-B14F-4D97-AF65-F5344CB8AC3E}">
        <p14:creationId xmlns:p14="http://schemas.microsoft.com/office/powerpoint/2010/main" val="40043819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116480"/>
            <a:ext cx="6561501" cy="720000"/>
          </a:xfrm>
          <a:solidFill>
            <a:srgbClr val="FFFFFF">
              <a:alpha val="0"/>
            </a:srgbClr>
          </a:solidFill>
        </p:spPr>
        <p:txBody>
          <a:bodyPr/>
          <a:lstStyle/>
          <a:p>
            <a:r>
              <a:rPr dirty="0"/>
              <a:t>Measles cases: Democratic Republic of the Congo</a:t>
            </a:r>
          </a:p>
        </p:txBody>
      </p:sp>
      <p:grpSp>
        <p:nvGrpSpPr>
          <p:cNvPr id="3" name="grp1"/>
          <p:cNvGrpSpPr/>
          <p:nvPr/>
        </p:nvGrpSpPr>
        <p:grpSpPr>
          <a:xfrm>
            <a:off x="359998" y="1096992"/>
            <a:ext cx="8424001" cy="2429407"/>
            <a:chOff x="359998" y="1096992"/>
            <a:chExt cx="8424001" cy="2429407"/>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06360"/>
              <a:ext cx="218838" cy="56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59826"/>
              <a:ext cx="218838" cy="465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59121"/>
              <a:ext cx="218838" cy="7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00954"/>
              <a:ext cx="218838" cy="581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04245"/>
              <a:ext cx="218838" cy="77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491435"/>
              <a:ext cx="218838" cy="1128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479449"/>
              <a:ext cx="218838" cy="119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435030"/>
              <a:ext cx="218838" cy="444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88381"/>
              <a:ext cx="218838" cy="236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399425"/>
              <a:ext cx="218838" cy="1889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394842"/>
              <a:ext cx="218838" cy="45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342315"/>
              <a:ext cx="218838" cy="52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82035"/>
              <a:ext cx="218838" cy="299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226333"/>
              <a:ext cx="218838" cy="3557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193900"/>
              <a:ext cx="218838" cy="3243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144193"/>
              <a:ext cx="218838" cy="49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609180"/>
              <a:ext cx="218838" cy="28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96489"/>
              <a:ext cx="218838" cy="126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506947"/>
              <a:ext cx="218838" cy="895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500248"/>
              <a:ext cx="218838" cy="66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85208"/>
              <a:ext cx="218838" cy="26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83093"/>
              <a:ext cx="218838" cy="21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551013"/>
              <a:ext cx="218838" cy="320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525278"/>
              <a:ext cx="218838" cy="257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67229"/>
              <a:ext cx="218838" cy="44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59121"/>
              <a:ext cx="218838" cy="81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57006"/>
              <a:ext cx="218838" cy="2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500601"/>
              <a:ext cx="218838" cy="56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53833"/>
              <a:ext cx="218838" cy="581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499896"/>
              <a:ext cx="218838" cy="539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496371"/>
              <a:ext cx="218838" cy="35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425512"/>
              <a:ext cx="218838" cy="708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81683"/>
              <a:ext cx="218838" cy="303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20343"/>
              <a:ext cx="218838" cy="613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17170"/>
              <a:ext cx="218838" cy="3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47016"/>
              <a:ext cx="218838" cy="70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61589"/>
              <a:ext cx="218838" cy="504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444901"/>
              <a:ext cx="218838" cy="11668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438908"/>
              <a:ext cx="218838" cy="59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343725"/>
              <a:ext cx="218838" cy="951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60531"/>
              <a:ext cx="218838" cy="514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228800"/>
              <a:ext cx="218838" cy="3317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214699"/>
              <a:ext cx="218838" cy="141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145251"/>
              <a:ext cx="218838" cy="694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98957"/>
              <a:ext cx="218838" cy="13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63351"/>
              <a:ext cx="218838" cy="356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483327"/>
              <a:ext cx="218838" cy="800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468168"/>
              <a:ext cx="218838" cy="151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610590"/>
              <a:ext cx="218838" cy="141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527746"/>
              <a:ext cx="218838" cy="828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527746"/>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606007"/>
              <a:ext cx="218838" cy="59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337732"/>
              <a:ext cx="218838" cy="2682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337380"/>
              <a:ext cx="218838" cy="3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331387"/>
              <a:ext cx="218838" cy="59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67582"/>
              <a:ext cx="218838" cy="444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201656"/>
              <a:ext cx="218838" cy="36592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200245"/>
              <a:ext cx="218838" cy="14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157237"/>
              <a:ext cx="218838" cy="430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06241"/>
              <a:ext cx="218838" cy="1057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1760640"/>
              <a:ext cx="218838" cy="7456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757115"/>
              <a:ext cx="218838" cy="35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654176"/>
              <a:ext cx="218838" cy="102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52070"/>
              <a:ext cx="218838" cy="59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1920689"/>
              <a:ext cx="218838" cy="6313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1918926"/>
              <a:ext cx="218838" cy="17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1854061"/>
              <a:ext cx="218838" cy="6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08004"/>
              <a:ext cx="218838" cy="1039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315875"/>
              <a:ext cx="218838" cy="1921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312702"/>
              <a:ext cx="218838" cy="31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247837"/>
              <a:ext cx="218838" cy="6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496723"/>
              <a:ext cx="218838" cy="1152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389202"/>
              <a:ext cx="218838" cy="1075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386734"/>
              <a:ext cx="218838" cy="24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332444"/>
              <a:ext cx="218838" cy="542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484737"/>
              <a:ext cx="218838" cy="1272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381446"/>
              <a:ext cx="218838" cy="103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376863"/>
              <a:ext cx="218838" cy="45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300716"/>
              <a:ext cx="218838" cy="76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477334"/>
              <a:ext cx="218838" cy="1346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391669"/>
              <a:ext cx="218838" cy="856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388144"/>
              <a:ext cx="218838" cy="35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323278"/>
              <a:ext cx="218838" cy="6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487910"/>
              <a:ext cx="218838" cy="124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362409"/>
              <a:ext cx="218838" cy="1255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360294"/>
              <a:ext cx="218838" cy="21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310587"/>
              <a:ext cx="218838" cy="497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549603"/>
              <a:ext cx="218838" cy="623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021160"/>
              <a:ext cx="218838" cy="5284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019397"/>
              <a:ext cx="218838" cy="17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1969338"/>
              <a:ext cx="218838" cy="500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580978"/>
              <a:ext cx="218838" cy="310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1992958"/>
              <a:ext cx="218838" cy="5880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1991900"/>
              <a:ext cx="218838" cy="10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1955237"/>
              <a:ext cx="218838" cy="366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592964"/>
              <a:ext cx="218838" cy="190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564409"/>
              <a:ext cx="218838" cy="285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564056"/>
              <a:ext cx="218838" cy="3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553128"/>
              <a:ext cx="218838" cy="109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5947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90694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55441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606360"/>
              <a:ext cx="218838" cy="56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59826"/>
              <a:ext cx="218838" cy="465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59121"/>
              <a:ext cx="218838" cy="7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500954"/>
              <a:ext cx="218838" cy="581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604245"/>
              <a:ext cx="218838" cy="77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491435"/>
              <a:ext cx="218838" cy="1128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479449"/>
              <a:ext cx="218838" cy="119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435030"/>
              <a:ext cx="218838" cy="444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88381"/>
              <a:ext cx="218838" cy="236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399425"/>
              <a:ext cx="218838" cy="1889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394842"/>
              <a:ext cx="218838" cy="45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342315"/>
              <a:ext cx="218838" cy="525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82035"/>
              <a:ext cx="218838" cy="299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226333"/>
              <a:ext cx="218838" cy="3557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193900"/>
              <a:ext cx="218838" cy="324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144193"/>
              <a:ext cx="218838" cy="49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609180"/>
              <a:ext cx="218838" cy="28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96489"/>
              <a:ext cx="218838" cy="126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506947"/>
              <a:ext cx="218838" cy="895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500248"/>
              <a:ext cx="218838" cy="66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85208"/>
              <a:ext cx="218838" cy="267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83093"/>
              <a:ext cx="218838" cy="21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551013"/>
              <a:ext cx="218838" cy="320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525278"/>
              <a:ext cx="218838" cy="257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567229"/>
              <a:ext cx="218838" cy="447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59121"/>
              <a:ext cx="218838" cy="81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57006"/>
              <a:ext cx="218838" cy="21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500601"/>
              <a:ext cx="218838" cy="5640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53833"/>
              <a:ext cx="218838" cy="581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499896"/>
              <a:ext cx="218838" cy="539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496371"/>
              <a:ext cx="218838" cy="35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425512"/>
              <a:ext cx="218838" cy="708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81683"/>
              <a:ext cx="218838" cy="303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20343"/>
              <a:ext cx="218838" cy="613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17170"/>
              <a:ext cx="218838" cy="3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447016"/>
              <a:ext cx="218838" cy="701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61589"/>
              <a:ext cx="218838" cy="504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444901"/>
              <a:ext cx="218838" cy="1166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438908"/>
              <a:ext cx="218838" cy="599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343725"/>
              <a:ext cx="218838" cy="951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60531"/>
              <a:ext cx="218838" cy="514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228800"/>
              <a:ext cx="218838" cy="3317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214699"/>
              <a:ext cx="218838" cy="141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145251"/>
              <a:ext cx="218838" cy="694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98957"/>
              <a:ext cx="218838" cy="130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63351"/>
              <a:ext cx="218838" cy="356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483327"/>
              <a:ext cx="218838" cy="800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468168"/>
              <a:ext cx="218838" cy="151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610590"/>
              <a:ext cx="218838" cy="141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27746"/>
              <a:ext cx="218838" cy="828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527746"/>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606007"/>
              <a:ext cx="218838" cy="59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337732"/>
              <a:ext cx="218838" cy="2682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337380"/>
              <a:ext cx="218838" cy="3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331387"/>
              <a:ext cx="218838" cy="59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567582"/>
              <a:ext cx="218838" cy="444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201656"/>
              <a:ext cx="218838" cy="3659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200245"/>
              <a:ext cx="218838" cy="14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157237"/>
              <a:ext cx="218838" cy="430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506241"/>
              <a:ext cx="218838" cy="1057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1760640"/>
              <a:ext cx="218838" cy="7456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1757115"/>
              <a:ext cx="218838" cy="35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1654176"/>
              <a:ext cx="218838" cy="10293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552070"/>
              <a:ext cx="218838" cy="59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1920689"/>
              <a:ext cx="218838" cy="6313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1918926"/>
              <a:ext cx="218838" cy="17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1854061"/>
              <a:ext cx="218838" cy="64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508004"/>
              <a:ext cx="218838" cy="1039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315875"/>
              <a:ext cx="218838" cy="1921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312702"/>
              <a:ext cx="218838" cy="3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247837"/>
              <a:ext cx="218838" cy="64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496723"/>
              <a:ext cx="218838" cy="1152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389202"/>
              <a:ext cx="218838" cy="1075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386734"/>
              <a:ext cx="218838" cy="24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332444"/>
              <a:ext cx="218838" cy="542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484737"/>
              <a:ext cx="218838" cy="1272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381446"/>
              <a:ext cx="218838" cy="1032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376863"/>
              <a:ext cx="218838" cy="45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300716"/>
              <a:ext cx="218838" cy="761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477334"/>
              <a:ext cx="218838" cy="1346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391669"/>
              <a:ext cx="218838" cy="856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388144"/>
              <a:ext cx="218838" cy="35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323278"/>
              <a:ext cx="218838" cy="64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487910"/>
              <a:ext cx="218838" cy="1240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362409"/>
              <a:ext cx="218838" cy="1255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360294"/>
              <a:ext cx="218838" cy="21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310587"/>
              <a:ext cx="218838" cy="497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549603"/>
              <a:ext cx="218838" cy="623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021160"/>
              <a:ext cx="218838" cy="5284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019397"/>
              <a:ext cx="218838" cy="17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1969338"/>
              <a:ext cx="218838" cy="500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580978"/>
              <a:ext cx="218838" cy="310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1992958"/>
              <a:ext cx="218838" cy="5880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1991900"/>
              <a:ext cx="218838" cy="10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1955237"/>
              <a:ext cx="218838" cy="366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592964"/>
              <a:ext cx="218838" cy="190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564409"/>
              <a:ext cx="218838" cy="285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564056"/>
              <a:ext cx="218838" cy="3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553128"/>
              <a:ext cx="218838" cy="109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554410"/>
              <a:ext cx="0" cy="1057590"/>
            </a:xfrm>
            <a:custGeom>
              <a:avLst/>
              <a:gdLst/>
              <a:ahLst/>
              <a:cxnLst/>
              <a:rect l="0" t="0" r="0" b="0"/>
              <a:pathLst>
                <a:path h="1057590">
                  <a:moveTo>
                    <a:pt x="0" y="1057590"/>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5947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90694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55441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80741" y="220728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24" name="tx223"/>
            <p:cNvSpPr/>
            <p:nvPr/>
          </p:nvSpPr>
          <p:spPr>
            <a:xfrm>
              <a:off x="780741" y="185475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225" name="tx224"/>
            <p:cNvSpPr/>
            <p:nvPr/>
          </p:nvSpPr>
          <p:spPr>
            <a:xfrm>
              <a:off x="780741" y="150222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83"/>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75"/>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67"/>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5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38"/>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45"/>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28"/>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14"/>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0" name="pt289"/>
            <p:cNvSpPr/>
            <p:nvPr/>
          </p:nvSpPr>
          <p:spPr>
            <a:xfrm>
              <a:off x="5034772" y="1534985"/>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0"/>
            <p:cNvSpPr/>
            <p:nvPr/>
          </p:nvSpPr>
          <p:spPr>
            <a:xfrm>
              <a:off x="4604521" y="1329471"/>
              <a:ext cx="982612"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dirty="0">
                  <a:solidFill>
                    <a:srgbClr val="000000">
                      <a:alpha val="100000"/>
                    </a:srgbClr>
                  </a:solidFill>
                  <a:latin typeface="Arial"/>
                  <a:cs typeface="Arial"/>
                </a:rPr>
                <a:t>Sub-national (6-59 M)</a:t>
              </a:r>
            </a:p>
          </p:txBody>
        </p:sp>
        <p:sp>
          <p:nvSpPr>
            <p:cNvPr id="292" name="tx291"/>
            <p:cNvSpPr/>
            <p:nvPr/>
          </p:nvSpPr>
          <p:spPr>
            <a:xfrm>
              <a:off x="4847334" y="1476140"/>
              <a:ext cx="496986"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118%</a:t>
              </a:r>
            </a:p>
          </p:txBody>
        </p:sp>
        <p:sp>
          <p:nvSpPr>
            <p:cNvPr id="293" name="pg292"/>
            <p:cNvSpPr/>
            <p:nvPr/>
          </p:nvSpPr>
          <p:spPr>
            <a:xfrm>
              <a:off x="5950382" y="331260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3"/>
            <p:cNvSpPr/>
            <p:nvPr/>
          </p:nvSpPr>
          <p:spPr>
            <a:xfrm>
              <a:off x="7253520" y="332042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4"/>
            <p:cNvSpPr/>
            <p:nvPr/>
          </p:nvSpPr>
          <p:spPr>
            <a:xfrm>
              <a:off x="6112505" y="3297709"/>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6" name="tx295"/>
            <p:cNvSpPr/>
            <p:nvPr/>
          </p:nvSpPr>
          <p:spPr>
            <a:xfrm>
              <a:off x="7407825" y="3297709"/>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297" name="grp1"/>
          <p:cNvGrpSpPr/>
          <p:nvPr/>
        </p:nvGrpSpPr>
        <p:grpSpPr>
          <a:xfrm>
            <a:off x="359998" y="3698639"/>
            <a:ext cx="6808552" cy="2508750"/>
            <a:chOff x="359998" y="3698639"/>
            <a:chExt cx="6808552" cy="2508750"/>
          </a:xfrm>
        </p:grpSpPr>
        <p:sp>
          <p:nvSpPr>
            <p:cNvPr id="298"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9" name="rc4"/>
            <p:cNvSpPr/>
            <p:nvPr/>
          </p:nvSpPr>
          <p:spPr>
            <a:xfrm>
              <a:off x="1187123" y="5398638"/>
              <a:ext cx="382417" cy="77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187123" y="5335431"/>
              <a:ext cx="382417" cy="6320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187123" y="5310543"/>
              <a:ext cx="382417" cy="248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187123" y="5214942"/>
              <a:ext cx="382417" cy="956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951957" y="5324567"/>
              <a:ext cx="382417" cy="1513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951957" y="4954410"/>
              <a:ext cx="382417" cy="3701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951957" y="4857822"/>
              <a:ext cx="382417" cy="965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951957" y="4492998"/>
              <a:ext cx="382417" cy="3648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2716792" y="5416613"/>
              <a:ext cx="382417" cy="592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2716792" y="5283088"/>
              <a:ext cx="382417" cy="133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2716792" y="5244768"/>
              <a:ext cx="382417" cy="383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2716792" y="5082800"/>
              <a:ext cx="382417" cy="1619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3481626" y="5461648"/>
              <a:ext cx="382417" cy="14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3481626" y="5432217"/>
              <a:ext cx="382417" cy="2943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3481626" y="5422933"/>
              <a:ext cx="382417" cy="92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3481626" y="5384219"/>
              <a:ext cx="382417" cy="38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4246460" y="5469351"/>
              <a:ext cx="382417" cy="6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4246460" y="5458092"/>
              <a:ext cx="382417" cy="112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4246460" y="5454932"/>
              <a:ext cx="382417" cy="31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4246460" y="5420366"/>
              <a:ext cx="382417" cy="345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5011295" y="5472512"/>
              <a:ext cx="382417" cy="33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5011295" y="5467376"/>
              <a:ext cx="382417" cy="51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5011295" y="5466388"/>
              <a:ext cx="382417" cy="9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5011295" y="5447229"/>
              <a:ext cx="382417" cy="191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5776129" y="5475474"/>
              <a:ext cx="382417" cy="3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5776129" y="5475079"/>
              <a:ext cx="382417" cy="3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5776129" y="5474882"/>
              <a:ext cx="382417" cy="1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5776129" y="5471722"/>
              <a:ext cx="382417" cy="3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pl33"/>
            <p:cNvSpPr/>
            <p:nvPr/>
          </p:nvSpPr>
          <p:spPr>
            <a:xfrm>
              <a:off x="1091518" y="5080824"/>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9" name="pl34"/>
            <p:cNvSpPr/>
            <p:nvPr/>
          </p:nvSpPr>
          <p:spPr>
            <a:xfrm>
              <a:off x="1091518" y="468577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0" name="pl35"/>
            <p:cNvSpPr/>
            <p:nvPr/>
          </p:nvSpPr>
          <p:spPr>
            <a:xfrm>
              <a:off x="1091518" y="4290734"/>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1" name="rc36"/>
            <p:cNvSpPr/>
            <p:nvPr/>
          </p:nvSpPr>
          <p:spPr>
            <a:xfrm>
              <a:off x="1187123" y="5398638"/>
              <a:ext cx="382417" cy="772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1187123" y="5335431"/>
              <a:ext cx="382417" cy="6320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1187123" y="5310543"/>
              <a:ext cx="382417" cy="248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1187123" y="5214942"/>
              <a:ext cx="382417" cy="956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1951957" y="5324567"/>
              <a:ext cx="382417" cy="1513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1951957" y="4954410"/>
              <a:ext cx="382417" cy="3701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1951957" y="4857822"/>
              <a:ext cx="382417" cy="9658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1951957" y="4492998"/>
              <a:ext cx="382417" cy="3648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2716792" y="5416613"/>
              <a:ext cx="382417" cy="592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2716792" y="5283088"/>
              <a:ext cx="382417" cy="13352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2716792" y="5244768"/>
              <a:ext cx="382417" cy="383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2716792" y="5082800"/>
              <a:ext cx="382417" cy="1619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3481626" y="5461648"/>
              <a:ext cx="382417" cy="14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3481626" y="5432217"/>
              <a:ext cx="382417" cy="2943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3481626" y="5422933"/>
              <a:ext cx="382417" cy="928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3481626" y="5384219"/>
              <a:ext cx="382417" cy="38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246460" y="5469351"/>
              <a:ext cx="382417" cy="65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246460" y="5458092"/>
              <a:ext cx="382417" cy="112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246460" y="5454932"/>
              <a:ext cx="382417" cy="31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246460" y="5420366"/>
              <a:ext cx="382417" cy="345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5011295" y="5472512"/>
              <a:ext cx="382417" cy="33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5011295" y="5467376"/>
              <a:ext cx="382417" cy="51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5011295" y="5466388"/>
              <a:ext cx="382417" cy="98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5011295" y="5447229"/>
              <a:ext cx="382417" cy="1915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776129" y="5475474"/>
              <a:ext cx="382417" cy="3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776129" y="5475079"/>
              <a:ext cx="382417" cy="3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776129" y="5474882"/>
              <a:ext cx="382417" cy="1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776129" y="5471722"/>
              <a:ext cx="382417" cy="3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9" name="pl64"/>
            <p:cNvSpPr/>
            <p:nvPr/>
          </p:nvSpPr>
          <p:spPr>
            <a:xfrm>
              <a:off x="1091518" y="4290734"/>
              <a:ext cx="0" cy="1185135"/>
            </a:xfrm>
            <a:custGeom>
              <a:avLst/>
              <a:gdLst/>
              <a:ahLst/>
              <a:cxnLst/>
              <a:rect l="0" t="0" r="0" b="0"/>
              <a:pathLst>
                <a:path h="1185135">
                  <a:moveTo>
                    <a:pt x="0" y="1185135"/>
                  </a:moveTo>
                  <a:lnTo>
                    <a:pt x="0" y="0"/>
                  </a:lnTo>
                </a:path>
              </a:pathLst>
            </a:custGeom>
            <a:ln w="9525" cap="rnd">
              <a:solidFill>
                <a:srgbClr val="000000">
                  <a:alpha val="100000"/>
                </a:srgbClr>
              </a:solidFill>
              <a:prstDash val="solid"/>
              <a:round/>
            </a:ln>
          </p:spPr>
          <p:txBody>
            <a:bodyPr/>
            <a:lstStyle/>
            <a:p>
              <a:endParaRPr/>
            </a:p>
          </p:txBody>
        </p:sp>
        <p:sp>
          <p:nvSpPr>
            <p:cNvPr id="360" name="pl65"/>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1" name="pl66"/>
            <p:cNvSpPr/>
            <p:nvPr/>
          </p:nvSpPr>
          <p:spPr>
            <a:xfrm>
              <a:off x="1000079" y="508082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2" name="pl67"/>
            <p:cNvSpPr/>
            <p:nvPr/>
          </p:nvSpPr>
          <p:spPr>
            <a:xfrm>
              <a:off x="1000079" y="468577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3" name="pl68"/>
            <p:cNvSpPr/>
            <p:nvPr/>
          </p:nvSpPr>
          <p:spPr>
            <a:xfrm>
              <a:off x="1000079" y="429073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4" name="tx69"/>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5" name="tx70"/>
            <p:cNvSpPr/>
            <p:nvPr/>
          </p:nvSpPr>
          <p:spPr>
            <a:xfrm>
              <a:off x="597861" y="5028635"/>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366" name="tx71"/>
            <p:cNvSpPr/>
            <p:nvPr/>
          </p:nvSpPr>
          <p:spPr>
            <a:xfrm>
              <a:off x="597861" y="4633590"/>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4000</a:t>
              </a:r>
            </a:p>
          </p:txBody>
        </p:sp>
        <p:sp>
          <p:nvSpPr>
            <p:cNvPr id="367" name="tx72"/>
            <p:cNvSpPr/>
            <p:nvPr/>
          </p:nvSpPr>
          <p:spPr>
            <a:xfrm>
              <a:off x="597861" y="4238545"/>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6000</a:t>
              </a:r>
            </a:p>
          </p:txBody>
        </p:sp>
        <p:sp>
          <p:nvSpPr>
            <p:cNvPr id="368" name="pl73"/>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9" name="pl74"/>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0" name="pl75"/>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1" name="pl76"/>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pl77"/>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3" name="pl78"/>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4" name="pl79"/>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5" name="pl80"/>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6" name="tx81"/>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7" name="tx82"/>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8" name="tx83"/>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9" name="tx84"/>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0" name="tx85"/>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1" name="tx86"/>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2" name="tx87"/>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83" name="pl88"/>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4" name="rc89"/>
            <p:cNvSpPr/>
            <p:nvPr/>
          </p:nvSpPr>
          <p:spPr>
            <a:xfrm>
              <a:off x="1785884" y="5967306"/>
              <a:ext cx="3773901" cy="240084"/>
            </a:xfrm>
            <a:prstGeom prst="rect">
              <a:avLst/>
            </a:prstGeom>
            <a:solidFill>
              <a:srgbClr val="FFFFFF">
                <a:alpha val="100000"/>
              </a:srgbClr>
            </a:solidFill>
          </p:spPr>
          <p:txBody>
            <a:bodyPr/>
            <a:lstStyle/>
            <a:p>
              <a:endParaRPr/>
            </a:p>
          </p:txBody>
        </p:sp>
        <p:sp>
          <p:nvSpPr>
            <p:cNvPr id="385" name="rc90"/>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9" name="tx94"/>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0" name="tx95"/>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1" name="tx96"/>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2" name="tx97"/>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93" name="tx98"/>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4" name="tx99"/>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5" name="tx100"/>
            <p:cNvSpPr/>
            <p:nvPr/>
          </p:nvSpPr>
          <p:spPr>
            <a:xfrm>
              <a:off x="493525" y="3945139"/>
              <a:ext cx="6358619"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Democratic Republic of the Congo age distribution, vaccination status, and incidence, 2018-12 to 2019-11</a:t>
              </a:r>
            </a:p>
          </p:txBody>
        </p:sp>
        <p:sp>
          <p:nvSpPr>
            <p:cNvPr id="396" name="pt101"/>
            <p:cNvSpPr/>
            <p:nvPr/>
          </p:nvSpPr>
          <p:spPr>
            <a:xfrm>
              <a:off x="1344041" y="4481258"/>
              <a:ext cx="68579" cy="68579"/>
            </a:xfrm>
            <a:prstGeom prst="ellipse">
              <a:avLst/>
            </a:prstGeom>
            <a:ln w="9525" cap="rnd">
              <a:solidFill>
                <a:srgbClr val="000000">
                  <a:alpha val="100000"/>
                </a:srgbClr>
              </a:solidFill>
              <a:prstDash val="solid"/>
              <a:round/>
            </a:ln>
          </p:spPr>
          <p:txBody>
            <a:bodyPr/>
            <a:lstStyle/>
            <a:p>
              <a:endParaRPr/>
            </a:p>
          </p:txBody>
        </p:sp>
        <p:sp>
          <p:nvSpPr>
            <p:cNvPr id="397" name="pt102"/>
            <p:cNvSpPr/>
            <p:nvPr/>
          </p:nvSpPr>
          <p:spPr>
            <a:xfrm>
              <a:off x="2108876" y="4448090"/>
              <a:ext cx="68579" cy="68579"/>
            </a:xfrm>
            <a:prstGeom prst="ellipse">
              <a:avLst/>
            </a:prstGeom>
            <a:ln w="9525" cap="rnd">
              <a:solidFill>
                <a:srgbClr val="000000">
                  <a:alpha val="100000"/>
                </a:srgbClr>
              </a:solidFill>
              <a:prstDash val="solid"/>
              <a:round/>
            </a:ln>
          </p:spPr>
          <p:txBody>
            <a:bodyPr/>
            <a:lstStyle/>
            <a:p>
              <a:endParaRPr/>
            </a:p>
          </p:txBody>
        </p:sp>
        <p:sp>
          <p:nvSpPr>
            <p:cNvPr id="398" name="pt103"/>
            <p:cNvSpPr/>
            <p:nvPr/>
          </p:nvSpPr>
          <p:spPr>
            <a:xfrm>
              <a:off x="2873710" y="5044701"/>
              <a:ext cx="68579" cy="68579"/>
            </a:xfrm>
            <a:prstGeom prst="ellipse">
              <a:avLst/>
            </a:prstGeom>
            <a:ln w="9525" cap="rnd">
              <a:solidFill>
                <a:srgbClr val="000000">
                  <a:alpha val="100000"/>
                </a:srgbClr>
              </a:solidFill>
              <a:prstDash val="solid"/>
              <a:round/>
            </a:ln>
          </p:spPr>
          <p:txBody>
            <a:bodyPr/>
            <a:lstStyle/>
            <a:p>
              <a:endParaRPr/>
            </a:p>
          </p:txBody>
        </p:sp>
        <p:sp>
          <p:nvSpPr>
            <p:cNvPr id="399" name="pt104"/>
            <p:cNvSpPr/>
            <p:nvPr/>
          </p:nvSpPr>
          <p:spPr>
            <a:xfrm>
              <a:off x="3638545" y="5299059"/>
              <a:ext cx="68579" cy="68579"/>
            </a:xfrm>
            <a:prstGeom prst="ellipse">
              <a:avLst/>
            </a:prstGeom>
            <a:ln w="9525" cap="rnd">
              <a:solidFill>
                <a:srgbClr val="000000">
                  <a:alpha val="100000"/>
                </a:srgbClr>
              </a:solidFill>
              <a:prstDash val="solid"/>
              <a:round/>
            </a:ln>
          </p:spPr>
          <p:txBody>
            <a:bodyPr/>
            <a:lstStyle/>
            <a:p>
              <a:endParaRPr/>
            </a:p>
          </p:txBody>
        </p:sp>
        <p:sp>
          <p:nvSpPr>
            <p:cNvPr id="400" name="pt105"/>
            <p:cNvSpPr/>
            <p:nvPr/>
          </p:nvSpPr>
          <p:spPr>
            <a:xfrm>
              <a:off x="4403379" y="5357311"/>
              <a:ext cx="68579" cy="68579"/>
            </a:xfrm>
            <a:prstGeom prst="ellipse">
              <a:avLst/>
            </a:prstGeom>
            <a:ln w="9525" cap="rnd">
              <a:solidFill>
                <a:srgbClr val="000000">
                  <a:alpha val="100000"/>
                </a:srgbClr>
              </a:solidFill>
              <a:prstDash val="solid"/>
              <a:round/>
            </a:ln>
          </p:spPr>
          <p:txBody>
            <a:bodyPr/>
            <a:lstStyle/>
            <a:p>
              <a:endParaRPr/>
            </a:p>
          </p:txBody>
        </p:sp>
        <p:sp>
          <p:nvSpPr>
            <p:cNvPr id="401" name="pt106"/>
            <p:cNvSpPr/>
            <p:nvPr/>
          </p:nvSpPr>
          <p:spPr>
            <a:xfrm>
              <a:off x="5168213" y="5374517"/>
              <a:ext cx="68579" cy="68579"/>
            </a:xfrm>
            <a:prstGeom prst="ellipse">
              <a:avLst/>
            </a:prstGeom>
            <a:ln w="9525" cap="rnd">
              <a:solidFill>
                <a:srgbClr val="000000">
                  <a:alpha val="100000"/>
                </a:srgbClr>
              </a:solidFill>
              <a:prstDash val="solid"/>
              <a:round/>
            </a:ln>
          </p:spPr>
          <p:txBody>
            <a:bodyPr/>
            <a:lstStyle/>
            <a:p>
              <a:endParaRPr/>
            </a:p>
          </p:txBody>
        </p:sp>
        <p:sp>
          <p:nvSpPr>
            <p:cNvPr id="402" name="pt107"/>
            <p:cNvSpPr/>
            <p:nvPr/>
          </p:nvSpPr>
          <p:spPr>
            <a:xfrm>
              <a:off x="5933048" y="5392759"/>
              <a:ext cx="68579" cy="68579"/>
            </a:xfrm>
            <a:prstGeom prst="ellipse">
              <a:avLst/>
            </a:prstGeom>
            <a:ln w="9525" cap="rnd">
              <a:solidFill>
                <a:srgbClr val="000000">
                  <a:alpha val="100000"/>
                </a:srgbClr>
              </a:solidFill>
              <a:prstDash val="solid"/>
              <a:round/>
            </a:ln>
          </p:spPr>
          <p:txBody>
            <a:bodyPr/>
            <a:lstStyle/>
            <a:p>
              <a:endParaRPr/>
            </a:p>
          </p:txBody>
        </p:sp>
        <p:sp>
          <p:nvSpPr>
            <p:cNvPr id="403" name="pl108"/>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4" name="pl109"/>
            <p:cNvSpPr/>
            <p:nvPr/>
          </p:nvSpPr>
          <p:spPr>
            <a:xfrm>
              <a:off x="1378331" y="4482380"/>
              <a:ext cx="4589006" cy="944669"/>
            </a:xfrm>
            <a:custGeom>
              <a:avLst/>
              <a:gdLst/>
              <a:ahLst/>
              <a:cxnLst/>
              <a:rect l="0" t="0" r="0" b="0"/>
              <a:pathLst>
                <a:path w="4589006" h="944669">
                  <a:moveTo>
                    <a:pt x="0" y="33168"/>
                  </a:moveTo>
                  <a:lnTo>
                    <a:pt x="764834" y="0"/>
                  </a:lnTo>
                  <a:lnTo>
                    <a:pt x="1529668" y="596611"/>
                  </a:lnTo>
                  <a:lnTo>
                    <a:pt x="2294503" y="850969"/>
                  </a:lnTo>
                  <a:lnTo>
                    <a:pt x="3059337" y="909220"/>
                  </a:lnTo>
                  <a:lnTo>
                    <a:pt x="3824171" y="926426"/>
                  </a:lnTo>
                  <a:lnTo>
                    <a:pt x="4589006" y="944669"/>
                  </a:lnTo>
                </a:path>
              </a:pathLst>
            </a:custGeom>
            <a:ln w="28575" cap="rnd">
              <a:solidFill>
                <a:srgbClr val="00008B">
                  <a:alpha val="100000"/>
                </a:srgbClr>
              </a:solidFill>
              <a:prstDash val="solid"/>
              <a:round/>
            </a:ln>
          </p:spPr>
          <p:txBody>
            <a:bodyPr/>
            <a:lstStyle/>
            <a:p>
              <a:endParaRPr/>
            </a:p>
          </p:txBody>
        </p:sp>
        <p:sp>
          <p:nvSpPr>
            <p:cNvPr id="405" name="pl110"/>
            <p:cNvSpPr/>
            <p:nvPr/>
          </p:nvSpPr>
          <p:spPr>
            <a:xfrm>
              <a:off x="6254151" y="4393863"/>
              <a:ext cx="0" cy="1036503"/>
            </a:xfrm>
            <a:custGeom>
              <a:avLst/>
              <a:gdLst/>
              <a:ahLst/>
              <a:cxnLst/>
              <a:rect l="0" t="0" r="0" b="0"/>
              <a:pathLst>
                <a:path h="1036503">
                  <a:moveTo>
                    <a:pt x="0" y="1036503"/>
                  </a:moveTo>
                  <a:lnTo>
                    <a:pt x="0" y="0"/>
                  </a:lnTo>
                </a:path>
              </a:pathLst>
            </a:custGeom>
            <a:ln w="9525" cap="rnd">
              <a:solidFill>
                <a:srgbClr val="00008B">
                  <a:alpha val="100000"/>
                </a:srgbClr>
              </a:solidFill>
              <a:prstDash val="solid"/>
              <a:round/>
            </a:ln>
          </p:spPr>
          <p:txBody>
            <a:bodyPr/>
            <a:lstStyle/>
            <a:p>
              <a:endParaRPr/>
            </a:p>
          </p:txBody>
        </p:sp>
        <p:sp>
          <p:nvSpPr>
            <p:cNvPr id="406" name="pl111"/>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7" name="pl112"/>
            <p:cNvSpPr/>
            <p:nvPr/>
          </p:nvSpPr>
          <p:spPr>
            <a:xfrm>
              <a:off x="6254151" y="5223065"/>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8" name="pl113"/>
            <p:cNvSpPr/>
            <p:nvPr/>
          </p:nvSpPr>
          <p:spPr>
            <a:xfrm>
              <a:off x="6254151" y="5015765"/>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9" name="pl114"/>
            <p:cNvSpPr/>
            <p:nvPr/>
          </p:nvSpPr>
          <p:spPr>
            <a:xfrm>
              <a:off x="6254151" y="4808464"/>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0" name="pl115"/>
            <p:cNvSpPr/>
            <p:nvPr/>
          </p:nvSpPr>
          <p:spPr>
            <a:xfrm>
              <a:off x="6254151" y="460116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1" name="pl116"/>
            <p:cNvSpPr/>
            <p:nvPr/>
          </p:nvSpPr>
          <p:spPr>
            <a:xfrm>
              <a:off x="6254151" y="439386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2" name="tx117"/>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3" name="tx118"/>
            <p:cNvSpPr/>
            <p:nvPr/>
          </p:nvSpPr>
          <p:spPr>
            <a:xfrm>
              <a:off x="6437031" y="5170876"/>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a:t>
              </a:r>
            </a:p>
          </p:txBody>
        </p:sp>
        <p:sp>
          <p:nvSpPr>
            <p:cNvPr id="414" name="tx119"/>
            <p:cNvSpPr/>
            <p:nvPr/>
          </p:nvSpPr>
          <p:spPr>
            <a:xfrm>
              <a:off x="6437031" y="4963576"/>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a:t>
              </a:r>
            </a:p>
          </p:txBody>
        </p:sp>
        <p:sp>
          <p:nvSpPr>
            <p:cNvPr id="415" name="tx120"/>
            <p:cNvSpPr/>
            <p:nvPr/>
          </p:nvSpPr>
          <p:spPr>
            <a:xfrm>
              <a:off x="6437031" y="4756275"/>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a:t>
              </a:r>
            </a:p>
          </p:txBody>
        </p:sp>
        <p:sp>
          <p:nvSpPr>
            <p:cNvPr id="416" name="tx121"/>
            <p:cNvSpPr/>
            <p:nvPr/>
          </p:nvSpPr>
          <p:spPr>
            <a:xfrm>
              <a:off x="6437031" y="4548974"/>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a:t>
              </a:r>
            </a:p>
          </p:txBody>
        </p:sp>
        <p:sp>
          <p:nvSpPr>
            <p:cNvPr id="417" name="tx122"/>
            <p:cNvSpPr/>
            <p:nvPr/>
          </p:nvSpPr>
          <p:spPr>
            <a:xfrm>
              <a:off x="6437031" y="4341674"/>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500</a:t>
              </a:r>
            </a:p>
          </p:txBody>
        </p:sp>
        <p:sp>
          <p:nvSpPr>
            <p:cNvPr id="418" name="tx123"/>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9" name="tx124"/>
            <p:cNvSpPr/>
            <p:nvPr/>
          </p:nvSpPr>
          <p:spPr>
            <a:xfrm>
              <a:off x="1203536" y="4396306"/>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441.3</a:t>
              </a:r>
            </a:p>
          </p:txBody>
        </p:sp>
        <p:sp>
          <p:nvSpPr>
            <p:cNvPr id="420" name="tx125"/>
            <p:cNvSpPr/>
            <p:nvPr/>
          </p:nvSpPr>
          <p:spPr>
            <a:xfrm>
              <a:off x="1968370"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457.3</a:t>
              </a:r>
            </a:p>
          </p:txBody>
        </p:sp>
        <p:sp>
          <p:nvSpPr>
            <p:cNvPr id="421" name="tx126"/>
            <p:cNvSpPr/>
            <p:nvPr/>
          </p:nvSpPr>
          <p:spPr>
            <a:xfrm>
              <a:off x="2733205" y="4959749"/>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169.5</a:t>
              </a:r>
            </a:p>
          </p:txBody>
        </p:sp>
        <p:sp>
          <p:nvSpPr>
            <p:cNvPr id="422" name="tx127"/>
            <p:cNvSpPr/>
            <p:nvPr/>
          </p:nvSpPr>
          <p:spPr>
            <a:xfrm>
              <a:off x="3536886" y="521410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46.8</a:t>
              </a:r>
            </a:p>
          </p:txBody>
        </p:sp>
        <p:sp>
          <p:nvSpPr>
            <p:cNvPr id="423" name="tx128"/>
            <p:cNvSpPr/>
            <p:nvPr/>
          </p:nvSpPr>
          <p:spPr>
            <a:xfrm>
              <a:off x="4301721" y="5272358"/>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18.7</a:t>
              </a:r>
            </a:p>
          </p:txBody>
        </p:sp>
        <p:sp>
          <p:nvSpPr>
            <p:cNvPr id="424" name="tx129"/>
            <p:cNvSpPr/>
            <p:nvPr/>
          </p:nvSpPr>
          <p:spPr>
            <a:xfrm>
              <a:off x="5066555" y="5289564"/>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10.4</a:t>
              </a:r>
            </a:p>
          </p:txBody>
        </p:sp>
        <p:sp>
          <p:nvSpPr>
            <p:cNvPr id="425" name="tx130"/>
            <p:cNvSpPr/>
            <p:nvPr/>
          </p:nvSpPr>
          <p:spPr>
            <a:xfrm>
              <a:off x="5870237" y="530780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a:t>
              </a:r>
            </a:p>
          </p:txBody>
        </p:sp>
      </p:grpSp>
      <p:graphicFrame>
        <p:nvGraphicFramePr>
          <p:cNvPr id="426" name="Table 425"/>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1649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4860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5624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13418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
        <p:nvSpPr>
          <p:cNvPr id="427" name="TextBox 426">
            <a:extLst>
              <a:ext uri="{FF2B5EF4-FFF2-40B4-BE49-F238E27FC236}">
                <a16:creationId xmlns:a16="http://schemas.microsoft.com/office/drawing/2014/main" xmlns="" id="{8DFFF2E1-C5F3-4996-B759-4B4A866C7AE2}"/>
              </a:ext>
            </a:extLst>
          </p:cNvPr>
          <p:cNvSpPr txBox="1"/>
          <p:nvPr/>
        </p:nvSpPr>
        <p:spPr>
          <a:xfrm>
            <a:off x="359998" y="788639"/>
            <a:ext cx="8661191" cy="523220"/>
          </a:xfrm>
          <a:prstGeom prst="rect">
            <a:avLst/>
          </a:prstGeom>
          <a:noFill/>
        </p:spPr>
        <p:txBody>
          <a:bodyPr wrap="square" rtlCol="0">
            <a:spAutoFit/>
          </a:bodyPr>
          <a:lstStyle/>
          <a:p>
            <a:r>
              <a:rPr lang="en-US" sz="1400" dirty="0">
                <a:solidFill>
                  <a:srgbClr val="FF0000"/>
                </a:solidFill>
              </a:rPr>
              <a:t>Due to surveillance gaps, case-based data is a poor representation of the current situation in DRC. As of Week 51, there have been 350,599 cases and 5987 deaths.</a:t>
            </a:r>
          </a:p>
        </p:txBody>
      </p:sp>
    </p:spTree>
    <p:extLst>
      <p:ext uri="{BB962C8B-B14F-4D97-AF65-F5344CB8AC3E}">
        <p14:creationId xmlns:p14="http://schemas.microsoft.com/office/powerpoint/2010/main" val="333268086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Ethiopia</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82124"/>
              <a:ext cx="218838" cy="298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421787"/>
              <a:ext cx="218838" cy="1603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413820"/>
              <a:ext cx="218838" cy="79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187755"/>
              <a:ext cx="218838" cy="2260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01046"/>
              <a:ext cx="218838" cy="109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434733"/>
              <a:ext cx="218838" cy="1663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430750"/>
              <a:ext cx="218838" cy="39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142940"/>
              <a:ext cx="218838" cy="2878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96066"/>
              <a:ext cx="218838" cy="159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450668"/>
              <a:ext cx="218838" cy="1453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441705"/>
              <a:ext cx="218838" cy="8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136965"/>
              <a:ext cx="218838" cy="304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95071"/>
              <a:ext cx="218838" cy="169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472577"/>
              <a:ext cx="218838" cy="1224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465606"/>
              <a:ext cx="218838" cy="69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074224"/>
              <a:ext cx="218838" cy="3913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99054"/>
              <a:ext cx="218838" cy="129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70173"/>
              <a:ext cx="218838" cy="288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566190"/>
              <a:ext cx="218838" cy="39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218627"/>
              <a:ext cx="218838" cy="3475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85112"/>
              <a:ext cx="218838" cy="268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02453"/>
              <a:ext cx="218838" cy="826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497474"/>
              <a:ext cx="218838" cy="49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064265"/>
              <a:ext cx="218838" cy="4332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75153"/>
              <a:ext cx="218838" cy="368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28346"/>
              <a:ext cx="218838" cy="468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19383"/>
              <a:ext cx="218838" cy="8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244520"/>
              <a:ext cx="218838" cy="2748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73161"/>
              <a:ext cx="218838" cy="38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494486"/>
              <a:ext cx="218838" cy="786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488511"/>
              <a:ext cx="218838" cy="5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277384"/>
              <a:ext cx="218838" cy="2111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78141"/>
              <a:ext cx="218838" cy="338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65194"/>
              <a:ext cx="218838" cy="129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60215"/>
              <a:ext cx="218838" cy="49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46684"/>
              <a:ext cx="218838" cy="1135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60215"/>
              <a:ext cx="218838" cy="517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379960"/>
              <a:ext cx="218838" cy="1802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365022"/>
              <a:ext cx="218838" cy="149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252487"/>
              <a:ext cx="218838" cy="1125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32330"/>
              <a:ext cx="218838" cy="79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409836"/>
              <a:ext cx="218838" cy="1224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398882"/>
              <a:ext cx="218838" cy="109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231574"/>
              <a:ext cx="218838" cy="1673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23367"/>
              <a:ext cx="218838" cy="88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492495"/>
              <a:ext cx="218838" cy="308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477556"/>
              <a:ext cx="218838" cy="149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322199"/>
              <a:ext cx="218838" cy="155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497474"/>
              <a:ext cx="218838" cy="1145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278380"/>
              <a:ext cx="218838" cy="2190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261450"/>
              <a:ext cx="218838" cy="169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000529"/>
              <a:ext cx="218838" cy="260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15400"/>
              <a:ext cx="218838" cy="96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1858118"/>
              <a:ext cx="218838" cy="6572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1823262"/>
              <a:ext cx="218838" cy="348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1653962"/>
              <a:ext cx="218838" cy="1692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94075"/>
              <a:ext cx="218838" cy="17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484528"/>
              <a:ext cx="218838" cy="1095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187755"/>
              <a:ext cx="218838" cy="2967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109080"/>
              <a:ext cx="218838" cy="786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96066"/>
              <a:ext cx="218838" cy="159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76149"/>
              <a:ext cx="218838" cy="199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125014"/>
              <a:ext cx="218838" cy="4511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040364"/>
              <a:ext cx="218838" cy="846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77145"/>
              <a:ext cx="218838" cy="348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70173"/>
              <a:ext cx="218838" cy="69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365022"/>
              <a:ext cx="218838" cy="2051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238545"/>
              <a:ext cx="218838" cy="126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12412"/>
              <a:ext cx="218838" cy="99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1241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308256"/>
              <a:ext cx="218838" cy="2041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137961"/>
              <a:ext cx="218838" cy="1702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499466"/>
              <a:ext cx="218838" cy="1125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49946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33738"/>
              <a:ext cx="218838" cy="657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221615"/>
              <a:ext cx="218838" cy="2121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23367"/>
              <a:ext cx="218838" cy="88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2336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475565"/>
              <a:ext cx="218838" cy="478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352075"/>
              <a:ext cx="218838" cy="1234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539301"/>
              <a:ext cx="218838" cy="72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531334"/>
              <a:ext cx="218838" cy="79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516396"/>
              <a:ext cx="218838" cy="149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389919"/>
              <a:ext cx="218838" cy="126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497474"/>
              <a:ext cx="218838" cy="1145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49747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491499"/>
              <a:ext cx="218838" cy="59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347096"/>
              <a:ext cx="218838" cy="1444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467598"/>
              <a:ext cx="218838" cy="144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465606"/>
              <a:ext cx="218838" cy="19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454651"/>
              <a:ext cx="218838" cy="109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308256"/>
              <a:ext cx="218838" cy="1463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460626"/>
              <a:ext cx="218838" cy="1513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328174"/>
              <a:ext cx="218838" cy="1324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312240"/>
              <a:ext cx="218838" cy="159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117047"/>
              <a:ext cx="218838" cy="1951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0009"/>
              <a:ext cx="218838" cy="19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0009"/>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09013"/>
              <a:ext cx="218838" cy="9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06025"/>
              <a:ext cx="218838" cy="29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41282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221364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201447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pl112"/>
            <p:cNvSpPr/>
            <p:nvPr/>
          </p:nvSpPr>
          <p:spPr>
            <a:xfrm>
              <a:off x="1274398" y="18152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4" name="pl113"/>
            <p:cNvSpPr/>
            <p:nvPr/>
          </p:nvSpPr>
          <p:spPr>
            <a:xfrm>
              <a:off x="1274398" y="161611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5" name="rc114"/>
            <p:cNvSpPr/>
            <p:nvPr/>
          </p:nvSpPr>
          <p:spPr>
            <a:xfrm>
              <a:off x="1545759" y="2582124"/>
              <a:ext cx="218838" cy="298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421787"/>
              <a:ext cx="218838" cy="1603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545759" y="2413820"/>
              <a:ext cx="218838" cy="79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545759" y="2187755"/>
              <a:ext cx="218838" cy="2260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01046"/>
              <a:ext cx="218838" cy="109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434733"/>
              <a:ext cx="218838" cy="1663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1808365" y="2430750"/>
              <a:ext cx="218838" cy="39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1808365" y="2142940"/>
              <a:ext cx="218838" cy="2878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596066"/>
              <a:ext cx="218838" cy="159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450668"/>
              <a:ext cx="218838" cy="1453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070972" y="2441705"/>
              <a:ext cx="218838" cy="8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070972" y="2136965"/>
              <a:ext cx="218838" cy="3047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595071"/>
              <a:ext cx="218838" cy="169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472577"/>
              <a:ext cx="218838" cy="1224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333578" y="2465606"/>
              <a:ext cx="218838" cy="69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333578" y="2074224"/>
              <a:ext cx="218838" cy="3913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599054"/>
              <a:ext cx="218838" cy="129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570173"/>
              <a:ext cx="218838" cy="288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596184" y="2566190"/>
              <a:ext cx="218838" cy="39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596184" y="2218627"/>
              <a:ext cx="218838" cy="3475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585112"/>
              <a:ext cx="218838" cy="268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502453"/>
              <a:ext cx="218838" cy="826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858791" y="2497474"/>
              <a:ext cx="218838" cy="49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858791" y="2064265"/>
              <a:ext cx="218838" cy="4332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75153"/>
              <a:ext cx="218838" cy="368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528346"/>
              <a:ext cx="218838" cy="4680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121397" y="2519383"/>
              <a:ext cx="218838" cy="8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121397" y="2244520"/>
              <a:ext cx="218838" cy="2748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73161"/>
              <a:ext cx="218838" cy="388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494486"/>
              <a:ext cx="218838" cy="786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384004" y="2488511"/>
              <a:ext cx="218838" cy="5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384004" y="2277384"/>
              <a:ext cx="218838" cy="2111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78141"/>
              <a:ext cx="218838" cy="338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565194"/>
              <a:ext cx="218838" cy="129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646610" y="2560215"/>
              <a:ext cx="218838" cy="49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646610" y="2446684"/>
              <a:ext cx="218838" cy="1135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60215"/>
              <a:ext cx="218838" cy="517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379960"/>
              <a:ext cx="218838" cy="1802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909217" y="2365022"/>
              <a:ext cx="218838" cy="14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909217" y="2252487"/>
              <a:ext cx="218838" cy="1125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32330"/>
              <a:ext cx="218838" cy="796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409836"/>
              <a:ext cx="218838" cy="1224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171823" y="2398882"/>
              <a:ext cx="218838" cy="109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171823" y="2231574"/>
              <a:ext cx="218838" cy="1673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23367"/>
              <a:ext cx="218838" cy="88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492495"/>
              <a:ext cx="218838" cy="308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34430" y="2477556"/>
              <a:ext cx="218838" cy="14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434430" y="2322199"/>
              <a:ext cx="218838" cy="155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497474"/>
              <a:ext cx="218838" cy="1145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278380"/>
              <a:ext cx="218838" cy="2190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697036" y="2261450"/>
              <a:ext cx="218838" cy="169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697036" y="2000529"/>
              <a:ext cx="218838" cy="260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15400"/>
              <a:ext cx="218838" cy="96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1858118"/>
              <a:ext cx="218838" cy="6572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959643" y="1823262"/>
              <a:ext cx="218838" cy="348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4959643" y="1653962"/>
              <a:ext cx="218838" cy="1692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94075"/>
              <a:ext cx="218838" cy="17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484528"/>
              <a:ext cx="218838" cy="10954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222249" y="2187755"/>
              <a:ext cx="218838" cy="2967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222249" y="2109080"/>
              <a:ext cx="218838" cy="786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96066"/>
              <a:ext cx="218838" cy="159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576149"/>
              <a:ext cx="218838" cy="199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484856" y="2125014"/>
              <a:ext cx="218838" cy="4511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484856" y="2040364"/>
              <a:ext cx="218838" cy="846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77145"/>
              <a:ext cx="218838" cy="348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570173"/>
              <a:ext cx="218838" cy="69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5747462" y="2365022"/>
              <a:ext cx="218838" cy="205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5747462" y="2238545"/>
              <a:ext cx="218838" cy="126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12412"/>
              <a:ext cx="218838" cy="99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51241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010069" y="2308256"/>
              <a:ext cx="218838" cy="2041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010069" y="2137961"/>
              <a:ext cx="218838" cy="170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499466"/>
              <a:ext cx="218838" cy="1125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49946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272675" y="2433738"/>
              <a:ext cx="218838" cy="657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272675" y="2221615"/>
              <a:ext cx="218838" cy="21212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23367"/>
              <a:ext cx="218838" cy="88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52336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535282" y="2475565"/>
              <a:ext cx="218838" cy="478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535282" y="2352075"/>
              <a:ext cx="218838" cy="1234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39301"/>
              <a:ext cx="218838" cy="726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531334"/>
              <a:ext cx="218838" cy="79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6797888" y="2516396"/>
              <a:ext cx="218838" cy="14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6797888" y="2389919"/>
              <a:ext cx="218838" cy="126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497474"/>
              <a:ext cx="218838" cy="1145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49747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060495" y="2491499"/>
              <a:ext cx="218838" cy="59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060495" y="2347096"/>
              <a:ext cx="218838" cy="1444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467598"/>
              <a:ext cx="218838" cy="144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465606"/>
              <a:ext cx="218838" cy="19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323101" y="2454651"/>
              <a:ext cx="218838" cy="109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323101" y="2308256"/>
              <a:ext cx="218838" cy="1463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460626"/>
              <a:ext cx="218838" cy="1513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328174"/>
              <a:ext cx="218838" cy="1324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585708" y="2312240"/>
              <a:ext cx="218838" cy="159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585708" y="2117047"/>
              <a:ext cx="218838" cy="1951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0009"/>
              <a:ext cx="218838" cy="19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0009"/>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7848314" y="2609013"/>
              <a:ext cx="218838" cy="9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7848314" y="2606025"/>
              <a:ext cx="218838" cy="29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9" name="pl218"/>
            <p:cNvSpPr/>
            <p:nvPr/>
          </p:nvSpPr>
          <p:spPr>
            <a:xfrm>
              <a:off x="1274398" y="1616118"/>
              <a:ext cx="0" cy="995882"/>
            </a:xfrm>
            <a:custGeom>
              <a:avLst/>
              <a:gdLst/>
              <a:ahLst/>
              <a:cxnLst/>
              <a:rect l="0" t="0" r="0" b="0"/>
              <a:pathLst>
                <a:path h="995882">
                  <a:moveTo>
                    <a:pt x="0" y="995882"/>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241282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pl221"/>
            <p:cNvSpPr/>
            <p:nvPr/>
          </p:nvSpPr>
          <p:spPr>
            <a:xfrm>
              <a:off x="1182958" y="221364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3" name="pl222"/>
            <p:cNvSpPr/>
            <p:nvPr/>
          </p:nvSpPr>
          <p:spPr>
            <a:xfrm>
              <a:off x="1182958" y="201447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4" name="pl223"/>
            <p:cNvSpPr/>
            <p:nvPr/>
          </p:nvSpPr>
          <p:spPr>
            <a:xfrm>
              <a:off x="1182958" y="18152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5" name="pl224"/>
            <p:cNvSpPr/>
            <p:nvPr/>
          </p:nvSpPr>
          <p:spPr>
            <a:xfrm>
              <a:off x="1182958" y="161611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6" name="tx225"/>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7" name="tx226"/>
            <p:cNvSpPr/>
            <p:nvPr/>
          </p:nvSpPr>
          <p:spPr>
            <a:xfrm>
              <a:off x="858435" y="236063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228" name="tx227"/>
            <p:cNvSpPr/>
            <p:nvPr/>
          </p:nvSpPr>
          <p:spPr>
            <a:xfrm>
              <a:off x="858435" y="2161459"/>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229" name="tx228"/>
            <p:cNvSpPr/>
            <p:nvPr/>
          </p:nvSpPr>
          <p:spPr>
            <a:xfrm>
              <a:off x="858435" y="1962282"/>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a:t>
              </a:r>
            </a:p>
          </p:txBody>
        </p:sp>
        <p:sp>
          <p:nvSpPr>
            <p:cNvPr id="230" name="tx229"/>
            <p:cNvSpPr/>
            <p:nvPr/>
          </p:nvSpPr>
          <p:spPr>
            <a:xfrm>
              <a:off x="858435" y="1763106"/>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a:t>
              </a:r>
            </a:p>
          </p:txBody>
        </p:sp>
        <p:sp>
          <p:nvSpPr>
            <p:cNvPr id="231" name="tx230"/>
            <p:cNvSpPr/>
            <p:nvPr/>
          </p:nvSpPr>
          <p:spPr>
            <a:xfrm>
              <a:off x="780741" y="1563929"/>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32" name="pl231"/>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pl252"/>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4" name="pl253"/>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5" name="pl254"/>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6" name="pl255"/>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7" name="pl256"/>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8" name="pl257"/>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9" name="tx258"/>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60" name="tx259"/>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61" name="tx260"/>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62" name="tx261"/>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63" name="tx262"/>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64" name="tx263"/>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65" name="tx264"/>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6" name="tx265"/>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7" name="tx266"/>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8" name="tx267"/>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9" name="tx268"/>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70" name="tx269"/>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71" name="tx270"/>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72" name="tx271"/>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73" name="tx272"/>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74" name="tx273"/>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75" name="tx274"/>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6" name="tx275"/>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7" name="tx276"/>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8" name="tx277"/>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9" name="tx278"/>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80" name="tx279"/>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81" name="tx280"/>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82" name="tx281"/>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83" name="tx282"/>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84" name="tx283"/>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85" name="pl284"/>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6" name="rc285"/>
            <p:cNvSpPr/>
            <p:nvPr/>
          </p:nvSpPr>
          <p:spPr>
            <a:xfrm>
              <a:off x="669613" y="285040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669613" y="3015001"/>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669613" y="3179593"/>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669613" y="334418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90" name="tx289"/>
            <p:cNvSpPr/>
            <p:nvPr/>
          </p:nvSpPr>
          <p:spPr>
            <a:xfrm>
              <a:off x="891812" y="2839963"/>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91" name="tx290"/>
            <p:cNvSpPr/>
            <p:nvPr/>
          </p:nvSpPr>
          <p:spPr>
            <a:xfrm>
              <a:off x="891812" y="300257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92" name="tx291"/>
            <p:cNvSpPr/>
            <p:nvPr/>
          </p:nvSpPr>
          <p:spPr>
            <a:xfrm>
              <a:off x="891812" y="314295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93" name="tx292"/>
            <p:cNvSpPr/>
            <p:nvPr/>
          </p:nvSpPr>
          <p:spPr>
            <a:xfrm>
              <a:off x="891812" y="3333739"/>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94" name="tx293"/>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95" name="tx294"/>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96" name="grp1"/>
          <p:cNvGrpSpPr/>
          <p:nvPr/>
        </p:nvGrpSpPr>
        <p:grpSpPr>
          <a:xfrm>
            <a:off x="359998" y="3698639"/>
            <a:ext cx="6808552" cy="2508750"/>
            <a:chOff x="359998" y="3698639"/>
            <a:chExt cx="6808552" cy="2508750"/>
          </a:xfrm>
        </p:grpSpPr>
        <p:sp>
          <p:nvSpPr>
            <p:cNvPr id="297"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8" name="rc4"/>
            <p:cNvSpPr/>
            <p:nvPr/>
          </p:nvSpPr>
          <p:spPr>
            <a:xfrm>
              <a:off x="1187123" y="5377385"/>
              <a:ext cx="382417" cy="98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5"/>
            <p:cNvSpPr/>
            <p:nvPr/>
          </p:nvSpPr>
          <p:spPr>
            <a:xfrm>
              <a:off x="1187123" y="5325681"/>
              <a:ext cx="382417" cy="517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6"/>
            <p:cNvSpPr/>
            <p:nvPr/>
          </p:nvSpPr>
          <p:spPr>
            <a:xfrm>
              <a:off x="1187123" y="5324040"/>
              <a:ext cx="382417" cy="16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7"/>
            <p:cNvSpPr/>
            <p:nvPr/>
          </p:nvSpPr>
          <p:spPr>
            <a:xfrm>
              <a:off x="1187123" y="5259204"/>
              <a:ext cx="382417" cy="648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8"/>
            <p:cNvSpPr/>
            <p:nvPr/>
          </p:nvSpPr>
          <p:spPr>
            <a:xfrm>
              <a:off x="1951957" y="5117223"/>
              <a:ext cx="382417" cy="3586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9"/>
            <p:cNvSpPr/>
            <p:nvPr/>
          </p:nvSpPr>
          <p:spPr>
            <a:xfrm>
              <a:off x="1951957" y="4825053"/>
              <a:ext cx="382417" cy="2921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0"/>
            <p:cNvSpPr/>
            <p:nvPr/>
          </p:nvSpPr>
          <p:spPr>
            <a:xfrm>
              <a:off x="1951957" y="4805356"/>
              <a:ext cx="382417" cy="196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1"/>
            <p:cNvSpPr/>
            <p:nvPr/>
          </p:nvSpPr>
          <p:spPr>
            <a:xfrm>
              <a:off x="1951957" y="4492669"/>
              <a:ext cx="382417" cy="3126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12"/>
            <p:cNvSpPr/>
            <p:nvPr/>
          </p:nvSpPr>
          <p:spPr>
            <a:xfrm>
              <a:off x="2716792" y="5333888"/>
              <a:ext cx="382417" cy="1419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13"/>
            <p:cNvSpPr/>
            <p:nvPr/>
          </p:nvSpPr>
          <p:spPr>
            <a:xfrm>
              <a:off x="2716792" y="5146768"/>
              <a:ext cx="382417" cy="1871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4"/>
            <p:cNvSpPr/>
            <p:nvPr/>
          </p:nvSpPr>
          <p:spPr>
            <a:xfrm>
              <a:off x="2716792" y="5130354"/>
              <a:ext cx="382417" cy="16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5"/>
            <p:cNvSpPr/>
            <p:nvPr/>
          </p:nvSpPr>
          <p:spPr>
            <a:xfrm>
              <a:off x="2716792" y="4914510"/>
              <a:ext cx="382417" cy="2158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6"/>
            <p:cNvSpPr/>
            <p:nvPr/>
          </p:nvSpPr>
          <p:spPr>
            <a:xfrm>
              <a:off x="3481626" y="5408572"/>
              <a:ext cx="382417" cy="67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7"/>
            <p:cNvSpPr/>
            <p:nvPr/>
          </p:nvSpPr>
          <p:spPr>
            <a:xfrm>
              <a:off x="3481626" y="5330605"/>
              <a:ext cx="382417" cy="779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8"/>
            <p:cNvSpPr/>
            <p:nvPr/>
          </p:nvSpPr>
          <p:spPr>
            <a:xfrm>
              <a:off x="3481626" y="5319116"/>
              <a:ext cx="382417" cy="114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9"/>
            <p:cNvSpPr/>
            <p:nvPr/>
          </p:nvSpPr>
          <p:spPr>
            <a:xfrm>
              <a:off x="3481626" y="5194369"/>
              <a:ext cx="382417" cy="1247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0"/>
            <p:cNvSpPr/>
            <p:nvPr/>
          </p:nvSpPr>
          <p:spPr>
            <a:xfrm>
              <a:off x="4246460" y="5258384"/>
              <a:ext cx="382417" cy="2174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1"/>
            <p:cNvSpPr/>
            <p:nvPr/>
          </p:nvSpPr>
          <p:spPr>
            <a:xfrm>
              <a:off x="4246460" y="5161541"/>
              <a:ext cx="382417" cy="968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22"/>
            <p:cNvSpPr/>
            <p:nvPr/>
          </p:nvSpPr>
          <p:spPr>
            <a:xfrm>
              <a:off x="4246460" y="5145948"/>
              <a:ext cx="382417" cy="1559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23"/>
            <p:cNvSpPr/>
            <p:nvPr/>
          </p:nvSpPr>
          <p:spPr>
            <a:xfrm>
              <a:off x="4246460" y="4851316"/>
              <a:ext cx="382417" cy="294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4"/>
            <p:cNvSpPr/>
            <p:nvPr/>
          </p:nvSpPr>
          <p:spPr>
            <a:xfrm>
              <a:off x="5011295" y="5408572"/>
              <a:ext cx="382417" cy="67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5"/>
            <p:cNvSpPr/>
            <p:nvPr/>
          </p:nvSpPr>
          <p:spPr>
            <a:xfrm>
              <a:off x="5011295" y="5380668"/>
              <a:ext cx="382417" cy="279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6"/>
            <p:cNvSpPr/>
            <p:nvPr/>
          </p:nvSpPr>
          <p:spPr>
            <a:xfrm>
              <a:off x="5011295" y="5370820"/>
              <a:ext cx="382417" cy="98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7"/>
            <p:cNvSpPr/>
            <p:nvPr/>
          </p:nvSpPr>
          <p:spPr>
            <a:xfrm>
              <a:off x="5011295" y="5229659"/>
              <a:ext cx="382417" cy="1411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8"/>
            <p:cNvSpPr/>
            <p:nvPr/>
          </p:nvSpPr>
          <p:spPr>
            <a:xfrm>
              <a:off x="5776129" y="5470125"/>
              <a:ext cx="382417" cy="57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9"/>
            <p:cNvSpPr/>
            <p:nvPr/>
          </p:nvSpPr>
          <p:spPr>
            <a:xfrm>
              <a:off x="5776129" y="5469304"/>
              <a:ext cx="382417" cy="8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0"/>
            <p:cNvSpPr/>
            <p:nvPr/>
          </p:nvSpPr>
          <p:spPr>
            <a:xfrm>
              <a:off x="5776129" y="5469304"/>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1"/>
            <p:cNvSpPr/>
            <p:nvPr/>
          </p:nvSpPr>
          <p:spPr>
            <a:xfrm>
              <a:off x="5776129" y="5449607"/>
              <a:ext cx="382417" cy="196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7" name="pl33"/>
            <p:cNvSpPr/>
            <p:nvPr/>
          </p:nvSpPr>
          <p:spPr>
            <a:xfrm>
              <a:off x="1091518" y="531172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pl34"/>
            <p:cNvSpPr/>
            <p:nvPr/>
          </p:nvSpPr>
          <p:spPr>
            <a:xfrm>
              <a:off x="1091518" y="514758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9" name="pl35"/>
            <p:cNvSpPr/>
            <p:nvPr/>
          </p:nvSpPr>
          <p:spPr>
            <a:xfrm>
              <a:off x="1091518" y="498344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0" name="pl36"/>
            <p:cNvSpPr/>
            <p:nvPr/>
          </p:nvSpPr>
          <p:spPr>
            <a:xfrm>
              <a:off x="1091518" y="4819308"/>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1" name="pl37"/>
            <p:cNvSpPr/>
            <p:nvPr/>
          </p:nvSpPr>
          <p:spPr>
            <a:xfrm>
              <a:off x="1091518" y="4655168"/>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2" name="pl38"/>
            <p:cNvSpPr/>
            <p:nvPr/>
          </p:nvSpPr>
          <p:spPr>
            <a:xfrm>
              <a:off x="1091518" y="4491028"/>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3" name="pl39"/>
            <p:cNvSpPr/>
            <p:nvPr/>
          </p:nvSpPr>
          <p:spPr>
            <a:xfrm>
              <a:off x="1091518" y="4326888"/>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4" name="rc40"/>
            <p:cNvSpPr/>
            <p:nvPr/>
          </p:nvSpPr>
          <p:spPr>
            <a:xfrm>
              <a:off x="1187123" y="5377385"/>
              <a:ext cx="382417" cy="984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5" name="rc41"/>
            <p:cNvSpPr/>
            <p:nvPr/>
          </p:nvSpPr>
          <p:spPr>
            <a:xfrm>
              <a:off x="1187123" y="5325681"/>
              <a:ext cx="382417" cy="517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6" name="rc42"/>
            <p:cNvSpPr/>
            <p:nvPr/>
          </p:nvSpPr>
          <p:spPr>
            <a:xfrm>
              <a:off x="1187123" y="5324040"/>
              <a:ext cx="382417" cy="16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7" name="rc43"/>
            <p:cNvSpPr/>
            <p:nvPr/>
          </p:nvSpPr>
          <p:spPr>
            <a:xfrm>
              <a:off x="1187123" y="5259204"/>
              <a:ext cx="382417" cy="6483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8" name="rc44"/>
            <p:cNvSpPr/>
            <p:nvPr/>
          </p:nvSpPr>
          <p:spPr>
            <a:xfrm>
              <a:off x="1951957" y="5117223"/>
              <a:ext cx="382417" cy="3586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9" name="rc45"/>
            <p:cNvSpPr/>
            <p:nvPr/>
          </p:nvSpPr>
          <p:spPr>
            <a:xfrm>
              <a:off x="1951957" y="4825053"/>
              <a:ext cx="382417" cy="2921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0" name="rc46"/>
            <p:cNvSpPr/>
            <p:nvPr/>
          </p:nvSpPr>
          <p:spPr>
            <a:xfrm>
              <a:off x="1951957" y="4805356"/>
              <a:ext cx="382417" cy="196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1" name="rc47"/>
            <p:cNvSpPr/>
            <p:nvPr/>
          </p:nvSpPr>
          <p:spPr>
            <a:xfrm>
              <a:off x="1951957" y="4492669"/>
              <a:ext cx="382417" cy="31268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2" name="rc48"/>
            <p:cNvSpPr/>
            <p:nvPr/>
          </p:nvSpPr>
          <p:spPr>
            <a:xfrm>
              <a:off x="2716792" y="5333888"/>
              <a:ext cx="382417" cy="1419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3" name="rc49"/>
            <p:cNvSpPr/>
            <p:nvPr/>
          </p:nvSpPr>
          <p:spPr>
            <a:xfrm>
              <a:off x="2716792" y="5146768"/>
              <a:ext cx="382417" cy="1871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4" name="rc50"/>
            <p:cNvSpPr/>
            <p:nvPr/>
          </p:nvSpPr>
          <p:spPr>
            <a:xfrm>
              <a:off x="2716792" y="5130354"/>
              <a:ext cx="382417" cy="1641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5" name="rc51"/>
            <p:cNvSpPr/>
            <p:nvPr/>
          </p:nvSpPr>
          <p:spPr>
            <a:xfrm>
              <a:off x="2716792" y="4914510"/>
              <a:ext cx="382417" cy="2158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6" name="rc52"/>
            <p:cNvSpPr/>
            <p:nvPr/>
          </p:nvSpPr>
          <p:spPr>
            <a:xfrm>
              <a:off x="3481626" y="5408572"/>
              <a:ext cx="382417" cy="67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7" name="rc53"/>
            <p:cNvSpPr/>
            <p:nvPr/>
          </p:nvSpPr>
          <p:spPr>
            <a:xfrm>
              <a:off x="3481626" y="5330605"/>
              <a:ext cx="382417" cy="7796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8" name="rc54"/>
            <p:cNvSpPr/>
            <p:nvPr/>
          </p:nvSpPr>
          <p:spPr>
            <a:xfrm>
              <a:off x="3481626" y="5319116"/>
              <a:ext cx="382417" cy="114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9" name="rc55"/>
            <p:cNvSpPr/>
            <p:nvPr/>
          </p:nvSpPr>
          <p:spPr>
            <a:xfrm>
              <a:off x="3481626" y="5194369"/>
              <a:ext cx="382417" cy="1247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0" name="rc56"/>
            <p:cNvSpPr/>
            <p:nvPr/>
          </p:nvSpPr>
          <p:spPr>
            <a:xfrm>
              <a:off x="4246460" y="5258384"/>
              <a:ext cx="382417" cy="2174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1" name="rc57"/>
            <p:cNvSpPr/>
            <p:nvPr/>
          </p:nvSpPr>
          <p:spPr>
            <a:xfrm>
              <a:off x="4246460" y="5161541"/>
              <a:ext cx="382417" cy="9684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2" name="rc58"/>
            <p:cNvSpPr/>
            <p:nvPr/>
          </p:nvSpPr>
          <p:spPr>
            <a:xfrm>
              <a:off x="4246460" y="5145948"/>
              <a:ext cx="382417" cy="1559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3" name="rc59"/>
            <p:cNvSpPr/>
            <p:nvPr/>
          </p:nvSpPr>
          <p:spPr>
            <a:xfrm>
              <a:off x="4246460" y="4851316"/>
              <a:ext cx="382417" cy="294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4" name="rc60"/>
            <p:cNvSpPr/>
            <p:nvPr/>
          </p:nvSpPr>
          <p:spPr>
            <a:xfrm>
              <a:off x="5011295" y="5408572"/>
              <a:ext cx="382417" cy="67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5" name="rc61"/>
            <p:cNvSpPr/>
            <p:nvPr/>
          </p:nvSpPr>
          <p:spPr>
            <a:xfrm>
              <a:off x="5011295" y="5380668"/>
              <a:ext cx="382417" cy="2790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6" name="rc62"/>
            <p:cNvSpPr/>
            <p:nvPr/>
          </p:nvSpPr>
          <p:spPr>
            <a:xfrm>
              <a:off x="5011295" y="5370820"/>
              <a:ext cx="382417" cy="984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7" name="rc63"/>
            <p:cNvSpPr/>
            <p:nvPr/>
          </p:nvSpPr>
          <p:spPr>
            <a:xfrm>
              <a:off x="5011295" y="5229659"/>
              <a:ext cx="382417" cy="1411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8" name="rc64"/>
            <p:cNvSpPr/>
            <p:nvPr/>
          </p:nvSpPr>
          <p:spPr>
            <a:xfrm>
              <a:off x="5776129" y="5470125"/>
              <a:ext cx="382417" cy="57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9" name="rc65"/>
            <p:cNvSpPr/>
            <p:nvPr/>
          </p:nvSpPr>
          <p:spPr>
            <a:xfrm>
              <a:off x="5776129" y="5469304"/>
              <a:ext cx="382417" cy="82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0" name="rc66"/>
            <p:cNvSpPr/>
            <p:nvPr/>
          </p:nvSpPr>
          <p:spPr>
            <a:xfrm>
              <a:off x="5776129" y="5469304"/>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1" name="rc67"/>
            <p:cNvSpPr/>
            <p:nvPr/>
          </p:nvSpPr>
          <p:spPr>
            <a:xfrm>
              <a:off x="5776129" y="5449607"/>
              <a:ext cx="382417" cy="196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2" name="pl68"/>
            <p:cNvSpPr/>
            <p:nvPr/>
          </p:nvSpPr>
          <p:spPr>
            <a:xfrm>
              <a:off x="1091518" y="4326888"/>
              <a:ext cx="0" cy="1148981"/>
            </a:xfrm>
            <a:custGeom>
              <a:avLst/>
              <a:gdLst/>
              <a:ahLst/>
              <a:cxnLst/>
              <a:rect l="0" t="0" r="0" b="0"/>
              <a:pathLst>
                <a:path h="1148981">
                  <a:moveTo>
                    <a:pt x="0" y="1148981"/>
                  </a:moveTo>
                  <a:lnTo>
                    <a:pt x="0" y="0"/>
                  </a:lnTo>
                </a:path>
              </a:pathLst>
            </a:custGeom>
            <a:ln w="9525" cap="rnd">
              <a:solidFill>
                <a:srgbClr val="000000">
                  <a:alpha val="100000"/>
                </a:srgbClr>
              </a:solidFill>
              <a:prstDash val="solid"/>
              <a:round/>
            </a:ln>
          </p:spPr>
          <p:txBody>
            <a:bodyPr/>
            <a:lstStyle/>
            <a:p>
              <a:endParaRPr/>
            </a:p>
          </p:txBody>
        </p:sp>
        <p:sp>
          <p:nvSpPr>
            <p:cNvPr id="363" name="pl69"/>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4" name="pl70"/>
            <p:cNvSpPr/>
            <p:nvPr/>
          </p:nvSpPr>
          <p:spPr>
            <a:xfrm>
              <a:off x="1000079" y="531172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5" name="pl71"/>
            <p:cNvSpPr/>
            <p:nvPr/>
          </p:nvSpPr>
          <p:spPr>
            <a:xfrm>
              <a:off x="1000079" y="514758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6" name="pl72"/>
            <p:cNvSpPr/>
            <p:nvPr/>
          </p:nvSpPr>
          <p:spPr>
            <a:xfrm>
              <a:off x="1000079" y="498344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7" name="pl73"/>
            <p:cNvSpPr/>
            <p:nvPr/>
          </p:nvSpPr>
          <p:spPr>
            <a:xfrm>
              <a:off x="1000079" y="481930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8" name="pl74"/>
            <p:cNvSpPr/>
            <p:nvPr/>
          </p:nvSpPr>
          <p:spPr>
            <a:xfrm>
              <a:off x="1000079" y="465516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9" name="pl75"/>
            <p:cNvSpPr/>
            <p:nvPr/>
          </p:nvSpPr>
          <p:spPr>
            <a:xfrm>
              <a:off x="1000079" y="449102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0" name="pl76"/>
            <p:cNvSpPr/>
            <p:nvPr/>
          </p:nvSpPr>
          <p:spPr>
            <a:xfrm>
              <a:off x="1000079" y="432688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1" name="tx7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72" name="tx78"/>
            <p:cNvSpPr/>
            <p:nvPr/>
          </p:nvSpPr>
          <p:spPr>
            <a:xfrm>
              <a:off x="675555" y="525954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373" name="tx79"/>
            <p:cNvSpPr/>
            <p:nvPr/>
          </p:nvSpPr>
          <p:spPr>
            <a:xfrm>
              <a:off x="675555" y="509540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374" name="tx80"/>
            <p:cNvSpPr/>
            <p:nvPr/>
          </p:nvSpPr>
          <p:spPr>
            <a:xfrm>
              <a:off x="675555" y="493126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a:t>
              </a:r>
            </a:p>
          </p:txBody>
        </p:sp>
        <p:sp>
          <p:nvSpPr>
            <p:cNvPr id="375" name="tx81"/>
            <p:cNvSpPr/>
            <p:nvPr/>
          </p:nvSpPr>
          <p:spPr>
            <a:xfrm>
              <a:off x="675555" y="4767119"/>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a:t>
              </a:r>
            </a:p>
          </p:txBody>
        </p:sp>
        <p:sp>
          <p:nvSpPr>
            <p:cNvPr id="376" name="tx82"/>
            <p:cNvSpPr/>
            <p:nvPr/>
          </p:nvSpPr>
          <p:spPr>
            <a:xfrm>
              <a:off x="597861" y="4602979"/>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377" name="tx83"/>
            <p:cNvSpPr/>
            <p:nvPr/>
          </p:nvSpPr>
          <p:spPr>
            <a:xfrm>
              <a:off x="597861" y="4438839"/>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1200</a:t>
              </a:r>
            </a:p>
          </p:txBody>
        </p:sp>
        <p:sp>
          <p:nvSpPr>
            <p:cNvPr id="378" name="tx84"/>
            <p:cNvSpPr/>
            <p:nvPr/>
          </p:nvSpPr>
          <p:spPr>
            <a:xfrm>
              <a:off x="597861" y="4274698"/>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1400</a:t>
              </a:r>
            </a:p>
          </p:txBody>
        </p:sp>
        <p:sp>
          <p:nvSpPr>
            <p:cNvPr id="379" name="pl85"/>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80" name="pl86"/>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1" name="pl87"/>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2" name="pl88"/>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3" name="pl89"/>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4" name="pl90"/>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5" name="pl91"/>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6" name="pl92"/>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7" name="tx93"/>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88" name="tx94"/>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89" name="tx95"/>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90" name="tx96"/>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91" name="tx97"/>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92" name="tx98"/>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93" name="tx99"/>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94" name="pl100"/>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95" name="rc101"/>
            <p:cNvSpPr/>
            <p:nvPr/>
          </p:nvSpPr>
          <p:spPr>
            <a:xfrm>
              <a:off x="1785884" y="5967470"/>
              <a:ext cx="3773901" cy="239919"/>
            </a:xfrm>
            <a:prstGeom prst="rect">
              <a:avLst/>
            </a:prstGeom>
            <a:solidFill>
              <a:srgbClr val="FFFFFF">
                <a:alpha val="100000"/>
              </a:srgbClr>
            </a:solidFill>
          </p:spPr>
          <p:txBody>
            <a:bodyPr/>
            <a:lstStyle/>
            <a:p>
              <a:endParaRPr/>
            </a:p>
          </p:txBody>
        </p:sp>
        <p:sp>
          <p:nvSpPr>
            <p:cNvPr id="396" name="rc102"/>
            <p:cNvSpPr/>
            <p:nvPr/>
          </p:nvSpPr>
          <p:spPr>
            <a:xfrm>
              <a:off x="1909328" y="6090914"/>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7" name="rc103"/>
            <p:cNvSpPr/>
            <p:nvPr/>
          </p:nvSpPr>
          <p:spPr>
            <a:xfrm>
              <a:off x="2837373" y="6090914"/>
              <a:ext cx="98755" cy="822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8" name="rc104"/>
            <p:cNvSpPr/>
            <p:nvPr/>
          </p:nvSpPr>
          <p:spPr>
            <a:xfrm>
              <a:off x="3765417" y="6090914"/>
              <a:ext cx="98755" cy="822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9" name="rc105"/>
            <p:cNvSpPr/>
            <p:nvPr/>
          </p:nvSpPr>
          <p:spPr>
            <a:xfrm>
              <a:off x="4693462" y="6090914"/>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400" name="tx106"/>
            <p:cNvSpPr/>
            <p:nvPr/>
          </p:nvSpPr>
          <p:spPr>
            <a:xfrm>
              <a:off x="2131527" y="6079873"/>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401" name="tx107"/>
            <p:cNvSpPr/>
            <p:nvPr/>
          </p:nvSpPr>
          <p:spPr>
            <a:xfrm>
              <a:off x="3059572" y="6080071"/>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402" name="tx108"/>
            <p:cNvSpPr/>
            <p:nvPr/>
          </p:nvSpPr>
          <p:spPr>
            <a:xfrm>
              <a:off x="3987617" y="6080071"/>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403" name="tx109"/>
            <p:cNvSpPr/>
            <p:nvPr/>
          </p:nvSpPr>
          <p:spPr>
            <a:xfrm>
              <a:off x="4915662" y="6080269"/>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404" name="tx110"/>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405" name="tx111"/>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406" name="tx112"/>
            <p:cNvSpPr/>
            <p:nvPr/>
          </p:nvSpPr>
          <p:spPr>
            <a:xfrm>
              <a:off x="1283833" y="3946329"/>
              <a:ext cx="4778002"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Ethiopia age distribution, vaccination status, and incidence, 2018-12 to 2019-11</a:t>
              </a:r>
            </a:p>
          </p:txBody>
        </p:sp>
        <p:sp>
          <p:nvSpPr>
            <p:cNvPr id="407" name="pt113"/>
            <p:cNvSpPr/>
            <p:nvPr/>
          </p:nvSpPr>
          <p:spPr>
            <a:xfrm>
              <a:off x="1344041" y="4598302"/>
              <a:ext cx="68579" cy="68579"/>
            </a:xfrm>
            <a:prstGeom prst="ellipse">
              <a:avLst/>
            </a:prstGeom>
            <a:ln w="9525" cap="rnd">
              <a:solidFill>
                <a:srgbClr val="000000">
                  <a:alpha val="100000"/>
                </a:srgbClr>
              </a:solidFill>
              <a:prstDash val="solid"/>
              <a:round/>
            </a:ln>
          </p:spPr>
          <p:txBody>
            <a:bodyPr/>
            <a:lstStyle/>
            <a:p>
              <a:endParaRPr/>
            </a:p>
          </p:txBody>
        </p:sp>
        <p:sp>
          <p:nvSpPr>
            <p:cNvPr id="408" name="pt114"/>
            <p:cNvSpPr/>
            <p:nvPr/>
          </p:nvSpPr>
          <p:spPr>
            <a:xfrm>
              <a:off x="2108876" y="4448090"/>
              <a:ext cx="68579" cy="68579"/>
            </a:xfrm>
            <a:prstGeom prst="ellipse">
              <a:avLst/>
            </a:prstGeom>
            <a:ln w="9525" cap="rnd">
              <a:solidFill>
                <a:srgbClr val="000000">
                  <a:alpha val="100000"/>
                </a:srgbClr>
              </a:solidFill>
              <a:prstDash val="solid"/>
              <a:round/>
            </a:ln>
          </p:spPr>
          <p:txBody>
            <a:bodyPr/>
            <a:lstStyle/>
            <a:p>
              <a:endParaRPr/>
            </a:p>
          </p:txBody>
        </p:sp>
        <p:sp>
          <p:nvSpPr>
            <p:cNvPr id="409" name="pt115"/>
            <p:cNvSpPr/>
            <p:nvPr/>
          </p:nvSpPr>
          <p:spPr>
            <a:xfrm>
              <a:off x="2873710" y="4936280"/>
              <a:ext cx="68579" cy="68579"/>
            </a:xfrm>
            <a:prstGeom prst="ellipse">
              <a:avLst/>
            </a:prstGeom>
            <a:ln w="9525" cap="rnd">
              <a:solidFill>
                <a:srgbClr val="000000">
                  <a:alpha val="100000"/>
                </a:srgbClr>
              </a:solidFill>
              <a:prstDash val="solid"/>
              <a:round/>
            </a:ln>
          </p:spPr>
          <p:txBody>
            <a:bodyPr/>
            <a:lstStyle/>
            <a:p>
              <a:endParaRPr/>
            </a:p>
          </p:txBody>
        </p:sp>
        <p:sp>
          <p:nvSpPr>
            <p:cNvPr id="410" name="pt116"/>
            <p:cNvSpPr/>
            <p:nvPr/>
          </p:nvSpPr>
          <p:spPr>
            <a:xfrm>
              <a:off x="3638545" y="5154271"/>
              <a:ext cx="68579" cy="68579"/>
            </a:xfrm>
            <a:prstGeom prst="ellipse">
              <a:avLst/>
            </a:prstGeom>
            <a:ln w="9525" cap="rnd">
              <a:solidFill>
                <a:srgbClr val="000000">
                  <a:alpha val="100000"/>
                </a:srgbClr>
              </a:solidFill>
              <a:prstDash val="solid"/>
              <a:round/>
            </a:ln>
          </p:spPr>
          <p:txBody>
            <a:bodyPr/>
            <a:lstStyle/>
            <a:p>
              <a:endParaRPr/>
            </a:p>
          </p:txBody>
        </p:sp>
        <p:sp>
          <p:nvSpPr>
            <p:cNvPr id="411" name="pt117"/>
            <p:cNvSpPr/>
            <p:nvPr/>
          </p:nvSpPr>
          <p:spPr>
            <a:xfrm>
              <a:off x="4403379" y="5070922"/>
              <a:ext cx="68579" cy="68579"/>
            </a:xfrm>
            <a:prstGeom prst="ellipse">
              <a:avLst/>
            </a:prstGeom>
            <a:ln w="9525" cap="rnd">
              <a:solidFill>
                <a:srgbClr val="000000">
                  <a:alpha val="100000"/>
                </a:srgbClr>
              </a:solidFill>
              <a:prstDash val="solid"/>
              <a:round/>
            </a:ln>
          </p:spPr>
          <p:txBody>
            <a:bodyPr/>
            <a:lstStyle/>
            <a:p>
              <a:endParaRPr/>
            </a:p>
          </p:txBody>
        </p:sp>
        <p:sp>
          <p:nvSpPr>
            <p:cNvPr id="412" name="pt118"/>
            <p:cNvSpPr/>
            <p:nvPr/>
          </p:nvSpPr>
          <p:spPr>
            <a:xfrm>
              <a:off x="5168213" y="5253191"/>
              <a:ext cx="68579" cy="68579"/>
            </a:xfrm>
            <a:prstGeom prst="ellipse">
              <a:avLst/>
            </a:prstGeom>
            <a:ln w="9525" cap="rnd">
              <a:solidFill>
                <a:srgbClr val="000000">
                  <a:alpha val="100000"/>
                </a:srgbClr>
              </a:solidFill>
              <a:prstDash val="solid"/>
              <a:round/>
            </a:ln>
          </p:spPr>
          <p:txBody>
            <a:bodyPr/>
            <a:lstStyle/>
            <a:p>
              <a:endParaRPr/>
            </a:p>
          </p:txBody>
        </p:sp>
        <p:sp>
          <p:nvSpPr>
            <p:cNvPr id="413" name="pt119"/>
            <p:cNvSpPr/>
            <p:nvPr/>
          </p:nvSpPr>
          <p:spPr>
            <a:xfrm>
              <a:off x="5933048" y="5379589"/>
              <a:ext cx="68579" cy="68579"/>
            </a:xfrm>
            <a:prstGeom prst="ellipse">
              <a:avLst/>
            </a:prstGeom>
            <a:ln w="9525" cap="rnd">
              <a:solidFill>
                <a:srgbClr val="000000">
                  <a:alpha val="100000"/>
                </a:srgbClr>
              </a:solidFill>
              <a:prstDash val="solid"/>
              <a:round/>
            </a:ln>
          </p:spPr>
          <p:txBody>
            <a:bodyPr/>
            <a:lstStyle/>
            <a:p>
              <a:endParaRPr/>
            </a:p>
          </p:txBody>
        </p:sp>
        <p:sp>
          <p:nvSpPr>
            <p:cNvPr id="414" name="pl120"/>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15" name="pl121"/>
            <p:cNvSpPr/>
            <p:nvPr/>
          </p:nvSpPr>
          <p:spPr>
            <a:xfrm>
              <a:off x="1378331" y="4482380"/>
              <a:ext cx="4589006" cy="931499"/>
            </a:xfrm>
            <a:custGeom>
              <a:avLst/>
              <a:gdLst/>
              <a:ahLst/>
              <a:cxnLst/>
              <a:rect l="0" t="0" r="0" b="0"/>
              <a:pathLst>
                <a:path w="4589006" h="931499">
                  <a:moveTo>
                    <a:pt x="0" y="150212"/>
                  </a:moveTo>
                  <a:lnTo>
                    <a:pt x="764834" y="0"/>
                  </a:lnTo>
                  <a:lnTo>
                    <a:pt x="1529668" y="488189"/>
                  </a:lnTo>
                  <a:lnTo>
                    <a:pt x="2294503" y="706180"/>
                  </a:lnTo>
                  <a:lnTo>
                    <a:pt x="3059337" y="622831"/>
                  </a:lnTo>
                  <a:lnTo>
                    <a:pt x="3824171" y="805101"/>
                  </a:lnTo>
                  <a:lnTo>
                    <a:pt x="4589006" y="931499"/>
                  </a:lnTo>
                </a:path>
              </a:pathLst>
            </a:custGeom>
            <a:ln w="28575" cap="rnd">
              <a:solidFill>
                <a:srgbClr val="00008B">
                  <a:alpha val="100000"/>
                </a:srgbClr>
              </a:solidFill>
              <a:prstDash val="solid"/>
              <a:round/>
            </a:ln>
          </p:spPr>
          <p:txBody>
            <a:bodyPr/>
            <a:lstStyle/>
            <a:p>
              <a:endParaRPr/>
            </a:p>
          </p:txBody>
        </p:sp>
        <p:sp>
          <p:nvSpPr>
            <p:cNvPr id="416" name="pl122"/>
            <p:cNvSpPr/>
            <p:nvPr/>
          </p:nvSpPr>
          <p:spPr>
            <a:xfrm>
              <a:off x="6254151" y="4331252"/>
              <a:ext cx="0" cy="1099114"/>
            </a:xfrm>
            <a:custGeom>
              <a:avLst/>
              <a:gdLst/>
              <a:ahLst/>
              <a:cxnLst/>
              <a:rect l="0" t="0" r="0" b="0"/>
              <a:pathLst>
                <a:path h="1099114">
                  <a:moveTo>
                    <a:pt x="0" y="1099114"/>
                  </a:moveTo>
                  <a:lnTo>
                    <a:pt x="0" y="0"/>
                  </a:lnTo>
                </a:path>
              </a:pathLst>
            </a:custGeom>
            <a:ln w="9525" cap="rnd">
              <a:solidFill>
                <a:srgbClr val="00008B">
                  <a:alpha val="100000"/>
                </a:srgbClr>
              </a:solidFill>
              <a:prstDash val="solid"/>
              <a:round/>
            </a:ln>
          </p:spPr>
          <p:txBody>
            <a:bodyPr/>
            <a:lstStyle/>
            <a:p>
              <a:endParaRPr/>
            </a:p>
          </p:txBody>
        </p:sp>
        <p:sp>
          <p:nvSpPr>
            <p:cNvPr id="417" name="pl123"/>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8" name="pl124"/>
            <p:cNvSpPr/>
            <p:nvPr/>
          </p:nvSpPr>
          <p:spPr>
            <a:xfrm>
              <a:off x="6254151" y="5247180"/>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9" name="pl125"/>
            <p:cNvSpPr/>
            <p:nvPr/>
          </p:nvSpPr>
          <p:spPr>
            <a:xfrm>
              <a:off x="6254151" y="5063995"/>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0" name="pl126"/>
            <p:cNvSpPr/>
            <p:nvPr/>
          </p:nvSpPr>
          <p:spPr>
            <a:xfrm>
              <a:off x="6254151" y="4880809"/>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1" name="pl127"/>
            <p:cNvSpPr/>
            <p:nvPr/>
          </p:nvSpPr>
          <p:spPr>
            <a:xfrm>
              <a:off x="6254151" y="469762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2" name="pl128"/>
            <p:cNvSpPr/>
            <p:nvPr/>
          </p:nvSpPr>
          <p:spPr>
            <a:xfrm>
              <a:off x="6254151" y="451443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3" name="pl129"/>
            <p:cNvSpPr/>
            <p:nvPr/>
          </p:nvSpPr>
          <p:spPr>
            <a:xfrm>
              <a:off x="6254151" y="433125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4" name="tx130"/>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25" name="tx131"/>
            <p:cNvSpPr/>
            <p:nvPr/>
          </p:nvSpPr>
          <p:spPr>
            <a:xfrm>
              <a:off x="6437031" y="5194991"/>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a:t>
              </a:r>
            </a:p>
          </p:txBody>
        </p:sp>
        <p:sp>
          <p:nvSpPr>
            <p:cNvPr id="426" name="tx132"/>
            <p:cNvSpPr/>
            <p:nvPr/>
          </p:nvSpPr>
          <p:spPr>
            <a:xfrm>
              <a:off x="6437031" y="5011806"/>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a:t>
              </a:r>
            </a:p>
          </p:txBody>
        </p:sp>
        <p:sp>
          <p:nvSpPr>
            <p:cNvPr id="427" name="tx133"/>
            <p:cNvSpPr/>
            <p:nvPr/>
          </p:nvSpPr>
          <p:spPr>
            <a:xfrm>
              <a:off x="6437031" y="4828620"/>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a:t>
              </a:r>
            </a:p>
          </p:txBody>
        </p:sp>
        <p:sp>
          <p:nvSpPr>
            <p:cNvPr id="428" name="tx134"/>
            <p:cNvSpPr/>
            <p:nvPr/>
          </p:nvSpPr>
          <p:spPr>
            <a:xfrm>
              <a:off x="6437031" y="4645434"/>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80</a:t>
              </a:r>
            </a:p>
          </p:txBody>
        </p:sp>
        <p:sp>
          <p:nvSpPr>
            <p:cNvPr id="429" name="tx135"/>
            <p:cNvSpPr/>
            <p:nvPr/>
          </p:nvSpPr>
          <p:spPr>
            <a:xfrm>
              <a:off x="6437031" y="4462248"/>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a:t>
              </a:r>
            </a:p>
          </p:txBody>
        </p:sp>
        <p:sp>
          <p:nvSpPr>
            <p:cNvPr id="430" name="tx136"/>
            <p:cNvSpPr/>
            <p:nvPr/>
          </p:nvSpPr>
          <p:spPr>
            <a:xfrm>
              <a:off x="6437031" y="4279063"/>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120</a:t>
              </a:r>
            </a:p>
          </p:txBody>
        </p:sp>
        <p:sp>
          <p:nvSpPr>
            <p:cNvPr id="431" name="tx137"/>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32" name="tx138"/>
            <p:cNvSpPr/>
            <p:nvPr/>
          </p:nvSpPr>
          <p:spPr>
            <a:xfrm>
              <a:off x="1242383" y="4513350"/>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87.1</a:t>
              </a:r>
            </a:p>
          </p:txBody>
        </p:sp>
        <p:sp>
          <p:nvSpPr>
            <p:cNvPr id="433" name="tx139"/>
            <p:cNvSpPr/>
            <p:nvPr/>
          </p:nvSpPr>
          <p:spPr>
            <a:xfrm>
              <a:off x="1968370"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103.5</a:t>
              </a:r>
            </a:p>
          </p:txBody>
        </p:sp>
        <p:sp>
          <p:nvSpPr>
            <p:cNvPr id="434" name="tx140"/>
            <p:cNvSpPr/>
            <p:nvPr/>
          </p:nvSpPr>
          <p:spPr>
            <a:xfrm>
              <a:off x="2772052" y="485132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50.2</a:t>
              </a:r>
            </a:p>
          </p:txBody>
        </p:sp>
        <p:sp>
          <p:nvSpPr>
            <p:cNvPr id="435" name="tx141"/>
            <p:cNvSpPr/>
            <p:nvPr/>
          </p:nvSpPr>
          <p:spPr>
            <a:xfrm>
              <a:off x="3536886" y="5069318"/>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26.4</a:t>
              </a:r>
            </a:p>
          </p:txBody>
        </p:sp>
        <p:sp>
          <p:nvSpPr>
            <p:cNvPr id="436" name="tx142"/>
            <p:cNvSpPr/>
            <p:nvPr/>
          </p:nvSpPr>
          <p:spPr>
            <a:xfrm>
              <a:off x="4301721" y="4985969"/>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35.5</a:t>
              </a:r>
            </a:p>
          </p:txBody>
        </p:sp>
        <p:sp>
          <p:nvSpPr>
            <p:cNvPr id="437" name="tx143"/>
            <p:cNvSpPr/>
            <p:nvPr/>
          </p:nvSpPr>
          <p:spPr>
            <a:xfrm>
              <a:off x="5066555" y="5168239"/>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15.6</a:t>
              </a:r>
            </a:p>
          </p:txBody>
        </p:sp>
        <p:sp>
          <p:nvSpPr>
            <p:cNvPr id="438" name="tx144"/>
            <p:cNvSpPr/>
            <p:nvPr/>
          </p:nvSpPr>
          <p:spPr>
            <a:xfrm>
              <a:off x="5870237" y="529463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1.8</a:t>
              </a:r>
            </a:p>
          </p:txBody>
        </p:sp>
      </p:grpSp>
      <p:graphicFrame>
        <p:nvGraphicFramePr>
          <p:cNvPr id="439" name="Table 438"/>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6205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4616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14282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17778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3255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Nigeria</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03573"/>
              <a:ext cx="218838" cy="84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0357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95572"/>
              <a:ext cx="218838" cy="80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66235"/>
              <a:ext cx="218838" cy="293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91412"/>
              <a:ext cx="218838" cy="20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58768"/>
              <a:ext cx="218838" cy="326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481533"/>
              <a:ext cx="218838" cy="77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449956"/>
              <a:ext cx="218838" cy="315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89171"/>
              <a:ext cx="218838" cy="228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46393"/>
              <a:ext cx="218838" cy="427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456570"/>
              <a:ext cx="218838" cy="898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409951"/>
              <a:ext cx="218838" cy="46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78930"/>
              <a:ext cx="218838" cy="330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01055"/>
              <a:ext cx="218838" cy="778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430754"/>
              <a:ext cx="218838" cy="703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341997"/>
              <a:ext cx="218838" cy="88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91092"/>
              <a:ext cx="218838" cy="209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41486"/>
              <a:ext cx="218838" cy="496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515350"/>
              <a:ext cx="218838" cy="261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439821"/>
              <a:ext cx="218838" cy="755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97066"/>
              <a:ext cx="218838" cy="149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74130"/>
              <a:ext cx="218838" cy="229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566662"/>
              <a:ext cx="218838" cy="74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505215"/>
              <a:ext cx="218838" cy="614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2613"/>
              <a:ext cx="218838" cy="93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93438"/>
              <a:ext cx="218838" cy="91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86611"/>
              <a:ext cx="218838" cy="68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529111"/>
              <a:ext cx="218838" cy="574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04213"/>
              <a:ext cx="218838" cy="7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6532"/>
              <a:ext cx="218838" cy="76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87678"/>
              <a:ext cx="218838" cy="88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518337"/>
              <a:ext cx="218838" cy="69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6027"/>
              <a:ext cx="218838" cy="59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98452"/>
              <a:ext cx="218838" cy="75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95465"/>
              <a:ext cx="218838" cy="29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541166"/>
              <a:ext cx="218838" cy="542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06453"/>
              <a:ext cx="218838" cy="55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96959"/>
              <a:ext cx="218838" cy="94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592478"/>
              <a:ext cx="218838" cy="44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541486"/>
              <a:ext cx="218838" cy="50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02613"/>
              <a:ext cx="218838" cy="93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95785"/>
              <a:ext cx="218838" cy="68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91732"/>
              <a:ext cx="218838" cy="40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531031"/>
              <a:ext cx="218838" cy="607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602933"/>
              <a:ext cx="218838" cy="90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600373"/>
              <a:ext cx="218838" cy="25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94292"/>
              <a:ext cx="218838" cy="60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534765"/>
              <a:ext cx="218838" cy="59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2293"/>
              <a:ext cx="218838" cy="9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599626"/>
              <a:ext cx="218838" cy="26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596212"/>
              <a:ext cx="218838" cy="34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551300"/>
              <a:ext cx="218838" cy="449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83731"/>
              <a:ext cx="218838" cy="282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359706"/>
              <a:ext cx="218838" cy="2240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287911"/>
              <a:ext cx="218838" cy="717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204595"/>
              <a:ext cx="218838" cy="833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80530"/>
              <a:ext cx="218838" cy="314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324822"/>
              <a:ext cx="218838" cy="2557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074234"/>
              <a:ext cx="218838" cy="2505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963608"/>
              <a:ext cx="218838" cy="110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64209"/>
              <a:ext cx="218838" cy="477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112425"/>
              <a:ext cx="218838" cy="4517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825673"/>
              <a:ext cx="218838" cy="2867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654240"/>
              <a:ext cx="218838" cy="171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74556"/>
              <a:ext cx="218838" cy="374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261775"/>
              <a:ext cx="218838" cy="3127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015454"/>
              <a:ext cx="218838" cy="246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1881252"/>
              <a:ext cx="218838" cy="1342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81597"/>
              <a:ext cx="218838" cy="304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64635"/>
              <a:ext cx="218838" cy="169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236919"/>
              <a:ext cx="218838" cy="3277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146029"/>
              <a:ext cx="218838" cy="908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592158"/>
              <a:ext cx="218838" cy="198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79250"/>
              <a:ext cx="218838" cy="129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77906"/>
              <a:ext cx="218838" cy="1013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404404"/>
              <a:ext cx="218838" cy="735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91625"/>
              <a:ext cx="218838" cy="203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90878"/>
              <a:ext cx="218838" cy="7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24204"/>
              <a:ext cx="218838" cy="666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454863"/>
              <a:ext cx="218838" cy="69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598346"/>
              <a:ext cx="218838" cy="136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59834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577970"/>
              <a:ext cx="218838" cy="203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525484"/>
              <a:ext cx="218838" cy="524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592692"/>
              <a:ext cx="218838" cy="193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59269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580317"/>
              <a:ext cx="218838" cy="123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527298"/>
              <a:ext cx="218838" cy="530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589598"/>
              <a:ext cx="218838" cy="22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58959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578183"/>
              <a:ext cx="218838" cy="1141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528365"/>
              <a:ext cx="218838" cy="498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594612"/>
              <a:ext cx="218838" cy="173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59461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579037"/>
              <a:ext cx="218838" cy="155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510976"/>
              <a:ext cx="218838" cy="680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08053"/>
              <a:ext cx="218838" cy="39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0805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00266"/>
              <a:ext cx="218838" cy="77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586291"/>
              <a:ext cx="218838" cy="1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07860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54521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rc111"/>
            <p:cNvSpPr/>
            <p:nvPr/>
          </p:nvSpPr>
          <p:spPr>
            <a:xfrm>
              <a:off x="1545759" y="2603573"/>
              <a:ext cx="218838" cy="84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1545759" y="26035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95572"/>
              <a:ext cx="218838" cy="80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66235"/>
              <a:ext cx="218838" cy="293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808365" y="2591412"/>
              <a:ext cx="218838" cy="205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58768"/>
              <a:ext cx="218838" cy="326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481533"/>
              <a:ext cx="218838" cy="77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449956"/>
              <a:ext cx="218838" cy="3157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070972" y="2589171"/>
              <a:ext cx="218838" cy="228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46393"/>
              <a:ext cx="218838" cy="427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456570"/>
              <a:ext cx="218838" cy="898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409951"/>
              <a:ext cx="218838" cy="466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333578" y="2578930"/>
              <a:ext cx="218838" cy="330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01055"/>
              <a:ext cx="218838" cy="778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430754"/>
              <a:ext cx="218838" cy="703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341997"/>
              <a:ext cx="218838" cy="887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596184" y="2591092"/>
              <a:ext cx="218838" cy="209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41486"/>
              <a:ext cx="218838" cy="496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15350"/>
              <a:ext cx="218838" cy="261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439821"/>
              <a:ext cx="218838" cy="755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858791" y="2597066"/>
              <a:ext cx="218838" cy="149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74130"/>
              <a:ext cx="218838" cy="229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66662"/>
              <a:ext cx="218838" cy="74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505215"/>
              <a:ext cx="218838" cy="614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121397" y="2602613"/>
              <a:ext cx="218838" cy="93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593438"/>
              <a:ext cx="218838" cy="91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86611"/>
              <a:ext cx="218838" cy="68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29111"/>
              <a:ext cx="218838" cy="574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384004" y="2604213"/>
              <a:ext cx="218838" cy="77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96532"/>
              <a:ext cx="218838" cy="76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87678"/>
              <a:ext cx="218838" cy="88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18337"/>
              <a:ext cx="218838" cy="69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646610" y="2606027"/>
              <a:ext cx="218838" cy="59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98452"/>
              <a:ext cx="218838" cy="75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95465"/>
              <a:ext cx="218838" cy="29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41166"/>
              <a:ext cx="218838" cy="542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909217" y="2606453"/>
              <a:ext cx="218838" cy="55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96959"/>
              <a:ext cx="218838" cy="94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92478"/>
              <a:ext cx="218838" cy="44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41486"/>
              <a:ext cx="218838" cy="509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171823" y="2602613"/>
              <a:ext cx="218838" cy="93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95785"/>
              <a:ext cx="218838" cy="68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91732"/>
              <a:ext cx="218838" cy="40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31031"/>
              <a:ext cx="218838" cy="607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434430" y="2602933"/>
              <a:ext cx="218838" cy="90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600373"/>
              <a:ext cx="218838" cy="256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94292"/>
              <a:ext cx="218838" cy="60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34765"/>
              <a:ext cx="218838" cy="595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697036" y="2602293"/>
              <a:ext cx="218838" cy="9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599626"/>
              <a:ext cx="218838" cy="266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596212"/>
              <a:ext cx="218838" cy="34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51300"/>
              <a:ext cx="218838" cy="449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959643" y="2583731"/>
              <a:ext cx="218838" cy="282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359706"/>
              <a:ext cx="218838" cy="2240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287911"/>
              <a:ext cx="218838" cy="717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204595"/>
              <a:ext cx="218838" cy="833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5222249" y="2580530"/>
              <a:ext cx="218838" cy="314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324822"/>
              <a:ext cx="218838" cy="2557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074234"/>
              <a:ext cx="218838" cy="250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1963608"/>
              <a:ext cx="218838" cy="110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484856" y="2564209"/>
              <a:ext cx="218838" cy="477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112425"/>
              <a:ext cx="218838" cy="4517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1825673"/>
              <a:ext cx="218838" cy="2867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1654240"/>
              <a:ext cx="218838" cy="1714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747462" y="2574556"/>
              <a:ext cx="218838" cy="374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261775"/>
              <a:ext cx="218838" cy="3127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015454"/>
              <a:ext cx="218838" cy="2463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1881252"/>
              <a:ext cx="218838" cy="1342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6010069" y="2581597"/>
              <a:ext cx="218838" cy="304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564635"/>
              <a:ext cx="218838" cy="169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236919"/>
              <a:ext cx="218838" cy="3277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146029"/>
              <a:ext cx="218838" cy="908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272675" y="2592158"/>
              <a:ext cx="218838" cy="198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579250"/>
              <a:ext cx="218838" cy="129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477906"/>
              <a:ext cx="218838" cy="1013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404404"/>
              <a:ext cx="218838" cy="735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535282" y="2591625"/>
              <a:ext cx="218838" cy="203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590878"/>
              <a:ext cx="218838" cy="7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24204"/>
              <a:ext cx="218838" cy="666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454863"/>
              <a:ext cx="218838" cy="693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797888" y="2598346"/>
              <a:ext cx="218838" cy="136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59834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577970"/>
              <a:ext cx="218838" cy="203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25484"/>
              <a:ext cx="218838" cy="524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7060495" y="2592692"/>
              <a:ext cx="218838" cy="193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59269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580317"/>
              <a:ext cx="218838" cy="123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527298"/>
              <a:ext cx="218838" cy="530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323101" y="2589598"/>
              <a:ext cx="218838" cy="224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58959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578183"/>
              <a:ext cx="218838" cy="114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28365"/>
              <a:ext cx="218838" cy="498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585708" y="2594612"/>
              <a:ext cx="218838" cy="173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59461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579037"/>
              <a:ext cx="218838" cy="155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510976"/>
              <a:ext cx="218838" cy="680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848314" y="2608053"/>
              <a:ext cx="218838" cy="39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0805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00266"/>
              <a:ext cx="218838" cy="77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586291"/>
              <a:ext cx="218838" cy="139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5"/>
            <p:cNvSpPr/>
            <p:nvPr/>
          </p:nvSpPr>
          <p:spPr>
            <a:xfrm>
              <a:off x="1274398" y="1545215"/>
              <a:ext cx="0" cy="1066785"/>
            </a:xfrm>
            <a:custGeom>
              <a:avLst/>
              <a:gdLst/>
              <a:ahLst/>
              <a:cxnLst/>
              <a:rect l="0" t="0" r="0" b="0"/>
              <a:pathLst>
                <a:path h="1066785">
                  <a:moveTo>
                    <a:pt x="0" y="1066785"/>
                  </a:moveTo>
                  <a:lnTo>
                    <a:pt x="0" y="0"/>
                  </a:lnTo>
                </a:path>
              </a:pathLst>
            </a:custGeom>
            <a:ln w="9525" cap="rnd">
              <a:solidFill>
                <a:srgbClr val="000000">
                  <a:alpha val="100000"/>
                </a:srgbClr>
              </a:solidFill>
              <a:prstDash val="solid"/>
              <a:round/>
            </a:ln>
          </p:spPr>
          <p:txBody>
            <a:bodyPr/>
            <a:lstStyle/>
            <a:p>
              <a:endParaRPr/>
            </a:p>
          </p:txBody>
        </p:sp>
        <p:sp>
          <p:nvSpPr>
            <p:cNvPr id="217" name="pl216"/>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07860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154521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tx219"/>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1" name="tx220"/>
            <p:cNvSpPr/>
            <p:nvPr/>
          </p:nvSpPr>
          <p:spPr>
            <a:xfrm>
              <a:off x="780741" y="2026419"/>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5000</a:t>
              </a:r>
            </a:p>
          </p:txBody>
        </p:sp>
        <p:sp>
          <p:nvSpPr>
            <p:cNvPr id="222" name="tx221"/>
            <p:cNvSpPr/>
            <p:nvPr/>
          </p:nvSpPr>
          <p:spPr>
            <a:xfrm>
              <a:off x="703046" y="1493026"/>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223" name="pl222"/>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4" name="pl223"/>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5" name="pl224"/>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6" name="pl225"/>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tx249"/>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1" name="tx250"/>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2" name="tx251"/>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3" name="tx252"/>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4" name="tx253"/>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5" name="tx254"/>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6" name="tx255"/>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57" name="tx256"/>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58" name="tx257"/>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59" name="tx258"/>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0" name="tx259"/>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1" name="tx260"/>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2" name="tx261"/>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3" name="tx262"/>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4" name="tx263"/>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5" name="tx264"/>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6" name="tx265"/>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67" name="tx266"/>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68" name="tx267"/>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69" name="tx268"/>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0" name="tx269"/>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1" name="tx270"/>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2" name="tx271"/>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3" name="tx272"/>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4" name="tx273"/>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5" name="tx274"/>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6" name="pl275"/>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77" name="rc276"/>
            <p:cNvSpPr/>
            <p:nvPr/>
          </p:nvSpPr>
          <p:spPr>
            <a:xfrm>
              <a:off x="669613" y="2850376"/>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669613" y="3014968"/>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669613" y="3179560"/>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669613" y="3344152"/>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0"/>
            <p:cNvSpPr/>
            <p:nvPr/>
          </p:nvSpPr>
          <p:spPr>
            <a:xfrm>
              <a:off x="891812" y="2839930"/>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2" name="tx281"/>
            <p:cNvSpPr/>
            <p:nvPr/>
          </p:nvSpPr>
          <p:spPr>
            <a:xfrm>
              <a:off x="891812" y="3002538"/>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3" name="tx282"/>
            <p:cNvSpPr/>
            <p:nvPr/>
          </p:nvSpPr>
          <p:spPr>
            <a:xfrm>
              <a:off x="891812" y="3142920"/>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4" name="tx283"/>
            <p:cNvSpPr/>
            <p:nvPr/>
          </p:nvSpPr>
          <p:spPr>
            <a:xfrm>
              <a:off x="891812" y="3333706"/>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5" name="tx284"/>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6" name="tx285"/>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87" name="pg286"/>
            <p:cNvSpPr/>
            <p:nvPr/>
          </p:nvSpPr>
          <p:spPr>
            <a:xfrm>
              <a:off x="2400021" y="1526369"/>
              <a:ext cx="85952" cy="85952"/>
            </a:xfrm>
            <a:custGeom>
              <a:avLst/>
              <a:gdLst/>
              <a:ahLst/>
              <a:cxnLst/>
              <a:rect l="0" t="0" r="0" b="0"/>
              <a:pathLst>
                <a:path w="85952" h="85952">
                  <a:moveTo>
                    <a:pt x="42976" y="85952"/>
                  </a:moveTo>
                  <a:lnTo>
                    <a:pt x="85952" y="42976"/>
                  </a:lnTo>
                  <a:lnTo>
                    <a:pt x="42976" y="0"/>
                  </a:lnTo>
                  <a:lnTo>
                    <a:pt x="0" y="42976"/>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8" name="pg287"/>
            <p:cNvSpPr/>
            <p:nvPr/>
          </p:nvSpPr>
          <p:spPr>
            <a:xfrm>
              <a:off x="7389544" y="1526369"/>
              <a:ext cx="85952" cy="85952"/>
            </a:xfrm>
            <a:custGeom>
              <a:avLst/>
              <a:gdLst/>
              <a:ahLst/>
              <a:cxnLst/>
              <a:rect l="0" t="0" r="0" b="0"/>
              <a:pathLst>
                <a:path w="85952" h="85952">
                  <a:moveTo>
                    <a:pt x="42976" y="85952"/>
                  </a:moveTo>
                  <a:lnTo>
                    <a:pt x="85952" y="42976"/>
                  </a:lnTo>
                  <a:lnTo>
                    <a:pt x="42976" y="0"/>
                  </a:lnTo>
                  <a:lnTo>
                    <a:pt x="0" y="42976"/>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89" name="tx288"/>
            <p:cNvSpPr/>
            <p:nvPr/>
          </p:nvSpPr>
          <p:spPr>
            <a:xfrm>
              <a:off x="2050562" y="1105473"/>
              <a:ext cx="784869"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National (9-59 M)</a:t>
              </a:r>
            </a:p>
          </p:txBody>
        </p:sp>
        <p:sp>
          <p:nvSpPr>
            <p:cNvPr id="290" name="tx289"/>
            <p:cNvSpPr/>
            <p:nvPr/>
          </p:nvSpPr>
          <p:spPr>
            <a:xfrm>
              <a:off x="2194504" y="1252142"/>
              <a:ext cx="496986"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106%</a:t>
              </a:r>
            </a:p>
          </p:txBody>
        </p:sp>
        <p:sp>
          <p:nvSpPr>
            <p:cNvPr id="291" name="tx290"/>
            <p:cNvSpPr/>
            <p:nvPr/>
          </p:nvSpPr>
          <p:spPr>
            <a:xfrm>
              <a:off x="7040086" y="1159361"/>
              <a:ext cx="784869"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National (9-59 M)</a:t>
              </a:r>
            </a:p>
          </p:txBody>
        </p:sp>
        <p:sp>
          <p:nvSpPr>
            <p:cNvPr id="292" name="pg291"/>
            <p:cNvSpPr/>
            <p:nvPr/>
          </p:nvSpPr>
          <p:spPr>
            <a:xfrm>
              <a:off x="5950382" y="3312570"/>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3" name="pt292"/>
            <p:cNvSpPr/>
            <p:nvPr/>
          </p:nvSpPr>
          <p:spPr>
            <a:xfrm>
              <a:off x="7253520" y="3320388"/>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4" name="tx293"/>
            <p:cNvSpPr/>
            <p:nvPr/>
          </p:nvSpPr>
          <p:spPr>
            <a:xfrm>
              <a:off x="6112505" y="3297670"/>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5" name="tx294"/>
            <p:cNvSpPr/>
            <p:nvPr/>
          </p:nvSpPr>
          <p:spPr>
            <a:xfrm>
              <a:off x="7407825" y="3297670"/>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296" name="grp1"/>
          <p:cNvGrpSpPr/>
          <p:nvPr/>
        </p:nvGrpSpPr>
        <p:grpSpPr>
          <a:xfrm>
            <a:off x="359998" y="3698639"/>
            <a:ext cx="6808552" cy="2508750"/>
            <a:chOff x="359998" y="3698639"/>
            <a:chExt cx="6808552" cy="2508750"/>
          </a:xfrm>
        </p:grpSpPr>
        <p:sp>
          <p:nvSpPr>
            <p:cNvPr id="297"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8" name="rc4"/>
            <p:cNvSpPr/>
            <p:nvPr/>
          </p:nvSpPr>
          <p:spPr>
            <a:xfrm>
              <a:off x="1187123" y="5346685"/>
              <a:ext cx="382417" cy="1291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5"/>
            <p:cNvSpPr/>
            <p:nvPr/>
          </p:nvSpPr>
          <p:spPr>
            <a:xfrm>
              <a:off x="1187123" y="5344551"/>
              <a:ext cx="382417" cy="21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0" name="rc6"/>
            <p:cNvSpPr/>
            <p:nvPr/>
          </p:nvSpPr>
          <p:spPr>
            <a:xfrm>
              <a:off x="1187123" y="5344124"/>
              <a:ext cx="382417" cy="4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1" name="rc7"/>
            <p:cNvSpPr/>
            <p:nvPr/>
          </p:nvSpPr>
          <p:spPr>
            <a:xfrm>
              <a:off x="1187123" y="5272030"/>
              <a:ext cx="382417" cy="720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8"/>
            <p:cNvSpPr/>
            <p:nvPr/>
          </p:nvSpPr>
          <p:spPr>
            <a:xfrm>
              <a:off x="1951957" y="4975419"/>
              <a:ext cx="382417" cy="500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9"/>
            <p:cNvSpPr/>
            <p:nvPr/>
          </p:nvSpPr>
          <p:spPr>
            <a:xfrm>
              <a:off x="1951957" y="4953949"/>
              <a:ext cx="382417" cy="214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10"/>
            <p:cNvSpPr/>
            <p:nvPr/>
          </p:nvSpPr>
          <p:spPr>
            <a:xfrm>
              <a:off x="1951957" y="4949192"/>
              <a:ext cx="382417" cy="475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11"/>
            <p:cNvSpPr/>
            <p:nvPr/>
          </p:nvSpPr>
          <p:spPr>
            <a:xfrm>
              <a:off x="1951957" y="4492961"/>
              <a:ext cx="382417" cy="456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12"/>
            <p:cNvSpPr/>
            <p:nvPr/>
          </p:nvSpPr>
          <p:spPr>
            <a:xfrm>
              <a:off x="2716792" y="5305820"/>
              <a:ext cx="382417" cy="1700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13"/>
            <p:cNvSpPr/>
            <p:nvPr/>
          </p:nvSpPr>
          <p:spPr>
            <a:xfrm>
              <a:off x="2716792" y="5296976"/>
              <a:ext cx="382417" cy="88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4"/>
            <p:cNvSpPr/>
            <p:nvPr/>
          </p:nvSpPr>
          <p:spPr>
            <a:xfrm>
              <a:off x="2716792" y="5293621"/>
              <a:ext cx="382417" cy="33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5"/>
            <p:cNvSpPr/>
            <p:nvPr/>
          </p:nvSpPr>
          <p:spPr>
            <a:xfrm>
              <a:off x="2716792" y="5134855"/>
              <a:ext cx="382417" cy="1587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6"/>
            <p:cNvSpPr/>
            <p:nvPr/>
          </p:nvSpPr>
          <p:spPr>
            <a:xfrm>
              <a:off x="3481626" y="5419756"/>
              <a:ext cx="382417" cy="561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7"/>
            <p:cNvSpPr/>
            <p:nvPr/>
          </p:nvSpPr>
          <p:spPr>
            <a:xfrm>
              <a:off x="3481626" y="5416706"/>
              <a:ext cx="382417" cy="30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8"/>
            <p:cNvSpPr/>
            <p:nvPr/>
          </p:nvSpPr>
          <p:spPr>
            <a:xfrm>
              <a:off x="3481626" y="5415608"/>
              <a:ext cx="382417" cy="10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9"/>
            <p:cNvSpPr/>
            <p:nvPr/>
          </p:nvSpPr>
          <p:spPr>
            <a:xfrm>
              <a:off x="3481626" y="5365166"/>
              <a:ext cx="382417" cy="504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20"/>
            <p:cNvSpPr/>
            <p:nvPr/>
          </p:nvSpPr>
          <p:spPr>
            <a:xfrm>
              <a:off x="4246460" y="5449276"/>
              <a:ext cx="382417" cy="265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21"/>
            <p:cNvSpPr/>
            <p:nvPr/>
          </p:nvSpPr>
          <p:spPr>
            <a:xfrm>
              <a:off x="4246460" y="5446715"/>
              <a:ext cx="382417" cy="25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22"/>
            <p:cNvSpPr/>
            <p:nvPr/>
          </p:nvSpPr>
          <p:spPr>
            <a:xfrm>
              <a:off x="4246460" y="5446105"/>
              <a:ext cx="382417" cy="6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23"/>
            <p:cNvSpPr/>
            <p:nvPr/>
          </p:nvSpPr>
          <p:spPr>
            <a:xfrm>
              <a:off x="4246460" y="5429088"/>
              <a:ext cx="382417" cy="170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4"/>
            <p:cNvSpPr/>
            <p:nvPr/>
          </p:nvSpPr>
          <p:spPr>
            <a:xfrm>
              <a:off x="5011295" y="5467513"/>
              <a:ext cx="382417" cy="83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5"/>
            <p:cNvSpPr/>
            <p:nvPr/>
          </p:nvSpPr>
          <p:spPr>
            <a:xfrm>
              <a:off x="5011295" y="5466172"/>
              <a:ext cx="382417" cy="13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6"/>
            <p:cNvSpPr/>
            <p:nvPr/>
          </p:nvSpPr>
          <p:spPr>
            <a:xfrm>
              <a:off x="5011295" y="5465867"/>
              <a:ext cx="382417" cy="3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7"/>
            <p:cNvSpPr/>
            <p:nvPr/>
          </p:nvSpPr>
          <p:spPr>
            <a:xfrm>
              <a:off x="5011295" y="5459950"/>
              <a:ext cx="382417" cy="5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8"/>
            <p:cNvSpPr/>
            <p:nvPr/>
          </p:nvSpPr>
          <p:spPr>
            <a:xfrm>
              <a:off x="5776129" y="5471234"/>
              <a:ext cx="382417" cy="46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9"/>
            <p:cNvSpPr/>
            <p:nvPr/>
          </p:nvSpPr>
          <p:spPr>
            <a:xfrm>
              <a:off x="5776129" y="5470258"/>
              <a:ext cx="382417" cy="97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30"/>
            <p:cNvSpPr/>
            <p:nvPr/>
          </p:nvSpPr>
          <p:spPr>
            <a:xfrm>
              <a:off x="5776129" y="5470197"/>
              <a:ext cx="382417" cy="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31"/>
            <p:cNvSpPr/>
            <p:nvPr/>
          </p:nvSpPr>
          <p:spPr>
            <a:xfrm>
              <a:off x="5776129" y="5467696"/>
              <a:ext cx="382417" cy="25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7" name="pl33"/>
            <p:cNvSpPr/>
            <p:nvPr/>
          </p:nvSpPr>
          <p:spPr>
            <a:xfrm>
              <a:off x="1091518" y="4865936"/>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pl34"/>
            <p:cNvSpPr/>
            <p:nvPr/>
          </p:nvSpPr>
          <p:spPr>
            <a:xfrm>
              <a:off x="1091518" y="4256002"/>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9" name="rc35"/>
            <p:cNvSpPr/>
            <p:nvPr/>
          </p:nvSpPr>
          <p:spPr>
            <a:xfrm>
              <a:off x="1187123" y="5346685"/>
              <a:ext cx="382417" cy="1291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0" name="rc36"/>
            <p:cNvSpPr/>
            <p:nvPr/>
          </p:nvSpPr>
          <p:spPr>
            <a:xfrm>
              <a:off x="1187123" y="5344551"/>
              <a:ext cx="382417" cy="21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1" name="rc37"/>
            <p:cNvSpPr/>
            <p:nvPr/>
          </p:nvSpPr>
          <p:spPr>
            <a:xfrm>
              <a:off x="1187123" y="5344124"/>
              <a:ext cx="382417" cy="42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2" name="rc38"/>
            <p:cNvSpPr/>
            <p:nvPr/>
          </p:nvSpPr>
          <p:spPr>
            <a:xfrm>
              <a:off x="1187123" y="5272030"/>
              <a:ext cx="382417" cy="720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3" name="rc39"/>
            <p:cNvSpPr/>
            <p:nvPr/>
          </p:nvSpPr>
          <p:spPr>
            <a:xfrm>
              <a:off x="1951957" y="4975419"/>
              <a:ext cx="382417" cy="500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4" name="rc40"/>
            <p:cNvSpPr/>
            <p:nvPr/>
          </p:nvSpPr>
          <p:spPr>
            <a:xfrm>
              <a:off x="1951957" y="4953949"/>
              <a:ext cx="382417" cy="214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5" name="rc41"/>
            <p:cNvSpPr/>
            <p:nvPr/>
          </p:nvSpPr>
          <p:spPr>
            <a:xfrm>
              <a:off x="1951957" y="4949192"/>
              <a:ext cx="382417" cy="475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6" name="rc42"/>
            <p:cNvSpPr/>
            <p:nvPr/>
          </p:nvSpPr>
          <p:spPr>
            <a:xfrm>
              <a:off x="1951957" y="4492961"/>
              <a:ext cx="382417" cy="456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7" name="rc43"/>
            <p:cNvSpPr/>
            <p:nvPr/>
          </p:nvSpPr>
          <p:spPr>
            <a:xfrm>
              <a:off x="2716792" y="5305820"/>
              <a:ext cx="382417" cy="1700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8" name="rc44"/>
            <p:cNvSpPr/>
            <p:nvPr/>
          </p:nvSpPr>
          <p:spPr>
            <a:xfrm>
              <a:off x="2716792" y="5296976"/>
              <a:ext cx="382417" cy="88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9" name="rc45"/>
            <p:cNvSpPr/>
            <p:nvPr/>
          </p:nvSpPr>
          <p:spPr>
            <a:xfrm>
              <a:off x="2716792" y="5293621"/>
              <a:ext cx="382417" cy="335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0" name="rc46"/>
            <p:cNvSpPr/>
            <p:nvPr/>
          </p:nvSpPr>
          <p:spPr>
            <a:xfrm>
              <a:off x="2716792" y="5134855"/>
              <a:ext cx="382417" cy="1587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1" name="rc47"/>
            <p:cNvSpPr/>
            <p:nvPr/>
          </p:nvSpPr>
          <p:spPr>
            <a:xfrm>
              <a:off x="3481626" y="5419756"/>
              <a:ext cx="382417" cy="561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2" name="rc48"/>
            <p:cNvSpPr/>
            <p:nvPr/>
          </p:nvSpPr>
          <p:spPr>
            <a:xfrm>
              <a:off x="3481626" y="5416706"/>
              <a:ext cx="382417" cy="304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3" name="rc49"/>
            <p:cNvSpPr/>
            <p:nvPr/>
          </p:nvSpPr>
          <p:spPr>
            <a:xfrm>
              <a:off x="3481626" y="5415608"/>
              <a:ext cx="382417" cy="10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4" name="rc50"/>
            <p:cNvSpPr/>
            <p:nvPr/>
          </p:nvSpPr>
          <p:spPr>
            <a:xfrm>
              <a:off x="3481626" y="5365166"/>
              <a:ext cx="382417" cy="5044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5" name="rc51"/>
            <p:cNvSpPr/>
            <p:nvPr/>
          </p:nvSpPr>
          <p:spPr>
            <a:xfrm>
              <a:off x="4246460" y="5449276"/>
              <a:ext cx="382417" cy="265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6" name="rc52"/>
            <p:cNvSpPr/>
            <p:nvPr/>
          </p:nvSpPr>
          <p:spPr>
            <a:xfrm>
              <a:off x="4246460" y="5446715"/>
              <a:ext cx="382417" cy="256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7" name="rc53"/>
            <p:cNvSpPr/>
            <p:nvPr/>
          </p:nvSpPr>
          <p:spPr>
            <a:xfrm>
              <a:off x="4246460" y="5446105"/>
              <a:ext cx="382417" cy="60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8" name="rc54"/>
            <p:cNvSpPr/>
            <p:nvPr/>
          </p:nvSpPr>
          <p:spPr>
            <a:xfrm>
              <a:off x="4246460" y="5429088"/>
              <a:ext cx="382417" cy="170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9" name="rc55"/>
            <p:cNvSpPr/>
            <p:nvPr/>
          </p:nvSpPr>
          <p:spPr>
            <a:xfrm>
              <a:off x="5011295" y="5467513"/>
              <a:ext cx="382417" cy="83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0" name="rc56"/>
            <p:cNvSpPr/>
            <p:nvPr/>
          </p:nvSpPr>
          <p:spPr>
            <a:xfrm>
              <a:off x="5011295" y="5466172"/>
              <a:ext cx="382417" cy="13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1" name="rc57"/>
            <p:cNvSpPr/>
            <p:nvPr/>
          </p:nvSpPr>
          <p:spPr>
            <a:xfrm>
              <a:off x="5011295" y="5465867"/>
              <a:ext cx="382417" cy="3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2" name="rc58"/>
            <p:cNvSpPr/>
            <p:nvPr/>
          </p:nvSpPr>
          <p:spPr>
            <a:xfrm>
              <a:off x="5011295" y="5459950"/>
              <a:ext cx="382417" cy="59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3" name="rc59"/>
            <p:cNvSpPr/>
            <p:nvPr/>
          </p:nvSpPr>
          <p:spPr>
            <a:xfrm>
              <a:off x="5776129" y="5471234"/>
              <a:ext cx="382417" cy="46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4" name="rc60"/>
            <p:cNvSpPr/>
            <p:nvPr/>
          </p:nvSpPr>
          <p:spPr>
            <a:xfrm>
              <a:off x="5776129" y="5470258"/>
              <a:ext cx="382417" cy="97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5" name="rc61"/>
            <p:cNvSpPr/>
            <p:nvPr/>
          </p:nvSpPr>
          <p:spPr>
            <a:xfrm>
              <a:off x="5776129" y="5470197"/>
              <a:ext cx="382417" cy="6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6" name="rc62"/>
            <p:cNvSpPr/>
            <p:nvPr/>
          </p:nvSpPr>
          <p:spPr>
            <a:xfrm>
              <a:off x="5776129" y="5467696"/>
              <a:ext cx="382417" cy="250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7" name="pl63"/>
            <p:cNvSpPr/>
            <p:nvPr/>
          </p:nvSpPr>
          <p:spPr>
            <a:xfrm>
              <a:off x="1091518" y="4256002"/>
              <a:ext cx="0" cy="1219867"/>
            </a:xfrm>
            <a:custGeom>
              <a:avLst/>
              <a:gdLst/>
              <a:ahLst/>
              <a:cxnLst/>
              <a:rect l="0" t="0" r="0" b="0"/>
              <a:pathLst>
                <a:path h="1219867">
                  <a:moveTo>
                    <a:pt x="0" y="1219867"/>
                  </a:moveTo>
                  <a:lnTo>
                    <a:pt x="0" y="0"/>
                  </a:lnTo>
                </a:path>
              </a:pathLst>
            </a:custGeom>
            <a:ln w="9525" cap="rnd">
              <a:solidFill>
                <a:srgbClr val="000000">
                  <a:alpha val="100000"/>
                </a:srgbClr>
              </a:solidFill>
              <a:prstDash val="solid"/>
              <a:round/>
            </a:ln>
          </p:spPr>
          <p:txBody>
            <a:bodyPr/>
            <a:lstStyle/>
            <a:p>
              <a:endParaRPr/>
            </a:p>
          </p:txBody>
        </p:sp>
        <p:sp>
          <p:nvSpPr>
            <p:cNvPr id="358" name="pl64"/>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9" name="pl65"/>
            <p:cNvSpPr/>
            <p:nvPr/>
          </p:nvSpPr>
          <p:spPr>
            <a:xfrm>
              <a:off x="1000079" y="486593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0" name="pl66"/>
            <p:cNvSpPr/>
            <p:nvPr/>
          </p:nvSpPr>
          <p:spPr>
            <a:xfrm>
              <a:off x="1000079" y="4256002"/>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1" name="tx6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2" name="tx68"/>
            <p:cNvSpPr/>
            <p:nvPr/>
          </p:nvSpPr>
          <p:spPr>
            <a:xfrm>
              <a:off x="520166" y="4813746"/>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363" name="tx69"/>
            <p:cNvSpPr/>
            <p:nvPr/>
          </p:nvSpPr>
          <p:spPr>
            <a:xfrm>
              <a:off x="520166" y="4203812"/>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20000</a:t>
              </a:r>
            </a:p>
          </p:txBody>
        </p:sp>
        <p:sp>
          <p:nvSpPr>
            <p:cNvPr id="364" name="pl70"/>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5" name="pl71"/>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6" name="pl72"/>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7" name="pl73"/>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8" name="pl74"/>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9" name="pl75"/>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0" name="pl76"/>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1" name="pl77"/>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tx78"/>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3" name="tx79"/>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4" name="tx80"/>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5" name="tx81"/>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76" name="tx82"/>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77" name="tx83"/>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78" name="tx84"/>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79" name="pl85"/>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0" name="rc86"/>
            <p:cNvSpPr/>
            <p:nvPr/>
          </p:nvSpPr>
          <p:spPr>
            <a:xfrm>
              <a:off x="1785884" y="5967324"/>
              <a:ext cx="3773901" cy="240065"/>
            </a:xfrm>
            <a:prstGeom prst="rect">
              <a:avLst/>
            </a:prstGeom>
            <a:solidFill>
              <a:srgbClr val="FFFFFF">
                <a:alpha val="100000"/>
              </a:srgbClr>
            </a:solidFill>
          </p:spPr>
          <p:txBody>
            <a:bodyPr/>
            <a:lstStyle/>
            <a:p>
              <a:endParaRPr/>
            </a:p>
          </p:txBody>
        </p:sp>
        <p:sp>
          <p:nvSpPr>
            <p:cNvPr id="381" name="rc87"/>
            <p:cNvSpPr/>
            <p:nvPr/>
          </p:nvSpPr>
          <p:spPr>
            <a:xfrm>
              <a:off x="1909328" y="6090768"/>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2" name="rc88"/>
            <p:cNvSpPr/>
            <p:nvPr/>
          </p:nvSpPr>
          <p:spPr>
            <a:xfrm>
              <a:off x="2837373" y="6090768"/>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3" name="rc89"/>
            <p:cNvSpPr/>
            <p:nvPr/>
          </p:nvSpPr>
          <p:spPr>
            <a:xfrm>
              <a:off x="3765417" y="6090768"/>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4" name="rc90"/>
            <p:cNvSpPr/>
            <p:nvPr/>
          </p:nvSpPr>
          <p:spPr>
            <a:xfrm>
              <a:off x="4693462" y="6090768"/>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5" name="tx91"/>
            <p:cNvSpPr/>
            <p:nvPr/>
          </p:nvSpPr>
          <p:spPr>
            <a:xfrm>
              <a:off x="2131527" y="6079727"/>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86" name="tx92"/>
            <p:cNvSpPr/>
            <p:nvPr/>
          </p:nvSpPr>
          <p:spPr>
            <a:xfrm>
              <a:off x="3059572" y="6079925"/>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87" name="tx93"/>
            <p:cNvSpPr/>
            <p:nvPr/>
          </p:nvSpPr>
          <p:spPr>
            <a:xfrm>
              <a:off x="3987617" y="6079925"/>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88" name="tx94"/>
            <p:cNvSpPr/>
            <p:nvPr/>
          </p:nvSpPr>
          <p:spPr>
            <a:xfrm>
              <a:off x="4915662" y="6080124"/>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89" name="tx95"/>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0" name="tx96"/>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1" name="tx97"/>
            <p:cNvSpPr/>
            <p:nvPr/>
          </p:nvSpPr>
          <p:spPr>
            <a:xfrm>
              <a:off x="1319025" y="3946329"/>
              <a:ext cx="4707619"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Nigeria age distribution, vaccination status, and incidence, 2018-12 to 2019-11</a:t>
              </a:r>
            </a:p>
          </p:txBody>
        </p:sp>
        <p:sp>
          <p:nvSpPr>
            <p:cNvPr id="392" name="pt98"/>
            <p:cNvSpPr/>
            <p:nvPr/>
          </p:nvSpPr>
          <p:spPr>
            <a:xfrm>
              <a:off x="1344041" y="4669205"/>
              <a:ext cx="68579" cy="68579"/>
            </a:xfrm>
            <a:prstGeom prst="ellipse">
              <a:avLst/>
            </a:prstGeom>
            <a:ln w="9525" cap="rnd">
              <a:solidFill>
                <a:srgbClr val="000000">
                  <a:alpha val="100000"/>
                </a:srgbClr>
              </a:solidFill>
              <a:prstDash val="solid"/>
              <a:round/>
            </a:ln>
          </p:spPr>
          <p:txBody>
            <a:bodyPr/>
            <a:lstStyle/>
            <a:p>
              <a:endParaRPr/>
            </a:p>
          </p:txBody>
        </p:sp>
        <p:sp>
          <p:nvSpPr>
            <p:cNvPr id="393" name="pt99"/>
            <p:cNvSpPr/>
            <p:nvPr/>
          </p:nvSpPr>
          <p:spPr>
            <a:xfrm>
              <a:off x="2108876" y="4448090"/>
              <a:ext cx="68579" cy="68579"/>
            </a:xfrm>
            <a:prstGeom prst="ellipse">
              <a:avLst/>
            </a:prstGeom>
            <a:ln w="9525" cap="rnd">
              <a:solidFill>
                <a:srgbClr val="000000">
                  <a:alpha val="100000"/>
                </a:srgbClr>
              </a:solidFill>
              <a:prstDash val="solid"/>
              <a:round/>
            </a:ln>
          </p:spPr>
          <p:txBody>
            <a:bodyPr/>
            <a:lstStyle/>
            <a:p>
              <a:endParaRPr/>
            </a:p>
          </p:txBody>
        </p:sp>
        <p:sp>
          <p:nvSpPr>
            <p:cNvPr id="394" name="pt100"/>
            <p:cNvSpPr/>
            <p:nvPr/>
          </p:nvSpPr>
          <p:spPr>
            <a:xfrm>
              <a:off x="2873710" y="5091989"/>
              <a:ext cx="68579" cy="68579"/>
            </a:xfrm>
            <a:prstGeom prst="ellipse">
              <a:avLst/>
            </a:prstGeom>
            <a:ln w="9525" cap="rnd">
              <a:solidFill>
                <a:srgbClr val="000000">
                  <a:alpha val="100000"/>
                </a:srgbClr>
              </a:solidFill>
              <a:prstDash val="solid"/>
              <a:round/>
            </a:ln>
          </p:spPr>
          <p:txBody>
            <a:bodyPr/>
            <a:lstStyle/>
            <a:p>
              <a:endParaRPr/>
            </a:p>
          </p:txBody>
        </p:sp>
        <p:sp>
          <p:nvSpPr>
            <p:cNvPr id="395" name="pt101"/>
            <p:cNvSpPr/>
            <p:nvPr/>
          </p:nvSpPr>
          <p:spPr>
            <a:xfrm>
              <a:off x="3638545" y="5280117"/>
              <a:ext cx="68579" cy="68579"/>
            </a:xfrm>
            <a:prstGeom prst="ellipse">
              <a:avLst/>
            </a:prstGeom>
            <a:ln w="9525" cap="rnd">
              <a:solidFill>
                <a:srgbClr val="000000">
                  <a:alpha val="100000"/>
                </a:srgbClr>
              </a:solidFill>
              <a:prstDash val="solid"/>
              <a:round/>
            </a:ln>
          </p:spPr>
          <p:txBody>
            <a:bodyPr/>
            <a:lstStyle/>
            <a:p>
              <a:endParaRPr/>
            </a:p>
          </p:txBody>
        </p:sp>
        <p:sp>
          <p:nvSpPr>
            <p:cNvPr id="396" name="pt102"/>
            <p:cNvSpPr/>
            <p:nvPr/>
          </p:nvSpPr>
          <p:spPr>
            <a:xfrm>
              <a:off x="4403379" y="5364241"/>
              <a:ext cx="68579" cy="68579"/>
            </a:xfrm>
            <a:prstGeom prst="ellipse">
              <a:avLst/>
            </a:prstGeom>
            <a:ln w="9525" cap="rnd">
              <a:solidFill>
                <a:srgbClr val="000000">
                  <a:alpha val="100000"/>
                </a:srgbClr>
              </a:solidFill>
              <a:prstDash val="solid"/>
              <a:round/>
            </a:ln>
          </p:spPr>
          <p:txBody>
            <a:bodyPr/>
            <a:lstStyle/>
            <a:p>
              <a:endParaRPr/>
            </a:p>
          </p:txBody>
        </p:sp>
        <p:sp>
          <p:nvSpPr>
            <p:cNvPr id="397" name="pt103"/>
            <p:cNvSpPr/>
            <p:nvPr/>
          </p:nvSpPr>
          <p:spPr>
            <a:xfrm>
              <a:off x="5168213" y="5385561"/>
              <a:ext cx="68579" cy="68579"/>
            </a:xfrm>
            <a:prstGeom prst="ellipse">
              <a:avLst/>
            </a:prstGeom>
            <a:ln w="9525" cap="rnd">
              <a:solidFill>
                <a:srgbClr val="000000">
                  <a:alpha val="100000"/>
                </a:srgbClr>
              </a:solidFill>
              <a:prstDash val="solid"/>
              <a:round/>
            </a:ln>
          </p:spPr>
          <p:txBody>
            <a:bodyPr/>
            <a:lstStyle/>
            <a:p>
              <a:endParaRPr/>
            </a:p>
          </p:txBody>
        </p:sp>
        <p:sp>
          <p:nvSpPr>
            <p:cNvPr id="398" name="pt104"/>
            <p:cNvSpPr/>
            <p:nvPr/>
          </p:nvSpPr>
          <p:spPr>
            <a:xfrm>
              <a:off x="5933048" y="5390026"/>
              <a:ext cx="68579" cy="68579"/>
            </a:xfrm>
            <a:prstGeom prst="ellipse">
              <a:avLst/>
            </a:prstGeom>
            <a:ln w="9525" cap="rnd">
              <a:solidFill>
                <a:srgbClr val="000000">
                  <a:alpha val="100000"/>
                </a:srgbClr>
              </a:solidFill>
              <a:prstDash val="solid"/>
              <a:round/>
            </a:ln>
          </p:spPr>
          <p:txBody>
            <a:bodyPr/>
            <a:lstStyle/>
            <a:p>
              <a:endParaRPr/>
            </a:p>
          </p:txBody>
        </p:sp>
        <p:sp>
          <p:nvSpPr>
            <p:cNvPr id="399" name="pl105"/>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0" name="pl106"/>
            <p:cNvSpPr/>
            <p:nvPr/>
          </p:nvSpPr>
          <p:spPr>
            <a:xfrm>
              <a:off x="1378331" y="4482380"/>
              <a:ext cx="4589006" cy="941936"/>
            </a:xfrm>
            <a:custGeom>
              <a:avLst/>
              <a:gdLst/>
              <a:ahLst/>
              <a:cxnLst/>
              <a:rect l="0" t="0" r="0" b="0"/>
              <a:pathLst>
                <a:path w="4589006" h="941936">
                  <a:moveTo>
                    <a:pt x="0" y="221115"/>
                  </a:moveTo>
                  <a:lnTo>
                    <a:pt x="764834" y="0"/>
                  </a:lnTo>
                  <a:lnTo>
                    <a:pt x="1529668" y="643898"/>
                  </a:lnTo>
                  <a:lnTo>
                    <a:pt x="2294503" y="832026"/>
                  </a:lnTo>
                  <a:lnTo>
                    <a:pt x="3059337" y="916151"/>
                  </a:lnTo>
                  <a:lnTo>
                    <a:pt x="3824171" y="937470"/>
                  </a:lnTo>
                  <a:lnTo>
                    <a:pt x="4589006" y="941936"/>
                  </a:lnTo>
                </a:path>
              </a:pathLst>
            </a:custGeom>
            <a:ln w="28575" cap="rnd">
              <a:solidFill>
                <a:srgbClr val="00008B">
                  <a:alpha val="100000"/>
                </a:srgbClr>
              </a:solidFill>
              <a:prstDash val="solid"/>
              <a:round/>
            </a:ln>
          </p:spPr>
          <p:txBody>
            <a:bodyPr/>
            <a:lstStyle/>
            <a:p>
              <a:endParaRPr/>
            </a:p>
          </p:txBody>
        </p:sp>
        <p:sp>
          <p:nvSpPr>
            <p:cNvPr id="401" name="pl107"/>
            <p:cNvSpPr/>
            <p:nvPr/>
          </p:nvSpPr>
          <p:spPr>
            <a:xfrm>
              <a:off x="6254151" y="4566072"/>
              <a:ext cx="0" cy="864293"/>
            </a:xfrm>
            <a:custGeom>
              <a:avLst/>
              <a:gdLst/>
              <a:ahLst/>
              <a:cxnLst/>
              <a:rect l="0" t="0" r="0" b="0"/>
              <a:pathLst>
                <a:path h="864293">
                  <a:moveTo>
                    <a:pt x="0" y="864293"/>
                  </a:moveTo>
                  <a:lnTo>
                    <a:pt x="0" y="0"/>
                  </a:lnTo>
                </a:path>
              </a:pathLst>
            </a:custGeom>
            <a:ln w="9525" cap="rnd">
              <a:solidFill>
                <a:srgbClr val="00008B">
                  <a:alpha val="100000"/>
                </a:srgbClr>
              </a:solidFill>
              <a:prstDash val="solid"/>
              <a:round/>
            </a:ln>
          </p:spPr>
          <p:txBody>
            <a:bodyPr/>
            <a:lstStyle/>
            <a:p>
              <a:endParaRPr/>
            </a:p>
          </p:txBody>
        </p:sp>
        <p:sp>
          <p:nvSpPr>
            <p:cNvPr id="402" name="pl108"/>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3" name="pl109"/>
            <p:cNvSpPr/>
            <p:nvPr/>
          </p:nvSpPr>
          <p:spPr>
            <a:xfrm>
              <a:off x="6254151" y="514226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4" name="pl110"/>
            <p:cNvSpPr/>
            <p:nvPr/>
          </p:nvSpPr>
          <p:spPr>
            <a:xfrm>
              <a:off x="6254151" y="4854170"/>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5" name="pl111"/>
            <p:cNvSpPr/>
            <p:nvPr/>
          </p:nvSpPr>
          <p:spPr>
            <a:xfrm>
              <a:off x="6254151" y="456607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6" name="tx112"/>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07" name="tx113"/>
            <p:cNvSpPr/>
            <p:nvPr/>
          </p:nvSpPr>
          <p:spPr>
            <a:xfrm>
              <a:off x="6437031" y="5090079"/>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a:t>
              </a:r>
            </a:p>
          </p:txBody>
        </p:sp>
        <p:sp>
          <p:nvSpPr>
            <p:cNvPr id="408" name="tx114"/>
            <p:cNvSpPr/>
            <p:nvPr/>
          </p:nvSpPr>
          <p:spPr>
            <a:xfrm>
              <a:off x="6437031" y="4801981"/>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a:t>
              </a:r>
            </a:p>
          </p:txBody>
        </p:sp>
        <p:sp>
          <p:nvSpPr>
            <p:cNvPr id="409" name="tx115"/>
            <p:cNvSpPr/>
            <p:nvPr/>
          </p:nvSpPr>
          <p:spPr>
            <a:xfrm>
              <a:off x="6437031" y="4513883"/>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600</a:t>
              </a:r>
            </a:p>
          </p:txBody>
        </p:sp>
        <p:sp>
          <p:nvSpPr>
            <p:cNvPr id="410" name="tx116"/>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1" name="tx117"/>
            <p:cNvSpPr/>
            <p:nvPr/>
          </p:nvSpPr>
          <p:spPr>
            <a:xfrm>
              <a:off x="1203536" y="4584253"/>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504.6</a:t>
              </a:r>
            </a:p>
          </p:txBody>
        </p:sp>
        <p:sp>
          <p:nvSpPr>
            <p:cNvPr id="412" name="tx118"/>
            <p:cNvSpPr/>
            <p:nvPr/>
          </p:nvSpPr>
          <p:spPr>
            <a:xfrm>
              <a:off x="1968370"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658.1</a:t>
              </a:r>
            </a:p>
          </p:txBody>
        </p:sp>
        <p:sp>
          <p:nvSpPr>
            <p:cNvPr id="413" name="tx119"/>
            <p:cNvSpPr/>
            <p:nvPr/>
          </p:nvSpPr>
          <p:spPr>
            <a:xfrm>
              <a:off x="2733205" y="5009715"/>
              <a:ext cx="349591"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211.1</a:t>
              </a:r>
            </a:p>
          </p:txBody>
        </p:sp>
        <p:sp>
          <p:nvSpPr>
            <p:cNvPr id="414" name="tx120"/>
            <p:cNvSpPr/>
            <p:nvPr/>
          </p:nvSpPr>
          <p:spPr>
            <a:xfrm>
              <a:off x="3536886" y="5195164"/>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80.5</a:t>
              </a:r>
            </a:p>
          </p:txBody>
        </p:sp>
        <p:sp>
          <p:nvSpPr>
            <p:cNvPr id="415" name="tx121"/>
            <p:cNvSpPr/>
            <p:nvPr/>
          </p:nvSpPr>
          <p:spPr>
            <a:xfrm>
              <a:off x="4301721" y="5281968"/>
              <a:ext cx="271896"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22.1</a:t>
              </a:r>
            </a:p>
          </p:txBody>
        </p:sp>
        <p:sp>
          <p:nvSpPr>
            <p:cNvPr id="416" name="tx122"/>
            <p:cNvSpPr/>
            <p:nvPr/>
          </p:nvSpPr>
          <p:spPr>
            <a:xfrm>
              <a:off x="5105402" y="5300608"/>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7.3</a:t>
              </a:r>
            </a:p>
          </p:txBody>
        </p:sp>
        <p:sp>
          <p:nvSpPr>
            <p:cNvPr id="417" name="tx123"/>
            <p:cNvSpPr/>
            <p:nvPr/>
          </p:nvSpPr>
          <p:spPr>
            <a:xfrm>
              <a:off x="5870237" y="5307752"/>
              <a:ext cx="194202"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4.2</a:t>
              </a:r>
            </a:p>
          </p:txBody>
        </p:sp>
      </p:grpSp>
      <p:graphicFrame>
        <p:nvGraphicFramePr>
          <p:cNvPr id="418" name="Table 417"/>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10453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9072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19062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55392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12391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17581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27990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(AMR),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5090651"/>
              <a:ext cx="94484" cy="3214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5082079"/>
              <a:ext cx="94484" cy="857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508207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508207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508207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5081543"/>
              <a:ext cx="94484" cy="5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5081543"/>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5081543"/>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5010817"/>
              <a:ext cx="94484" cy="7072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545759" y="501081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5100832"/>
              <a:ext cx="94484" cy="2196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5076185"/>
              <a:ext cx="94484" cy="2464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5076185"/>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507618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507618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507618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507618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5076185"/>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659140" y="5050466"/>
              <a:ext cx="94484" cy="2571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659140" y="505046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5102975"/>
              <a:ext cx="94484" cy="1982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5034392"/>
              <a:ext cx="94484" cy="685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5034392"/>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503439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503439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503439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503439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772522" y="503439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772522" y="5032785"/>
              <a:ext cx="94484" cy="160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772522" y="503278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5101903"/>
              <a:ext cx="94484" cy="2089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5099760"/>
              <a:ext cx="94484" cy="21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509976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509976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509976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509976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885903" y="509976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885903" y="509976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885903" y="5093866"/>
              <a:ext cx="94484" cy="589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885903" y="509386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5108869"/>
              <a:ext cx="94484" cy="139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5108333"/>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5106725"/>
              <a:ext cx="94484" cy="160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510672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510672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1999285" y="510672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1999285" y="510672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1999285" y="5106725"/>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1999285" y="5105118"/>
              <a:ext cx="94484" cy="160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1999285" y="510511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5117977"/>
              <a:ext cx="94484" cy="482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511797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5115298"/>
              <a:ext cx="94484" cy="267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511529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112667" y="511529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112667" y="511529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112667" y="511529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112667" y="5113155"/>
              <a:ext cx="94484" cy="21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112667" y="5111012"/>
              <a:ext cx="94484" cy="214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112667" y="511101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5122264"/>
              <a:ext cx="94484" cy="53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512226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5121728"/>
              <a:ext cx="94484" cy="5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226048" y="512172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226048" y="512172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226048" y="512172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226048" y="512172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226048" y="512172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226048" y="5119049"/>
              <a:ext cx="94484" cy="267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226048" y="511904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5122264"/>
              <a:ext cx="94484" cy="53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512226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339430"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339430"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339430"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339430"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339430"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339430"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339430" y="5121192"/>
              <a:ext cx="94484" cy="10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339430" y="512119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452812"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452812"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452812" y="5122264"/>
              <a:ext cx="94484" cy="5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452812"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452812"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452812"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452812"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452812" y="512226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452812" y="512226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566193"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566193"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6193"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6193"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6193"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6193"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6193"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6193"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6193" y="512226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566193" y="512226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67957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679575"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679575"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679575"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679575"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679575"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679575"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679575"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679575"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679575"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679575"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79295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792956"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792956"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792956"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792956"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792956"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792956"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792956"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792956"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792956"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792956"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906338"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906338"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2906338" y="5121728"/>
              <a:ext cx="94484" cy="1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2906338" y="5121728"/>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2906338" y="512172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2906338" y="512172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2906338" y="512172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2906338" y="512172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2906338" y="512172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2906338" y="512172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2906338" y="512172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019720"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019720"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019720"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019720"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019720"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019720"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019720"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019720"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019720"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019720"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019720"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133101"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133101"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133101" y="5120656"/>
              <a:ext cx="94484" cy="21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133101" y="5120656"/>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133101" y="512065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133101" y="512065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133101" y="512065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133101" y="5120656"/>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133101" y="512065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133101" y="5120656"/>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133101" y="512065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246483"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246483"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246483"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246483"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246483"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246483"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246483"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246483" y="5121728"/>
              <a:ext cx="94484" cy="5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246483" y="512172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246483" y="512172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246483" y="512172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35986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359865"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359865"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359865"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359865"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359865"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359865"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359865"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359865"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359865"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359865"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47324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473246"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473246"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473246"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473246"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473246"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473246"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473246"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473246"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473246" y="512226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473246" y="512226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586628"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586628"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586628"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586628"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586628"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586628"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586628"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586628"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586628"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586628"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586628"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700010"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700010"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700010" y="5121192"/>
              <a:ext cx="94484" cy="160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700010" y="5121192"/>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700010" y="512119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700010" y="512119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700010" y="512119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700010" y="512119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700010" y="512119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700010" y="512119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700010" y="512119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3813391"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3813391"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3813391"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3813391"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3813391"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3813391"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3813391"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3813391"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3813391"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3813391"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3813391"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3926773"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3926773"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3926773"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3926773"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3926773"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3926773"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3926773"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3926773"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3926773"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3926773"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3926773"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04015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040154"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040154"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040154"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040154"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040154"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040154"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040154"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040154"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040154"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040154"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15353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153536"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153536"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153536"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153536"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153536"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153536"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153536"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153536"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153536" y="5079935"/>
              <a:ext cx="94484" cy="4286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153536" y="5079400"/>
              <a:ext cx="94484" cy="5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266918"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266918"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266918"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266918"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266918"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266918"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266918"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266918"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266918"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266918"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266918"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380299"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380299"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380299" y="5119049"/>
              <a:ext cx="94484" cy="375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380299" y="511904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380299" y="511904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380299" y="511904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380299" y="511904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380299" y="511904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380299" y="5119049"/>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380299" y="5119049"/>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380299" y="511904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493681"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493681"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493681" y="5113691"/>
              <a:ext cx="94484" cy="91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493681" y="5113691"/>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493681" y="511369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493681" y="511369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493681" y="511369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493681" y="511369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493681" y="5113691"/>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493681" y="5113691"/>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493681" y="511369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607063" y="5121192"/>
              <a:ext cx="94484" cy="16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607063" y="512119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607063" y="5115834"/>
              <a:ext cx="94484" cy="535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607063" y="511583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607063" y="511583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607063" y="511583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607063" y="511583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607063" y="511583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607063" y="511583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607063" y="511583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607063" y="511583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72044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720444"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4720444" y="5120120"/>
              <a:ext cx="94484" cy="267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4720444" y="512012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4720444" y="512012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4720444" y="512012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4720444" y="512012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4720444" y="512012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4720444" y="512012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4720444" y="512012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4720444" y="512012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483382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4833826"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4833826"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4833826"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4833826"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4833826"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4833826"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4833826"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4833826"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4833826"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4833826"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4947207"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4947207"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4947207"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4947207"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4947207"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4947207"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4947207"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4947207"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4947207"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4947207"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4947207"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060589"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060589"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060589"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060589"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060589"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060589"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060589"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060589"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060589"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060589" y="512226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060589" y="512226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173971"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173971"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173971"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173971"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173971"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173971"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173971"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173971" y="512226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173971" y="512226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173971" y="512226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173971" y="512226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287352"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287352"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287352"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287352"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287352"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287352"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287352"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287352"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287352"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287352"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287352"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40073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400734"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400734"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400734"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400734"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400734"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400734"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400734"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400734"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400734"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400734" y="512280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51411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514116"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514116"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514116"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514116"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514116"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514116"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514116"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514116"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514116" y="5058503"/>
              <a:ext cx="94484" cy="6429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514116" y="4668976"/>
              <a:ext cx="94484" cy="389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627497"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627497"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627497" y="5122264"/>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627497" y="512226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5627497" y="51222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5627497" y="512226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5627497" y="512226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5627497" y="5121192"/>
              <a:ext cx="94484" cy="107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5627497" y="512119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5627497" y="512119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5627497" y="512119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5740879"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5740879" y="5118513"/>
              <a:ext cx="94484" cy="428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5740879" y="5117441"/>
              <a:ext cx="94484" cy="1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5740879" y="5117441"/>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5740879" y="5116906"/>
              <a:ext cx="94484" cy="5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5740879" y="511690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5740879" y="5115298"/>
              <a:ext cx="94484" cy="160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5740879" y="511529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5740879" y="5114227"/>
              <a:ext cx="94484" cy="10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5740879" y="5114227"/>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5740879" y="511422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5854261" y="5121192"/>
              <a:ext cx="94484" cy="16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5854261" y="5081543"/>
              <a:ext cx="94484" cy="3964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5854261" y="5081007"/>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5854261" y="5081007"/>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5854261" y="5078328"/>
              <a:ext cx="94484" cy="267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5854261" y="507832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5854261" y="5077792"/>
              <a:ext cx="94484" cy="5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5854261" y="507779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5854261" y="507779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5854261" y="507779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5854261" y="507779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5967642"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5967642" y="5053145"/>
              <a:ext cx="94484" cy="6965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5967642" y="5051002"/>
              <a:ext cx="94484" cy="21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5967642" y="5051002"/>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5967642" y="5041894"/>
              <a:ext cx="94484" cy="91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5967642" y="504189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5967642" y="5041358"/>
              <a:ext cx="94484" cy="5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5967642" y="504135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5967642" y="504135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5967642" y="504135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5967642" y="504135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08102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081024" y="4971704"/>
              <a:ext cx="94484" cy="1510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081024" y="4969025"/>
              <a:ext cx="94484" cy="267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081024" y="4969025"/>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081024" y="4966881"/>
              <a:ext cx="94484" cy="21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081024" y="496688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081024" y="496688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081024" y="496688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081024" y="4966881"/>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081024" y="4966881"/>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081024" y="496688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194405" y="5122264"/>
              <a:ext cx="94484" cy="5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194405" y="5022069"/>
              <a:ext cx="94484" cy="10019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194405" y="5019926"/>
              <a:ext cx="94484" cy="21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194405" y="5019926"/>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194405" y="5014032"/>
              <a:ext cx="94484" cy="58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194405" y="501403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194405" y="501403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194405" y="501403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194405" y="5013496"/>
              <a:ext cx="94484" cy="5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194405" y="5013496"/>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194405" y="501349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307787" y="5120656"/>
              <a:ext cx="94484" cy="21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307787" y="4915444"/>
              <a:ext cx="94484" cy="20521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307787" y="4914373"/>
              <a:ext cx="94484" cy="1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307787" y="4914373"/>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307787" y="4903657"/>
              <a:ext cx="94484" cy="1071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307787" y="490365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307787" y="490365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307787" y="4903657"/>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307787" y="4903121"/>
              <a:ext cx="94484" cy="5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307787" y="4903121"/>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307787" y="490312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421169" y="5120120"/>
              <a:ext cx="94484" cy="26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421169" y="5069755"/>
              <a:ext cx="94484" cy="5036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421169" y="5068684"/>
              <a:ext cx="94484" cy="1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421169" y="5068684"/>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421169" y="5055824"/>
              <a:ext cx="94484" cy="1285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421169" y="505582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421169" y="505582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421169" y="505582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421169" y="5047252"/>
              <a:ext cx="94484" cy="857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421169" y="504725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421169" y="504725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534550" y="5120656"/>
              <a:ext cx="94484" cy="21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534550" y="4811499"/>
              <a:ext cx="94484" cy="30915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534550" y="4809892"/>
              <a:ext cx="94484" cy="160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534550" y="4809892"/>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534550" y="4787924"/>
              <a:ext cx="94484" cy="2196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534550" y="478792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6534550" y="478792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6534550" y="478792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6534550" y="4776672"/>
              <a:ext cx="94484" cy="1125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6534550" y="477667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6534550" y="477667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6647932"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6647932" y="3749005"/>
              <a:ext cx="94484" cy="137379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6647932" y="3748469"/>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6647932" y="374846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6647932" y="3725430"/>
              <a:ext cx="94484" cy="2303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6647932" y="372543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6647932" y="372543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6647932" y="372543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6647932" y="3724894"/>
              <a:ext cx="94484" cy="5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6647932" y="372489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6647932" y="372489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676131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6761314" y="1946570"/>
              <a:ext cx="94484" cy="317622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6761314" y="1945498"/>
              <a:ext cx="94484" cy="1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6761314" y="1943891"/>
              <a:ext cx="94484" cy="160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6761314" y="1933711"/>
              <a:ext cx="94484" cy="1018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6761314" y="193371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6761314" y="193371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6761314" y="193371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6761314" y="1933711"/>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6761314" y="1933711"/>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6761314" y="193371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687469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6874695" y="5069755"/>
              <a:ext cx="94484" cy="5304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6874695" y="5069219"/>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6874695" y="5058503"/>
              <a:ext cx="94484" cy="1071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6874695" y="5045644"/>
              <a:ext cx="94484" cy="1285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6874695" y="504564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6874695" y="504564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6874695" y="504564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6874695" y="504564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6874695" y="4846326"/>
              <a:ext cx="94484" cy="19931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6874695" y="1809405"/>
              <a:ext cx="94484" cy="3036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6988077"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6988077" y="5115298"/>
              <a:ext cx="94484" cy="750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6988077" y="5111548"/>
              <a:ext cx="94484" cy="375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6988077" y="5110476"/>
              <a:ext cx="94484" cy="107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6988077" y="5091187"/>
              <a:ext cx="94484" cy="1928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6988077" y="509118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6988077" y="509118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6988077" y="5091187"/>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6988077" y="5091187"/>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6988077" y="5063326"/>
              <a:ext cx="94484" cy="2786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6988077" y="506332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101458" y="5121728"/>
              <a:ext cx="94484" cy="10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101458" y="5097617"/>
              <a:ext cx="94484" cy="2411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101458" y="5090116"/>
              <a:ext cx="94484" cy="750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101458" y="5089580"/>
              <a:ext cx="94484" cy="5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101458" y="5076185"/>
              <a:ext cx="94484" cy="133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101458" y="5074577"/>
              <a:ext cx="94484" cy="160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101458" y="5074042"/>
              <a:ext cx="94484" cy="5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101458" y="5072970"/>
              <a:ext cx="94484" cy="107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101458" y="507297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101458" y="4990457"/>
              <a:ext cx="94484" cy="825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101458" y="499045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214840" y="5122264"/>
              <a:ext cx="94484" cy="5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214840" y="5099224"/>
              <a:ext cx="94484" cy="2303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214840" y="5089580"/>
              <a:ext cx="94484" cy="964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214840" y="508958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214840" y="5074577"/>
              <a:ext cx="94484" cy="150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214840" y="5070827"/>
              <a:ext cx="94484" cy="375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214840" y="507082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214840" y="5070291"/>
              <a:ext cx="94484" cy="5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214840" y="5069755"/>
              <a:ext cx="94484" cy="5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214840" y="4972775"/>
              <a:ext cx="94484" cy="9698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214840" y="497277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328222" y="5122264"/>
              <a:ext cx="94484" cy="5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328222" y="5104582"/>
              <a:ext cx="94484" cy="1768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328222" y="5099760"/>
              <a:ext cx="94484" cy="482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328222" y="509976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328222" y="5087972"/>
              <a:ext cx="94484" cy="1178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328222" y="508797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328222" y="508797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328222" y="5084758"/>
              <a:ext cx="94484" cy="321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328222" y="5084222"/>
              <a:ext cx="94484" cy="5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7328222" y="4914373"/>
              <a:ext cx="94484" cy="16984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7328222" y="491437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7441603" y="5122264"/>
              <a:ext cx="94484" cy="5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7441603" y="5080471"/>
              <a:ext cx="94484" cy="4179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7441603" y="5070291"/>
              <a:ext cx="94484" cy="1018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7441603" y="5069755"/>
              <a:ext cx="94484" cy="5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7441603" y="5056896"/>
              <a:ext cx="94484" cy="1285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7441603" y="505689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7441603" y="5056360"/>
              <a:ext cx="94484" cy="5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7441603" y="5054753"/>
              <a:ext cx="94484" cy="160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7441603" y="5054753"/>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7441603" y="4906336"/>
              <a:ext cx="94484" cy="14841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7441603" y="490633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755498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7554985" y="4742381"/>
              <a:ext cx="94484" cy="38041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7554985" y="4735951"/>
              <a:ext cx="94484" cy="64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7554985" y="4735415"/>
              <a:ext cx="94484" cy="5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7554985" y="4723092"/>
              <a:ext cx="94484" cy="1232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7554985" y="472309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7554985" y="472309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7554985" y="4722556"/>
              <a:ext cx="94484" cy="5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7554985" y="472255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7554985" y="4661475"/>
              <a:ext cx="94484" cy="6108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7554985" y="466147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7668367"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7668367" y="3586657"/>
              <a:ext cx="94484" cy="153614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7668367" y="3573262"/>
              <a:ext cx="94484" cy="133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7668367" y="3573262"/>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7668367" y="3557724"/>
              <a:ext cx="94484" cy="1553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7668367" y="355772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7668367" y="3555045"/>
              <a:ext cx="94484" cy="267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7668367" y="355504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7668367" y="3555045"/>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7668367" y="3518075"/>
              <a:ext cx="94484" cy="3697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7668367" y="351807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7781748" y="5121728"/>
              <a:ext cx="94484" cy="10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7781748" y="2319487"/>
              <a:ext cx="94484" cy="280224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7781748" y="2315737"/>
              <a:ext cx="94484" cy="375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7781748" y="2314129"/>
              <a:ext cx="94484" cy="160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7781748" y="2305021"/>
              <a:ext cx="94484" cy="91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7781748" y="230502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7781748" y="2300199"/>
              <a:ext cx="94484" cy="482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7781748" y="230019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7781748" y="2300199"/>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7781748" y="2262693"/>
              <a:ext cx="94484" cy="3750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7781748" y="226269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7895130" y="5108869"/>
              <a:ext cx="94484" cy="13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7895130" y="2291626"/>
              <a:ext cx="94484" cy="281724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7895130" y="2291090"/>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7895130" y="2290018"/>
              <a:ext cx="94484" cy="107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7895130" y="2285732"/>
              <a:ext cx="94484" cy="42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7895130" y="228573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7895130" y="228573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7895130" y="228573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7895130" y="228573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7895130" y="2280910"/>
              <a:ext cx="94484" cy="482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7895130" y="228091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8008512" y="5115834"/>
              <a:ext cx="94484" cy="69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8008512" y="4001903"/>
              <a:ext cx="94484" cy="11139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8008512" y="400190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8008512" y="4001368"/>
              <a:ext cx="94484" cy="5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8008512" y="3995474"/>
              <a:ext cx="94484" cy="58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8008512" y="3995474"/>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8008512" y="3993330"/>
              <a:ext cx="94484" cy="21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8008512" y="399333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8008512" y="399333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8008512" y="3989580"/>
              <a:ext cx="94484" cy="375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8008512" y="398958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8121893" y="5113155"/>
              <a:ext cx="94484" cy="96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8121893" y="4698445"/>
              <a:ext cx="94484" cy="41471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8121893" y="4697909"/>
              <a:ext cx="94484" cy="53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8121893" y="469790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8121893" y="4694159"/>
              <a:ext cx="94484" cy="375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8121893" y="469415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8121893" y="469415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8121893" y="4693623"/>
              <a:ext cx="94484" cy="5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8121893" y="4693623"/>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8121893" y="4687193"/>
              <a:ext cx="94484" cy="642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8121893" y="468719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823527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8235275" y="5079935"/>
              <a:ext cx="94484" cy="4286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8235275" y="507993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8235275" y="5079935"/>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8235275" y="507993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8235275" y="507993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8235275" y="507993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8235275" y="507993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8235275" y="5079935"/>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8235275" y="5069219"/>
              <a:ext cx="94484" cy="1071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8235275" y="4773457"/>
              <a:ext cx="94484" cy="2957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65" name="pl6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6" name="pl665"/>
            <p:cNvSpPr/>
            <p:nvPr/>
          </p:nvSpPr>
          <p:spPr>
            <a:xfrm>
              <a:off x="1274398" y="485489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7" name="pl666"/>
            <p:cNvSpPr/>
            <p:nvPr/>
          </p:nvSpPr>
          <p:spPr>
            <a:xfrm>
              <a:off x="1274398" y="458699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8" name="pl667"/>
            <p:cNvSpPr/>
            <p:nvPr/>
          </p:nvSpPr>
          <p:spPr>
            <a:xfrm>
              <a:off x="1274398" y="431909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9" name="pl668"/>
            <p:cNvSpPr/>
            <p:nvPr/>
          </p:nvSpPr>
          <p:spPr>
            <a:xfrm>
              <a:off x="1274398" y="405119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0" name="pl669"/>
            <p:cNvSpPr/>
            <p:nvPr/>
          </p:nvSpPr>
          <p:spPr>
            <a:xfrm>
              <a:off x="1274398" y="378329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1" name="pl670"/>
            <p:cNvSpPr/>
            <p:nvPr/>
          </p:nvSpPr>
          <p:spPr>
            <a:xfrm>
              <a:off x="1274398" y="351539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2" name="pl671"/>
            <p:cNvSpPr/>
            <p:nvPr/>
          </p:nvSpPr>
          <p:spPr>
            <a:xfrm>
              <a:off x="1274398" y="32474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3" name="pl672"/>
            <p:cNvSpPr/>
            <p:nvPr/>
          </p:nvSpPr>
          <p:spPr>
            <a:xfrm>
              <a:off x="1274398" y="29795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4" name="pl673"/>
            <p:cNvSpPr/>
            <p:nvPr/>
          </p:nvSpPr>
          <p:spPr>
            <a:xfrm>
              <a:off x="1274398" y="271169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5" name="pl674"/>
            <p:cNvSpPr/>
            <p:nvPr/>
          </p:nvSpPr>
          <p:spPr>
            <a:xfrm>
              <a:off x="1274398" y="244379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6" name="pl675"/>
            <p:cNvSpPr/>
            <p:nvPr/>
          </p:nvSpPr>
          <p:spPr>
            <a:xfrm>
              <a:off x="1274398" y="217589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7" name="pl676"/>
            <p:cNvSpPr/>
            <p:nvPr/>
          </p:nvSpPr>
          <p:spPr>
            <a:xfrm>
              <a:off x="1274398" y="190799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8" name="pl677"/>
            <p:cNvSpPr/>
            <p:nvPr/>
          </p:nvSpPr>
          <p:spPr>
            <a:xfrm>
              <a:off x="1274398" y="164009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9" name="rc678"/>
            <p:cNvSpPr/>
            <p:nvPr/>
          </p:nvSpPr>
          <p:spPr>
            <a:xfrm>
              <a:off x="1545759"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1545759" y="5090651"/>
              <a:ext cx="94484" cy="3214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1545759" y="5082079"/>
              <a:ext cx="94484" cy="857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1545759" y="508207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1545759" y="508207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1545759" y="508207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1545759" y="5081543"/>
              <a:ext cx="94484" cy="5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1545759" y="5081543"/>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1545759" y="5081543"/>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1545759" y="5010817"/>
              <a:ext cx="94484" cy="7072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1545759" y="5010817"/>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1659140"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1659140" y="5100832"/>
              <a:ext cx="94484" cy="2196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1659140" y="5076185"/>
              <a:ext cx="94484" cy="2464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1659140" y="5076185"/>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1659140" y="507618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1659140" y="507618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1659140" y="507618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1659140" y="507618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1659140" y="5076185"/>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1659140" y="5050466"/>
              <a:ext cx="94484" cy="257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1659140" y="505046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1772522"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1772522" y="5102975"/>
              <a:ext cx="94484" cy="1982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1772522" y="5034392"/>
              <a:ext cx="94484" cy="6858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1772522" y="5034392"/>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1772522" y="503439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1772522" y="503439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1772522" y="503439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1772522" y="503439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1772522" y="503439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1772522" y="5032785"/>
              <a:ext cx="94484" cy="16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1772522" y="5032785"/>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1885903"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1885903" y="5101903"/>
              <a:ext cx="94484" cy="2089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1885903" y="5099760"/>
              <a:ext cx="94484" cy="21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1885903" y="509976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1885903" y="509976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1885903" y="509976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1885903" y="509976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1885903" y="509976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1885903" y="509976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1885903" y="5093866"/>
              <a:ext cx="94484" cy="589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1885903" y="509386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199928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1999285" y="5108869"/>
              <a:ext cx="94484" cy="139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1999285" y="5108333"/>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1999285" y="5106725"/>
              <a:ext cx="94484" cy="16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1999285" y="510672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1999285" y="510672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1999285" y="510672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1999285" y="510672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1999285" y="5106725"/>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1999285" y="5105118"/>
              <a:ext cx="94484" cy="16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1999285" y="510511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2112667"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2112667" y="5117977"/>
              <a:ext cx="94484" cy="482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2112667" y="511797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2112667" y="5115298"/>
              <a:ext cx="94484" cy="267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2112667" y="511529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2112667" y="511529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2112667" y="511529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112667" y="511529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112667" y="5113155"/>
              <a:ext cx="94484" cy="214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2112667" y="5111012"/>
              <a:ext cx="94484" cy="214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2112667" y="511101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2226048"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2226048" y="5122264"/>
              <a:ext cx="94484" cy="53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2226048" y="512226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2226048" y="5121728"/>
              <a:ext cx="94484" cy="5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2226048" y="512172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2226048" y="512172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2226048" y="512172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2226048" y="512172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2226048" y="512172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2226048" y="5119049"/>
              <a:ext cx="94484" cy="267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2226048" y="5119049"/>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2339430"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2339430" y="5122264"/>
              <a:ext cx="94484" cy="53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2339430" y="512226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2339430"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2339430"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2339430"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2339430"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2339430"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2339430"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2339430" y="5121192"/>
              <a:ext cx="94484" cy="10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2339430" y="512119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2452812"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2452812"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2452812"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2452812"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2452812" y="5122264"/>
              <a:ext cx="94484" cy="53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2452812"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2452812"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2452812"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2452812"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2452812" y="512226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2452812" y="512226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2566193"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2566193"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2566193"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2566193"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2566193"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2566193"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2566193"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2566193"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2566193"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2566193" y="512226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2566193" y="512226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267957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2679575"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2679575"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2679575"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2679575"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2679575"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2679575"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2679575"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2679575"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2679575"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2679575"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279295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2792956"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2792956"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2792956"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2792956"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2792956"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2792956"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2792956"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2792956"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2792956"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2792956"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2906338"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2906338"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2906338" y="5121728"/>
              <a:ext cx="94484" cy="107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2906338" y="5121728"/>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2906338" y="512172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2906338" y="512172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2906338" y="512172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2906338" y="512172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2906338" y="512172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2906338" y="512172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2906338" y="512172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3019720"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3019720"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3019720"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3019720"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3019720"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3019720"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3019720"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019720"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019720"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019720"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019720"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3133101"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3133101"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3133101" y="5120656"/>
              <a:ext cx="94484" cy="21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3133101" y="5120656"/>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3133101" y="512065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3133101" y="512065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3133101" y="512065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3133101" y="5120656"/>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3133101" y="512065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3133101" y="512065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3133101" y="512065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3246483"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3246483"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3246483"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3246483"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3246483"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3246483"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3246483"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3246483" y="5121728"/>
              <a:ext cx="94484" cy="5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3246483" y="512172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3246483" y="512172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3246483" y="512172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335986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3359865"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3359865"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3359865"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3359865"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3359865"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3359865"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3359865"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3359865"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3359865"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3359865"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347324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3473246"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3473246"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3473246"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3473246"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3473246"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3473246"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3473246"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3473246"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3473246" y="512226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3473246" y="512226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3586628"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3586628"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3586628"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3586628"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3586628"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3586628"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3586628"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586628"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586628"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3586628"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3586628"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3700010"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3700010"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3700010" y="5121192"/>
              <a:ext cx="94484" cy="16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3700010" y="5121192"/>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3700010" y="512119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3700010" y="512119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3700010" y="512119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3700010" y="512119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3700010" y="512119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3700010" y="512119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3700010" y="512119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3813391"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3813391"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3813391"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3813391"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3813391"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3813391"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3813391"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3813391"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3813391"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3813391"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3813391"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3926773"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3926773"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3926773"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3926773"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3926773"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3926773"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3926773"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3926773"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3926773"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3926773"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3926773"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404015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4040154"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4040154"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4040154"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4040154"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4040154"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4040154"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4040154"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4040154"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4040154"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4040154"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415353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4153536"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4153536"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4153536"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4153536"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4153536"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4153536"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4153536"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4153536"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4153536" y="5079935"/>
              <a:ext cx="94484" cy="4286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4153536" y="5079400"/>
              <a:ext cx="94484" cy="53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4266918"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4266918"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4266918"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4266918"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4266918"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4266918"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4266918"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4266918"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4266918"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4266918"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4266918"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4380299"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4380299"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4380299" y="5119049"/>
              <a:ext cx="94484" cy="375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4380299" y="511904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4380299" y="511904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4380299" y="511904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4380299" y="511904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4380299" y="511904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4380299" y="5119049"/>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4380299" y="511904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4380299" y="5119049"/>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4493681"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4493681"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4493681" y="5113691"/>
              <a:ext cx="94484" cy="91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4493681" y="5113691"/>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4493681" y="511369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4493681" y="511369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4493681" y="5113691"/>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4493681" y="511369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4493681" y="5113691"/>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4493681" y="511369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4493681" y="511369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4607063" y="5121192"/>
              <a:ext cx="94484" cy="160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4607063" y="512119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4607063" y="5115834"/>
              <a:ext cx="94484" cy="535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4607063" y="511583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4607063" y="511583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4607063" y="511583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4607063" y="511583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4607063" y="511583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4607063" y="511583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4607063" y="511583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4607063" y="511583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472044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4720444"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4720444" y="5120120"/>
              <a:ext cx="94484" cy="267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4720444" y="512012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4720444" y="512012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4720444" y="512012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4720444" y="512012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4720444" y="512012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4720444" y="512012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4720444" y="512012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4720444" y="512012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483382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4833826"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4833826"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4833826"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4833826"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4833826"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4833826"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4833826"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4833826"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4833826"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4833826"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4947207"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4947207"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4947207"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4947207"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4947207"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4947207"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4947207"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4947207"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4947207"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4947207"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4947207"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5060589"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5060589"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5060589"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5060589"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5060589"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5060589"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5060589"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5060589"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5060589"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5060589" y="512226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5060589" y="512226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5173971"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5173971"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5173971"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5173971"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5173971"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5173971"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5173971"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5173971" y="51222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5173971" y="512226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5173971" y="512226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5173971" y="512226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5287352"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5287352"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5287352"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5287352"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5287352"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5287352"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5287352"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5287352"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5287352"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5287352"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5287352"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540073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5400734"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5400734"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5400734"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5400734"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5400734"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5400734"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5400734"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5400734"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5400734"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5400734" y="512280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551411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5514116"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5514116"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5514116"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5514116"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5514116"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5514116"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5514116"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5514116"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5514116" y="5058503"/>
              <a:ext cx="94484" cy="6429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5514116" y="4668976"/>
              <a:ext cx="94484" cy="38952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5627497"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5627497"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5627497" y="5122264"/>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5627497" y="512226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5627497" y="51222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5627497" y="512226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5627497" y="512226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5627497" y="5121192"/>
              <a:ext cx="94484" cy="107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5627497" y="512119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5627497" y="512119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5627497" y="512119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5740879"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5740879" y="5118513"/>
              <a:ext cx="94484" cy="428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5740879" y="5117441"/>
              <a:ext cx="94484" cy="107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5740879" y="5117441"/>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5740879" y="5116906"/>
              <a:ext cx="94484" cy="53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5740879" y="511690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5740879" y="5115298"/>
              <a:ext cx="94484" cy="160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5740879" y="511529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5740879" y="5114227"/>
              <a:ext cx="94484" cy="10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5740879" y="511422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5740879" y="5114227"/>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5854261" y="5121192"/>
              <a:ext cx="94484" cy="160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5854261" y="5081543"/>
              <a:ext cx="94484" cy="3964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5854261" y="5081007"/>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5854261" y="5081007"/>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5854261" y="5078328"/>
              <a:ext cx="94484" cy="267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5854261" y="507832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5854261" y="5077792"/>
              <a:ext cx="94484" cy="5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5854261" y="507779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5854261" y="507779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5854261" y="507779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5854261" y="507779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5967642"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5967642" y="5053145"/>
              <a:ext cx="94484" cy="6965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5967642" y="5051002"/>
              <a:ext cx="94484" cy="21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5967642" y="5051002"/>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5967642" y="5041894"/>
              <a:ext cx="94484" cy="91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5967642" y="504189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5967642" y="5041358"/>
              <a:ext cx="94484" cy="5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5967642" y="504135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5967642" y="504135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5967642" y="504135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5967642" y="504135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608102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6081024" y="4971704"/>
              <a:ext cx="94484" cy="1510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6081024" y="4969025"/>
              <a:ext cx="94484" cy="267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6081024" y="4969025"/>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6081024" y="4966881"/>
              <a:ext cx="94484" cy="21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6081024" y="496688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6081024" y="4966881"/>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6081024" y="496688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6081024" y="4966881"/>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6081024" y="496688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6081024" y="496688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6194405" y="5122264"/>
              <a:ext cx="94484" cy="5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6194405" y="5022069"/>
              <a:ext cx="94484" cy="10019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6194405" y="5019926"/>
              <a:ext cx="94484" cy="21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6194405" y="5019926"/>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6194405" y="5014032"/>
              <a:ext cx="94484" cy="58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6194405" y="501403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6194405" y="501403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6194405" y="501403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6194405" y="5013496"/>
              <a:ext cx="94484" cy="5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6194405" y="501349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6194405" y="501349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6307787" y="5120656"/>
              <a:ext cx="94484" cy="21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6307787" y="4915444"/>
              <a:ext cx="94484" cy="20521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6307787" y="4914373"/>
              <a:ext cx="94484" cy="107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6307787" y="4914373"/>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6307787" y="4903657"/>
              <a:ext cx="94484" cy="1071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6307787" y="490365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6307787" y="490365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6307787" y="490365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6307787" y="4903121"/>
              <a:ext cx="94484" cy="5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6307787" y="490312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6307787" y="490312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6421169" y="5120120"/>
              <a:ext cx="94484" cy="267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6421169" y="5069755"/>
              <a:ext cx="94484" cy="5036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6421169" y="5068684"/>
              <a:ext cx="94484" cy="107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6421169" y="5068684"/>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6421169" y="5055824"/>
              <a:ext cx="94484" cy="1285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6421169" y="505582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6421169" y="505582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6421169" y="505582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6421169" y="5047252"/>
              <a:ext cx="94484" cy="857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6421169" y="504725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6421169" y="504725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6534550" y="5120656"/>
              <a:ext cx="94484" cy="21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6534550" y="4811499"/>
              <a:ext cx="94484" cy="30915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6534550" y="4809892"/>
              <a:ext cx="94484" cy="16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6534550" y="4809892"/>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6534550" y="4787924"/>
              <a:ext cx="94484" cy="2196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6534550" y="478792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6534550" y="478792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6534550" y="478792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6534550" y="4776672"/>
              <a:ext cx="94484" cy="1125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6534550" y="477667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6534550" y="477667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6647932"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6647932" y="3749005"/>
              <a:ext cx="94484" cy="137379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6647932" y="3748469"/>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6647932" y="374846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6647932" y="3725430"/>
              <a:ext cx="94484" cy="2303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6647932" y="372543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6647932" y="372543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6647932" y="372543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6647932" y="3724894"/>
              <a:ext cx="94484" cy="5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6647932" y="372489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6647932" y="372489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676131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6761314" y="1946570"/>
              <a:ext cx="94484" cy="317622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6761314" y="1945498"/>
              <a:ext cx="94484" cy="107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6761314" y="1943891"/>
              <a:ext cx="94484" cy="16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6761314" y="1933711"/>
              <a:ext cx="94484" cy="1018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6761314" y="193371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6761314" y="1933711"/>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6761314" y="193371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6761314" y="1933711"/>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6761314" y="193371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6761314" y="193371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687469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6874695" y="5069755"/>
              <a:ext cx="94484" cy="5304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6874695" y="5069219"/>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6874695" y="5058503"/>
              <a:ext cx="94484" cy="1071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6874695" y="5045644"/>
              <a:ext cx="94484" cy="1285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6874695" y="504564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6874695" y="504564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6874695" y="504564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6874695" y="504564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6874695" y="4846326"/>
              <a:ext cx="94484" cy="1993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6874695" y="1809405"/>
              <a:ext cx="94484" cy="30369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6988077"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6988077" y="5115298"/>
              <a:ext cx="94484" cy="750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6988077" y="5111548"/>
              <a:ext cx="94484" cy="375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6988077" y="5110476"/>
              <a:ext cx="94484" cy="107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6988077" y="5091187"/>
              <a:ext cx="94484" cy="1928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6988077" y="509118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13" name="rc1212"/>
            <p:cNvSpPr/>
            <p:nvPr/>
          </p:nvSpPr>
          <p:spPr>
            <a:xfrm>
              <a:off x="6988077" y="509118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4" name="rc1213"/>
            <p:cNvSpPr/>
            <p:nvPr/>
          </p:nvSpPr>
          <p:spPr>
            <a:xfrm>
              <a:off x="6988077" y="509118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5" name="rc1214"/>
            <p:cNvSpPr/>
            <p:nvPr/>
          </p:nvSpPr>
          <p:spPr>
            <a:xfrm>
              <a:off x="6988077" y="5091187"/>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16" name="rc1215"/>
            <p:cNvSpPr/>
            <p:nvPr/>
          </p:nvSpPr>
          <p:spPr>
            <a:xfrm>
              <a:off x="6988077" y="5063326"/>
              <a:ext cx="94484" cy="2786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7" name="rc1216"/>
            <p:cNvSpPr/>
            <p:nvPr/>
          </p:nvSpPr>
          <p:spPr>
            <a:xfrm>
              <a:off x="6988077" y="506332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18" name="rc1217"/>
            <p:cNvSpPr/>
            <p:nvPr/>
          </p:nvSpPr>
          <p:spPr>
            <a:xfrm>
              <a:off x="7101458" y="5121728"/>
              <a:ext cx="94484" cy="107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19" name="rc1218"/>
            <p:cNvSpPr/>
            <p:nvPr/>
          </p:nvSpPr>
          <p:spPr>
            <a:xfrm>
              <a:off x="7101458" y="5097617"/>
              <a:ext cx="94484" cy="2411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20" name="rc1219"/>
            <p:cNvSpPr/>
            <p:nvPr/>
          </p:nvSpPr>
          <p:spPr>
            <a:xfrm>
              <a:off x="7101458" y="5090116"/>
              <a:ext cx="94484" cy="750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21" name="rc1220"/>
            <p:cNvSpPr/>
            <p:nvPr/>
          </p:nvSpPr>
          <p:spPr>
            <a:xfrm>
              <a:off x="7101458" y="5089580"/>
              <a:ext cx="94484" cy="5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22" name="rc1221"/>
            <p:cNvSpPr/>
            <p:nvPr/>
          </p:nvSpPr>
          <p:spPr>
            <a:xfrm>
              <a:off x="7101458" y="5076185"/>
              <a:ext cx="94484" cy="1339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23" name="rc1222"/>
            <p:cNvSpPr/>
            <p:nvPr/>
          </p:nvSpPr>
          <p:spPr>
            <a:xfrm>
              <a:off x="7101458" y="5074577"/>
              <a:ext cx="94484" cy="16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24" name="rc1223"/>
            <p:cNvSpPr/>
            <p:nvPr/>
          </p:nvSpPr>
          <p:spPr>
            <a:xfrm>
              <a:off x="7101458" y="5074042"/>
              <a:ext cx="94484" cy="5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25" name="rc1224"/>
            <p:cNvSpPr/>
            <p:nvPr/>
          </p:nvSpPr>
          <p:spPr>
            <a:xfrm>
              <a:off x="7101458" y="5072970"/>
              <a:ext cx="94484" cy="107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26" name="rc1225"/>
            <p:cNvSpPr/>
            <p:nvPr/>
          </p:nvSpPr>
          <p:spPr>
            <a:xfrm>
              <a:off x="7101458" y="507297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27" name="rc1226"/>
            <p:cNvSpPr/>
            <p:nvPr/>
          </p:nvSpPr>
          <p:spPr>
            <a:xfrm>
              <a:off x="7101458" y="4990457"/>
              <a:ext cx="94484" cy="825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28" name="rc1227"/>
            <p:cNvSpPr/>
            <p:nvPr/>
          </p:nvSpPr>
          <p:spPr>
            <a:xfrm>
              <a:off x="7101458" y="4990457"/>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29" name="rc1228"/>
            <p:cNvSpPr/>
            <p:nvPr/>
          </p:nvSpPr>
          <p:spPr>
            <a:xfrm>
              <a:off x="7214840" y="5122264"/>
              <a:ext cx="94484" cy="5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30" name="rc1229"/>
            <p:cNvSpPr/>
            <p:nvPr/>
          </p:nvSpPr>
          <p:spPr>
            <a:xfrm>
              <a:off x="7214840" y="5099224"/>
              <a:ext cx="94484" cy="2303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31" name="rc1230"/>
            <p:cNvSpPr/>
            <p:nvPr/>
          </p:nvSpPr>
          <p:spPr>
            <a:xfrm>
              <a:off x="7214840" y="5089580"/>
              <a:ext cx="94484" cy="964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32" name="rc1231"/>
            <p:cNvSpPr/>
            <p:nvPr/>
          </p:nvSpPr>
          <p:spPr>
            <a:xfrm>
              <a:off x="7214840" y="508958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33" name="rc1232"/>
            <p:cNvSpPr/>
            <p:nvPr/>
          </p:nvSpPr>
          <p:spPr>
            <a:xfrm>
              <a:off x="7214840" y="5074577"/>
              <a:ext cx="94484" cy="1500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34" name="rc1233"/>
            <p:cNvSpPr/>
            <p:nvPr/>
          </p:nvSpPr>
          <p:spPr>
            <a:xfrm>
              <a:off x="7214840" y="5070827"/>
              <a:ext cx="94484" cy="375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35" name="rc1234"/>
            <p:cNvSpPr/>
            <p:nvPr/>
          </p:nvSpPr>
          <p:spPr>
            <a:xfrm>
              <a:off x="7214840" y="507082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36" name="rc1235"/>
            <p:cNvSpPr/>
            <p:nvPr/>
          </p:nvSpPr>
          <p:spPr>
            <a:xfrm>
              <a:off x="7214840" y="5070291"/>
              <a:ext cx="94484" cy="5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37" name="rc1236"/>
            <p:cNvSpPr/>
            <p:nvPr/>
          </p:nvSpPr>
          <p:spPr>
            <a:xfrm>
              <a:off x="7214840" y="5069755"/>
              <a:ext cx="94484" cy="5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38" name="rc1237"/>
            <p:cNvSpPr/>
            <p:nvPr/>
          </p:nvSpPr>
          <p:spPr>
            <a:xfrm>
              <a:off x="7214840" y="4972775"/>
              <a:ext cx="94484" cy="9698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39" name="rc1238"/>
            <p:cNvSpPr/>
            <p:nvPr/>
          </p:nvSpPr>
          <p:spPr>
            <a:xfrm>
              <a:off x="7214840" y="4972775"/>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40" name="rc1239"/>
            <p:cNvSpPr/>
            <p:nvPr/>
          </p:nvSpPr>
          <p:spPr>
            <a:xfrm>
              <a:off x="7328222" y="5122264"/>
              <a:ext cx="94484" cy="5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41" name="rc1240"/>
            <p:cNvSpPr/>
            <p:nvPr/>
          </p:nvSpPr>
          <p:spPr>
            <a:xfrm>
              <a:off x="7328222" y="5104582"/>
              <a:ext cx="94484" cy="1768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42" name="rc1241"/>
            <p:cNvSpPr/>
            <p:nvPr/>
          </p:nvSpPr>
          <p:spPr>
            <a:xfrm>
              <a:off x="7328222" y="5099760"/>
              <a:ext cx="94484" cy="482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43" name="rc1242"/>
            <p:cNvSpPr/>
            <p:nvPr/>
          </p:nvSpPr>
          <p:spPr>
            <a:xfrm>
              <a:off x="7328222" y="509976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44" name="rc1243"/>
            <p:cNvSpPr/>
            <p:nvPr/>
          </p:nvSpPr>
          <p:spPr>
            <a:xfrm>
              <a:off x="7328222" y="5087972"/>
              <a:ext cx="94484" cy="1178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45" name="rc1244"/>
            <p:cNvSpPr/>
            <p:nvPr/>
          </p:nvSpPr>
          <p:spPr>
            <a:xfrm>
              <a:off x="7328222" y="508797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46" name="rc1245"/>
            <p:cNvSpPr/>
            <p:nvPr/>
          </p:nvSpPr>
          <p:spPr>
            <a:xfrm>
              <a:off x="7328222" y="508797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47" name="rc1246"/>
            <p:cNvSpPr/>
            <p:nvPr/>
          </p:nvSpPr>
          <p:spPr>
            <a:xfrm>
              <a:off x="7328222" y="5084758"/>
              <a:ext cx="94484" cy="321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48" name="rc1247"/>
            <p:cNvSpPr/>
            <p:nvPr/>
          </p:nvSpPr>
          <p:spPr>
            <a:xfrm>
              <a:off x="7328222" y="5084222"/>
              <a:ext cx="94484" cy="5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49" name="rc1248"/>
            <p:cNvSpPr/>
            <p:nvPr/>
          </p:nvSpPr>
          <p:spPr>
            <a:xfrm>
              <a:off x="7328222" y="4914373"/>
              <a:ext cx="94484" cy="16984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50" name="rc1249"/>
            <p:cNvSpPr/>
            <p:nvPr/>
          </p:nvSpPr>
          <p:spPr>
            <a:xfrm>
              <a:off x="7328222" y="4914373"/>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51" name="rc1250"/>
            <p:cNvSpPr/>
            <p:nvPr/>
          </p:nvSpPr>
          <p:spPr>
            <a:xfrm>
              <a:off x="7441603" y="5122264"/>
              <a:ext cx="94484" cy="5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52" name="rc1251"/>
            <p:cNvSpPr/>
            <p:nvPr/>
          </p:nvSpPr>
          <p:spPr>
            <a:xfrm>
              <a:off x="7441603" y="5080471"/>
              <a:ext cx="94484" cy="4179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53" name="rc1252"/>
            <p:cNvSpPr/>
            <p:nvPr/>
          </p:nvSpPr>
          <p:spPr>
            <a:xfrm>
              <a:off x="7441603" y="5070291"/>
              <a:ext cx="94484" cy="1018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54" name="rc1253"/>
            <p:cNvSpPr/>
            <p:nvPr/>
          </p:nvSpPr>
          <p:spPr>
            <a:xfrm>
              <a:off x="7441603" y="5069755"/>
              <a:ext cx="94484" cy="5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55" name="rc1254"/>
            <p:cNvSpPr/>
            <p:nvPr/>
          </p:nvSpPr>
          <p:spPr>
            <a:xfrm>
              <a:off x="7441603" y="5056896"/>
              <a:ext cx="94484" cy="1285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56" name="rc1255"/>
            <p:cNvSpPr/>
            <p:nvPr/>
          </p:nvSpPr>
          <p:spPr>
            <a:xfrm>
              <a:off x="7441603" y="505689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57" name="rc1256"/>
            <p:cNvSpPr/>
            <p:nvPr/>
          </p:nvSpPr>
          <p:spPr>
            <a:xfrm>
              <a:off x="7441603" y="5056360"/>
              <a:ext cx="94484" cy="5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58" name="rc1257"/>
            <p:cNvSpPr/>
            <p:nvPr/>
          </p:nvSpPr>
          <p:spPr>
            <a:xfrm>
              <a:off x="7441603" y="5054753"/>
              <a:ext cx="94484" cy="16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59" name="rc1258"/>
            <p:cNvSpPr/>
            <p:nvPr/>
          </p:nvSpPr>
          <p:spPr>
            <a:xfrm>
              <a:off x="7441603" y="5054753"/>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60" name="rc1259"/>
            <p:cNvSpPr/>
            <p:nvPr/>
          </p:nvSpPr>
          <p:spPr>
            <a:xfrm>
              <a:off x="7441603" y="4906336"/>
              <a:ext cx="94484" cy="14841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61" name="rc1260"/>
            <p:cNvSpPr/>
            <p:nvPr/>
          </p:nvSpPr>
          <p:spPr>
            <a:xfrm>
              <a:off x="7441603" y="4906336"/>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62" name="rc1261"/>
            <p:cNvSpPr/>
            <p:nvPr/>
          </p:nvSpPr>
          <p:spPr>
            <a:xfrm>
              <a:off x="755498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63" name="rc1262"/>
            <p:cNvSpPr/>
            <p:nvPr/>
          </p:nvSpPr>
          <p:spPr>
            <a:xfrm>
              <a:off x="7554985" y="4742381"/>
              <a:ext cx="94484" cy="3804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64" name="rc1263"/>
            <p:cNvSpPr/>
            <p:nvPr/>
          </p:nvSpPr>
          <p:spPr>
            <a:xfrm>
              <a:off x="7554985" y="4735951"/>
              <a:ext cx="94484" cy="642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65" name="rc1264"/>
            <p:cNvSpPr/>
            <p:nvPr/>
          </p:nvSpPr>
          <p:spPr>
            <a:xfrm>
              <a:off x="7554985" y="4735415"/>
              <a:ext cx="94484" cy="5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66" name="rc1265"/>
            <p:cNvSpPr/>
            <p:nvPr/>
          </p:nvSpPr>
          <p:spPr>
            <a:xfrm>
              <a:off x="7554985" y="4723092"/>
              <a:ext cx="94484" cy="1232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67" name="rc1266"/>
            <p:cNvSpPr/>
            <p:nvPr/>
          </p:nvSpPr>
          <p:spPr>
            <a:xfrm>
              <a:off x="7554985" y="472309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68" name="rc1267"/>
            <p:cNvSpPr/>
            <p:nvPr/>
          </p:nvSpPr>
          <p:spPr>
            <a:xfrm>
              <a:off x="7554985" y="472309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69" name="rc1268"/>
            <p:cNvSpPr/>
            <p:nvPr/>
          </p:nvSpPr>
          <p:spPr>
            <a:xfrm>
              <a:off x="7554985" y="4722556"/>
              <a:ext cx="94484" cy="5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70" name="rc1269"/>
            <p:cNvSpPr/>
            <p:nvPr/>
          </p:nvSpPr>
          <p:spPr>
            <a:xfrm>
              <a:off x="7554985" y="472255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71" name="rc1270"/>
            <p:cNvSpPr/>
            <p:nvPr/>
          </p:nvSpPr>
          <p:spPr>
            <a:xfrm>
              <a:off x="7554985" y="4661475"/>
              <a:ext cx="94484" cy="6108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72" name="rc1271"/>
            <p:cNvSpPr/>
            <p:nvPr/>
          </p:nvSpPr>
          <p:spPr>
            <a:xfrm>
              <a:off x="7554985" y="4661475"/>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73" name="rc1272"/>
            <p:cNvSpPr/>
            <p:nvPr/>
          </p:nvSpPr>
          <p:spPr>
            <a:xfrm>
              <a:off x="7668367"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74" name="rc1273"/>
            <p:cNvSpPr/>
            <p:nvPr/>
          </p:nvSpPr>
          <p:spPr>
            <a:xfrm>
              <a:off x="7668367" y="3586657"/>
              <a:ext cx="94484" cy="153614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75" name="rc1274"/>
            <p:cNvSpPr/>
            <p:nvPr/>
          </p:nvSpPr>
          <p:spPr>
            <a:xfrm>
              <a:off x="7668367" y="3573262"/>
              <a:ext cx="94484" cy="133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76" name="rc1275"/>
            <p:cNvSpPr/>
            <p:nvPr/>
          </p:nvSpPr>
          <p:spPr>
            <a:xfrm>
              <a:off x="7668367" y="3573262"/>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77" name="rc1276"/>
            <p:cNvSpPr/>
            <p:nvPr/>
          </p:nvSpPr>
          <p:spPr>
            <a:xfrm>
              <a:off x="7668367" y="3557724"/>
              <a:ext cx="94484" cy="1553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78" name="rc1277"/>
            <p:cNvSpPr/>
            <p:nvPr/>
          </p:nvSpPr>
          <p:spPr>
            <a:xfrm>
              <a:off x="7668367" y="355772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79" name="rc1278"/>
            <p:cNvSpPr/>
            <p:nvPr/>
          </p:nvSpPr>
          <p:spPr>
            <a:xfrm>
              <a:off x="7668367" y="3555045"/>
              <a:ext cx="94484" cy="267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80" name="rc1279"/>
            <p:cNvSpPr/>
            <p:nvPr/>
          </p:nvSpPr>
          <p:spPr>
            <a:xfrm>
              <a:off x="7668367" y="355504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81" name="rc1280"/>
            <p:cNvSpPr/>
            <p:nvPr/>
          </p:nvSpPr>
          <p:spPr>
            <a:xfrm>
              <a:off x="7668367" y="3555045"/>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82" name="rc1281"/>
            <p:cNvSpPr/>
            <p:nvPr/>
          </p:nvSpPr>
          <p:spPr>
            <a:xfrm>
              <a:off x="7668367" y="3518075"/>
              <a:ext cx="94484" cy="3697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83" name="rc1282"/>
            <p:cNvSpPr/>
            <p:nvPr/>
          </p:nvSpPr>
          <p:spPr>
            <a:xfrm>
              <a:off x="7668367" y="3518075"/>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84" name="rc1283"/>
            <p:cNvSpPr/>
            <p:nvPr/>
          </p:nvSpPr>
          <p:spPr>
            <a:xfrm>
              <a:off x="7781748" y="5121728"/>
              <a:ext cx="94484" cy="107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85" name="rc1284"/>
            <p:cNvSpPr/>
            <p:nvPr/>
          </p:nvSpPr>
          <p:spPr>
            <a:xfrm>
              <a:off x="7781748" y="2319487"/>
              <a:ext cx="94484" cy="280224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86" name="rc1285"/>
            <p:cNvSpPr/>
            <p:nvPr/>
          </p:nvSpPr>
          <p:spPr>
            <a:xfrm>
              <a:off x="7781748" y="2315737"/>
              <a:ext cx="94484" cy="375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87" name="rc1286"/>
            <p:cNvSpPr/>
            <p:nvPr/>
          </p:nvSpPr>
          <p:spPr>
            <a:xfrm>
              <a:off x="7781748" y="2314129"/>
              <a:ext cx="94484" cy="16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88" name="rc1287"/>
            <p:cNvSpPr/>
            <p:nvPr/>
          </p:nvSpPr>
          <p:spPr>
            <a:xfrm>
              <a:off x="7781748" y="2305021"/>
              <a:ext cx="94484" cy="91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89" name="rc1288"/>
            <p:cNvSpPr/>
            <p:nvPr/>
          </p:nvSpPr>
          <p:spPr>
            <a:xfrm>
              <a:off x="7781748" y="230502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90" name="rc1289"/>
            <p:cNvSpPr/>
            <p:nvPr/>
          </p:nvSpPr>
          <p:spPr>
            <a:xfrm>
              <a:off x="7781748" y="2300199"/>
              <a:ext cx="94484" cy="482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91" name="rc1290"/>
            <p:cNvSpPr/>
            <p:nvPr/>
          </p:nvSpPr>
          <p:spPr>
            <a:xfrm>
              <a:off x="7781748" y="230019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92" name="rc1291"/>
            <p:cNvSpPr/>
            <p:nvPr/>
          </p:nvSpPr>
          <p:spPr>
            <a:xfrm>
              <a:off x="7781748" y="2300199"/>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93" name="rc1292"/>
            <p:cNvSpPr/>
            <p:nvPr/>
          </p:nvSpPr>
          <p:spPr>
            <a:xfrm>
              <a:off x="7781748" y="2262693"/>
              <a:ext cx="94484" cy="3750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94" name="rc1293"/>
            <p:cNvSpPr/>
            <p:nvPr/>
          </p:nvSpPr>
          <p:spPr>
            <a:xfrm>
              <a:off x="7781748" y="2262693"/>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95" name="rc1294"/>
            <p:cNvSpPr/>
            <p:nvPr/>
          </p:nvSpPr>
          <p:spPr>
            <a:xfrm>
              <a:off x="7895130" y="5108869"/>
              <a:ext cx="94484" cy="139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96" name="rc1295"/>
            <p:cNvSpPr/>
            <p:nvPr/>
          </p:nvSpPr>
          <p:spPr>
            <a:xfrm>
              <a:off x="7895130" y="2291626"/>
              <a:ext cx="94484" cy="281724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97" name="rc1296"/>
            <p:cNvSpPr/>
            <p:nvPr/>
          </p:nvSpPr>
          <p:spPr>
            <a:xfrm>
              <a:off x="7895130" y="2291090"/>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98" name="rc1297"/>
            <p:cNvSpPr/>
            <p:nvPr/>
          </p:nvSpPr>
          <p:spPr>
            <a:xfrm>
              <a:off x="7895130" y="2290018"/>
              <a:ext cx="94484" cy="107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99" name="rc1298"/>
            <p:cNvSpPr/>
            <p:nvPr/>
          </p:nvSpPr>
          <p:spPr>
            <a:xfrm>
              <a:off x="7895130" y="2285732"/>
              <a:ext cx="94484" cy="42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00" name="rc1299"/>
            <p:cNvSpPr/>
            <p:nvPr/>
          </p:nvSpPr>
          <p:spPr>
            <a:xfrm>
              <a:off x="7895130" y="228573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01" name="rc1300"/>
            <p:cNvSpPr/>
            <p:nvPr/>
          </p:nvSpPr>
          <p:spPr>
            <a:xfrm>
              <a:off x="7895130" y="228573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02" name="rc1301"/>
            <p:cNvSpPr/>
            <p:nvPr/>
          </p:nvSpPr>
          <p:spPr>
            <a:xfrm>
              <a:off x="7895130" y="228573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03" name="rc1302"/>
            <p:cNvSpPr/>
            <p:nvPr/>
          </p:nvSpPr>
          <p:spPr>
            <a:xfrm>
              <a:off x="7895130" y="228573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04" name="rc1303"/>
            <p:cNvSpPr/>
            <p:nvPr/>
          </p:nvSpPr>
          <p:spPr>
            <a:xfrm>
              <a:off x="7895130" y="2280910"/>
              <a:ext cx="94484" cy="482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05" name="rc1304"/>
            <p:cNvSpPr/>
            <p:nvPr/>
          </p:nvSpPr>
          <p:spPr>
            <a:xfrm>
              <a:off x="7895130" y="228091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06" name="rc1305"/>
            <p:cNvSpPr/>
            <p:nvPr/>
          </p:nvSpPr>
          <p:spPr>
            <a:xfrm>
              <a:off x="8008512" y="5115834"/>
              <a:ext cx="94484" cy="69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07" name="rc1306"/>
            <p:cNvSpPr/>
            <p:nvPr/>
          </p:nvSpPr>
          <p:spPr>
            <a:xfrm>
              <a:off x="8008512" y="4001903"/>
              <a:ext cx="94484" cy="11139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08" name="rc1307"/>
            <p:cNvSpPr/>
            <p:nvPr/>
          </p:nvSpPr>
          <p:spPr>
            <a:xfrm>
              <a:off x="8008512" y="4001903"/>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09" name="rc1308"/>
            <p:cNvSpPr/>
            <p:nvPr/>
          </p:nvSpPr>
          <p:spPr>
            <a:xfrm>
              <a:off x="8008512" y="4001368"/>
              <a:ext cx="94484" cy="5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10" name="rc1309"/>
            <p:cNvSpPr/>
            <p:nvPr/>
          </p:nvSpPr>
          <p:spPr>
            <a:xfrm>
              <a:off x="8008512" y="3995474"/>
              <a:ext cx="94484" cy="58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11" name="rc1310"/>
            <p:cNvSpPr/>
            <p:nvPr/>
          </p:nvSpPr>
          <p:spPr>
            <a:xfrm>
              <a:off x="8008512" y="3995474"/>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12" name="rc1311"/>
            <p:cNvSpPr/>
            <p:nvPr/>
          </p:nvSpPr>
          <p:spPr>
            <a:xfrm>
              <a:off x="8008512" y="3993330"/>
              <a:ext cx="94484" cy="21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13" name="rc1312"/>
            <p:cNvSpPr/>
            <p:nvPr/>
          </p:nvSpPr>
          <p:spPr>
            <a:xfrm>
              <a:off x="8008512" y="399333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14" name="rc1313"/>
            <p:cNvSpPr/>
            <p:nvPr/>
          </p:nvSpPr>
          <p:spPr>
            <a:xfrm>
              <a:off x="8008512" y="399333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15" name="rc1314"/>
            <p:cNvSpPr/>
            <p:nvPr/>
          </p:nvSpPr>
          <p:spPr>
            <a:xfrm>
              <a:off x="8008512" y="3989580"/>
              <a:ext cx="94484" cy="375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16" name="rc1315"/>
            <p:cNvSpPr/>
            <p:nvPr/>
          </p:nvSpPr>
          <p:spPr>
            <a:xfrm>
              <a:off x="8008512" y="398958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17" name="rc1316"/>
            <p:cNvSpPr/>
            <p:nvPr/>
          </p:nvSpPr>
          <p:spPr>
            <a:xfrm>
              <a:off x="8121893" y="5113155"/>
              <a:ext cx="94484" cy="964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18" name="rc1317"/>
            <p:cNvSpPr/>
            <p:nvPr/>
          </p:nvSpPr>
          <p:spPr>
            <a:xfrm>
              <a:off x="8121893" y="4698445"/>
              <a:ext cx="94484" cy="41471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19" name="rc1318"/>
            <p:cNvSpPr/>
            <p:nvPr/>
          </p:nvSpPr>
          <p:spPr>
            <a:xfrm>
              <a:off x="8121893" y="4697909"/>
              <a:ext cx="94484" cy="53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20" name="rc1319"/>
            <p:cNvSpPr/>
            <p:nvPr/>
          </p:nvSpPr>
          <p:spPr>
            <a:xfrm>
              <a:off x="8121893" y="469790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21" name="rc1320"/>
            <p:cNvSpPr/>
            <p:nvPr/>
          </p:nvSpPr>
          <p:spPr>
            <a:xfrm>
              <a:off x="8121893" y="4694159"/>
              <a:ext cx="94484" cy="375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22" name="rc1321"/>
            <p:cNvSpPr/>
            <p:nvPr/>
          </p:nvSpPr>
          <p:spPr>
            <a:xfrm>
              <a:off x="8121893" y="469415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23" name="rc1322"/>
            <p:cNvSpPr/>
            <p:nvPr/>
          </p:nvSpPr>
          <p:spPr>
            <a:xfrm>
              <a:off x="8121893" y="469415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24" name="rc1323"/>
            <p:cNvSpPr/>
            <p:nvPr/>
          </p:nvSpPr>
          <p:spPr>
            <a:xfrm>
              <a:off x="8121893" y="4693623"/>
              <a:ext cx="94484" cy="5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25" name="rc1324"/>
            <p:cNvSpPr/>
            <p:nvPr/>
          </p:nvSpPr>
          <p:spPr>
            <a:xfrm>
              <a:off x="8121893" y="4693623"/>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26" name="rc1325"/>
            <p:cNvSpPr/>
            <p:nvPr/>
          </p:nvSpPr>
          <p:spPr>
            <a:xfrm>
              <a:off x="8121893" y="4687193"/>
              <a:ext cx="94484" cy="642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27" name="rc1326"/>
            <p:cNvSpPr/>
            <p:nvPr/>
          </p:nvSpPr>
          <p:spPr>
            <a:xfrm>
              <a:off x="8121893" y="4687193"/>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28" name="rc1327"/>
            <p:cNvSpPr/>
            <p:nvPr/>
          </p:nvSpPr>
          <p:spPr>
            <a:xfrm>
              <a:off x="823527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29" name="rc1328"/>
            <p:cNvSpPr/>
            <p:nvPr/>
          </p:nvSpPr>
          <p:spPr>
            <a:xfrm>
              <a:off x="8235275" y="5079935"/>
              <a:ext cx="94484" cy="4286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30" name="rc1329"/>
            <p:cNvSpPr/>
            <p:nvPr/>
          </p:nvSpPr>
          <p:spPr>
            <a:xfrm>
              <a:off x="8235275" y="507993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31" name="rc1330"/>
            <p:cNvSpPr/>
            <p:nvPr/>
          </p:nvSpPr>
          <p:spPr>
            <a:xfrm>
              <a:off x="8235275" y="5079935"/>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32" name="rc1331"/>
            <p:cNvSpPr/>
            <p:nvPr/>
          </p:nvSpPr>
          <p:spPr>
            <a:xfrm>
              <a:off x="8235275" y="507993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33" name="rc1332"/>
            <p:cNvSpPr/>
            <p:nvPr/>
          </p:nvSpPr>
          <p:spPr>
            <a:xfrm>
              <a:off x="8235275" y="507993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34" name="rc1333"/>
            <p:cNvSpPr/>
            <p:nvPr/>
          </p:nvSpPr>
          <p:spPr>
            <a:xfrm>
              <a:off x="8235275" y="507993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35" name="rc1334"/>
            <p:cNvSpPr/>
            <p:nvPr/>
          </p:nvSpPr>
          <p:spPr>
            <a:xfrm>
              <a:off x="8235275" y="507993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36" name="rc1335"/>
            <p:cNvSpPr/>
            <p:nvPr/>
          </p:nvSpPr>
          <p:spPr>
            <a:xfrm>
              <a:off x="8235275" y="5079935"/>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37" name="rc1336"/>
            <p:cNvSpPr/>
            <p:nvPr/>
          </p:nvSpPr>
          <p:spPr>
            <a:xfrm>
              <a:off x="8235275" y="5069219"/>
              <a:ext cx="94484" cy="1071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38" name="rc1337"/>
            <p:cNvSpPr/>
            <p:nvPr/>
          </p:nvSpPr>
          <p:spPr>
            <a:xfrm>
              <a:off x="8235275" y="4773457"/>
              <a:ext cx="94484" cy="29576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39" name="pl1338"/>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340" name="pl1339"/>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1" name="pl1340"/>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2" name="pl1341"/>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3" name="pl1342"/>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4" name="pl1343"/>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5" name="pl1344"/>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6" name="pl1345"/>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7" name="pl1346"/>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8" name="pl1347"/>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9" name="pl1348"/>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0" name="pl1349"/>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1" name="pl1350"/>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2" name="pl1351"/>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3" name="pl1352"/>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4" name="pl1353"/>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5" name="pl1354"/>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6" name="pl1355"/>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7" name="pl1356"/>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8" name="pl1357"/>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9" name="pl1358"/>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0" name="pl1359"/>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1" name="pl1360"/>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2" name="pl1361"/>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3" name="pl1362"/>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4" name="pl1363"/>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5" name="pl1364"/>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6" name="pl1365"/>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7" name="pl1366"/>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8" name="pl1367"/>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9" name="pl1368"/>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0" name="pl1369"/>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1" name="pl1370"/>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2" name="pl1371"/>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3" name="pl1372"/>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4" name="pl1373"/>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5" name="pl1374"/>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6" name="pl1375"/>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7" name="pl1376"/>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8" name="pl1377"/>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9" name="pl1378"/>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0" name="pl1379"/>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1" name="pl1380"/>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2" name="pl1381"/>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3" name="pl1382"/>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4" name="pl1383"/>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5" name="pl1384"/>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6" name="pl1385"/>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7" name="pl1386"/>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8" name="pl1387"/>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9" name="pl1388"/>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0" name="pl1389"/>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1" name="pl1390"/>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2" name="pl1391"/>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3" name="pl1392"/>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4" name="pl1393"/>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5" name="pl1394"/>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6" name="pl1395"/>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7" name="pl1396"/>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8" name="pl1397"/>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9" name="pl1398"/>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0" name="tx1399"/>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401" name="tx1400"/>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402" name="tx1401"/>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403" name="tx1402"/>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404" name="tx1403"/>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405" name="tx1404"/>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406" name="tx1405"/>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407" name="tx1406"/>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408" name="tx1407"/>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409" name="tx1408"/>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410" name="tx1409"/>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411" name="tx1410"/>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412" name="tx1411"/>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413" name="tx1412"/>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414" name="tx1413"/>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415" name="tx1414"/>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416" name="tx1415"/>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417" name="tx1416"/>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418" name="tx1417"/>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419" name="tx1418"/>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420" name="tx1419"/>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421" name="tx1420"/>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422" name="tx1421"/>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423" name="tx1422"/>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424" name="tx1423"/>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425" name="tx1424"/>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426" name="tx1425"/>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427" name="tx1426"/>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428" name="tx1427"/>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429" name="tx1428"/>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430" name="tx1429"/>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431" name="tx1430"/>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432" name="tx1431"/>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433" name="tx1432"/>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434" name="tx1433"/>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435" name="tx1434"/>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436" name="tx1435"/>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437" name="tx1436"/>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438" name="tx1437"/>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439" name="tx1438"/>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440" name="tx1439"/>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441" name="tx1440"/>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442" name="tx1441"/>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443" name="tx1442"/>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444" name="tx1443"/>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445" name="tx1444"/>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446" name="tx1445"/>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447" name="tx1446"/>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448" name="tx1447"/>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449" name="tx1448"/>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450" name="tx1449"/>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451" name="tx1450"/>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452" name="tx1451"/>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453" name="tx1452"/>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454" name="tx1453"/>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455" name="tx1454"/>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456" name="tx1455"/>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457" name="tx1456"/>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458" name="tx1457"/>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459" name="tx1458"/>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460" name="pl1459"/>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461" name="pl1460"/>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2" name="pl1461"/>
            <p:cNvSpPr/>
            <p:nvPr/>
          </p:nvSpPr>
          <p:spPr>
            <a:xfrm>
              <a:off x="1182958" y="485489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3" name="pl1462"/>
            <p:cNvSpPr/>
            <p:nvPr/>
          </p:nvSpPr>
          <p:spPr>
            <a:xfrm>
              <a:off x="1182958" y="45869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4" name="pl1463"/>
            <p:cNvSpPr/>
            <p:nvPr/>
          </p:nvSpPr>
          <p:spPr>
            <a:xfrm>
              <a:off x="1182958" y="43190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5" name="pl1464"/>
            <p:cNvSpPr/>
            <p:nvPr/>
          </p:nvSpPr>
          <p:spPr>
            <a:xfrm>
              <a:off x="1182958" y="405119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6" name="pl1465"/>
            <p:cNvSpPr/>
            <p:nvPr/>
          </p:nvSpPr>
          <p:spPr>
            <a:xfrm>
              <a:off x="1182958" y="378329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7" name="pl1466"/>
            <p:cNvSpPr/>
            <p:nvPr/>
          </p:nvSpPr>
          <p:spPr>
            <a:xfrm>
              <a:off x="1182958" y="351539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8" name="pl1467"/>
            <p:cNvSpPr/>
            <p:nvPr/>
          </p:nvSpPr>
          <p:spPr>
            <a:xfrm>
              <a:off x="1182958" y="32474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9" name="pl1468"/>
            <p:cNvSpPr/>
            <p:nvPr/>
          </p:nvSpPr>
          <p:spPr>
            <a:xfrm>
              <a:off x="1182958" y="29795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0" name="pl1469"/>
            <p:cNvSpPr/>
            <p:nvPr/>
          </p:nvSpPr>
          <p:spPr>
            <a:xfrm>
              <a:off x="1182958" y="271169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1" name="pl1470"/>
            <p:cNvSpPr/>
            <p:nvPr/>
          </p:nvSpPr>
          <p:spPr>
            <a:xfrm>
              <a:off x="1182958" y="244379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2" name="pl1471"/>
            <p:cNvSpPr/>
            <p:nvPr/>
          </p:nvSpPr>
          <p:spPr>
            <a:xfrm>
              <a:off x="1182958" y="217589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3" name="pl1472"/>
            <p:cNvSpPr/>
            <p:nvPr/>
          </p:nvSpPr>
          <p:spPr>
            <a:xfrm>
              <a:off x="1182958" y="190799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4" name="pl1473"/>
            <p:cNvSpPr/>
            <p:nvPr/>
          </p:nvSpPr>
          <p:spPr>
            <a:xfrm>
              <a:off x="1182958" y="164009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5" name="tx1474"/>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476" name="tx1475"/>
            <p:cNvSpPr/>
            <p:nvPr/>
          </p:nvSpPr>
          <p:spPr>
            <a:xfrm>
              <a:off x="837246" y="479814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1477" name="tx1476"/>
            <p:cNvSpPr/>
            <p:nvPr/>
          </p:nvSpPr>
          <p:spPr>
            <a:xfrm>
              <a:off x="752488" y="4530245"/>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1478" name="tx1477"/>
            <p:cNvSpPr/>
            <p:nvPr/>
          </p:nvSpPr>
          <p:spPr>
            <a:xfrm>
              <a:off x="752488" y="4262345"/>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1500</a:t>
              </a:r>
            </a:p>
          </p:txBody>
        </p:sp>
        <p:sp>
          <p:nvSpPr>
            <p:cNvPr id="1479" name="tx1478"/>
            <p:cNvSpPr/>
            <p:nvPr/>
          </p:nvSpPr>
          <p:spPr>
            <a:xfrm>
              <a:off x="752488" y="3994444"/>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1480" name="tx1479"/>
            <p:cNvSpPr/>
            <p:nvPr/>
          </p:nvSpPr>
          <p:spPr>
            <a:xfrm>
              <a:off x="752488" y="3726543"/>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2500</a:t>
              </a:r>
            </a:p>
          </p:txBody>
        </p:sp>
        <p:sp>
          <p:nvSpPr>
            <p:cNvPr id="1481" name="tx1480"/>
            <p:cNvSpPr/>
            <p:nvPr/>
          </p:nvSpPr>
          <p:spPr>
            <a:xfrm>
              <a:off x="752488" y="3458444"/>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a:t>
              </a:r>
            </a:p>
          </p:txBody>
        </p:sp>
        <p:sp>
          <p:nvSpPr>
            <p:cNvPr id="1482" name="tx1481"/>
            <p:cNvSpPr/>
            <p:nvPr/>
          </p:nvSpPr>
          <p:spPr>
            <a:xfrm>
              <a:off x="752488" y="3190544"/>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3500</a:t>
              </a:r>
            </a:p>
          </p:txBody>
        </p:sp>
        <p:sp>
          <p:nvSpPr>
            <p:cNvPr id="1483" name="tx1482"/>
            <p:cNvSpPr/>
            <p:nvPr/>
          </p:nvSpPr>
          <p:spPr>
            <a:xfrm>
              <a:off x="752488" y="292284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a:t>
              </a:r>
            </a:p>
          </p:txBody>
        </p:sp>
        <p:sp>
          <p:nvSpPr>
            <p:cNvPr id="1484" name="tx1483"/>
            <p:cNvSpPr/>
            <p:nvPr/>
          </p:nvSpPr>
          <p:spPr>
            <a:xfrm>
              <a:off x="752488" y="265494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4500</a:t>
              </a:r>
            </a:p>
          </p:txBody>
        </p:sp>
        <p:sp>
          <p:nvSpPr>
            <p:cNvPr id="1485" name="tx1484"/>
            <p:cNvSpPr/>
            <p:nvPr/>
          </p:nvSpPr>
          <p:spPr>
            <a:xfrm>
              <a:off x="752488" y="238704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1486" name="tx1485"/>
            <p:cNvSpPr/>
            <p:nvPr/>
          </p:nvSpPr>
          <p:spPr>
            <a:xfrm>
              <a:off x="752488" y="211914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5500</a:t>
              </a:r>
            </a:p>
          </p:txBody>
        </p:sp>
        <p:sp>
          <p:nvSpPr>
            <p:cNvPr id="1487" name="tx1486"/>
            <p:cNvSpPr/>
            <p:nvPr/>
          </p:nvSpPr>
          <p:spPr>
            <a:xfrm>
              <a:off x="752488" y="185123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a:t>
              </a:r>
            </a:p>
          </p:txBody>
        </p:sp>
        <p:sp>
          <p:nvSpPr>
            <p:cNvPr id="1488" name="tx1487"/>
            <p:cNvSpPr/>
            <p:nvPr/>
          </p:nvSpPr>
          <p:spPr>
            <a:xfrm>
              <a:off x="752488" y="158333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6500</a:t>
              </a:r>
            </a:p>
          </p:txBody>
        </p:sp>
        <p:sp>
          <p:nvSpPr>
            <p:cNvPr id="1489" name="pl1488"/>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490" name="tx1489"/>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491" name="tx1490"/>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492" name="rc1491"/>
            <p:cNvSpPr/>
            <p:nvPr/>
          </p:nvSpPr>
          <p:spPr>
            <a:xfrm>
              <a:off x="3086196" y="1478279"/>
              <a:ext cx="2780348" cy="896112"/>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493" name="rc1492"/>
            <p:cNvSpPr/>
            <p:nvPr/>
          </p:nvSpPr>
          <p:spPr>
            <a:xfrm>
              <a:off x="3182208" y="1574291"/>
              <a:ext cx="76809" cy="640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494" name="rc1493"/>
            <p:cNvSpPr/>
            <p:nvPr/>
          </p:nvSpPr>
          <p:spPr>
            <a:xfrm>
              <a:off x="3182208" y="1702307"/>
              <a:ext cx="76809" cy="640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495" name="rc1494"/>
            <p:cNvSpPr/>
            <p:nvPr/>
          </p:nvSpPr>
          <p:spPr>
            <a:xfrm>
              <a:off x="3182208" y="1830323"/>
              <a:ext cx="76809" cy="640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496" name="rc1495"/>
            <p:cNvSpPr/>
            <p:nvPr/>
          </p:nvSpPr>
          <p:spPr>
            <a:xfrm>
              <a:off x="3182208" y="1958339"/>
              <a:ext cx="76809" cy="640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497" name="rc1496"/>
            <p:cNvSpPr/>
            <p:nvPr/>
          </p:nvSpPr>
          <p:spPr>
            <a:xfrm>
              <a:off x="3182208" y="2086355"/>
              <a:ext cx="76809" cy="6400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498" name="rc1497"/>
            <p:cNvSpPr/>
            <p:nvPr/>
          </p:nvSpPr>
          <p:spPr>
            <a:xfrm>
              <a:off x="3182208" y="2214371"/>
              <a:ext cx="76809" cy="640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499" name="rc1498"/>
            <p:cNvSpPr/>
            <p:nvPr/>
          </p:nvSpPr>
          <p:spPr>
            <a:xfrm>
              <a:off x="5009768" y="1574291"/>
              <a:ext cx="76809" cy="6400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500" name="rc1499"/>
            <p:cNvSpPr/>
            <p:nvPr/>
          </p:nvSpPr>
          <p:spPr>
            <a:xfrm>
              <a:off x="5009768" y="1702307"/>
              <a:ext cx="76809" cy="640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501" name="rc1500"/>
            <p:cNvSpPr/>
            <p:nvPr/>
          </p:nvSpPr>
          <p:spPr>
            <a:xfrm>
              <a:off x="5009768" y="1830323"/>
              <a:ext cx="76809" cy="640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502" name="rc1501"/>
            <p:cNvSpPr/>
            <p:nvPr/>
          </p:nvSpPr>
          <p:spPr>
            <a:xfrm>
              <a:off x="5009768" y="1958339"/>
              <a:ext cx="76809" cy="640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503" name="rc1502"/>
            <p:cNvSpPr/>
            <p:nvPr/>
          </p:nvSpPr>
          <p:spPr>
            <a:xfrm>
              <a:off x="5009768" y="2086355"/>
              <a:ext cx="76809" cy="6400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504" name="tx1503"/>
            <p:cNvSpPr/>
            <p:nvPr/>
          </p:nvSpPr>
          <p:spPr>
            <a:xfrm>
              <a:off x="3355029" y="1547260"/>
              <a:ext cx="1558726"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Venezuela (Bolivarian Republic of)</a:t>
              </a:r>
            </a:p>
          </p:txBody>
        </p:sp>
        <p:sp>
          <p:nvSpPr>
            <p:cNvPr id="1505" name="tx1504"/>
            <p:cNvSpPr/>
            <p:nvPr/>
          </p:nvSpPr>
          <p:spPr>
            <a:xfrm>
              <a:off x="3355029" y="1695517"/>
              <a:ext cx="208905"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USA</a:t>
              </a:r>
            </a:p>
          </p:txBody>
        </p:sp>
        <p:sp>
          <p:nvSpPr>
            <p:cNvPr id="1506" name="tx1505"/>
            <p:cNvSpPr/>
            <p:nvPr/>
          </p:nvSpPr>
          <p:spPr>
            <a:xfrm>
              <a:off x="3355029" y="1824724"/>
              <a:ext cx="214610"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Peru</a:t>
              </a:r>
            </a:p>
          </p:txBody>
        </p:sp>
        <p:sp>
          <p:nvSpPr>
            <p:cNvPr id="1507" name="tx1506"/>
            <p:cNvSpPr/>
            <p:nvPr/>
          </p:nvSpPr>
          <p:spPr>
            <a:xfrm>
              <a:off x="3355029" y="1951549"/>
              <a:ext cx="30489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Others</a:t>
              </a:r>
            </a:p>
          </p:txBody>
        </p:sp>
        <p:sp>
          <p:nvSpPr>
            <p:cNvPr id="1508" name="tx1507"/>
            <p:cNvSpPr/>
            <p:nvPr/>
          </p:nvSpPr>
          <p:spPr>
            <a:xfrm>
              <a:off x="3355029" y="2080756"/>
              <a:ext cx="321816"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Mexico</a:t>
              </a:r>
            </a:p>
          </p:txBody>
        </p:sp>
        <p:sp>
          <p:nvSpPr>
            <p:cNvPr id="1509" name="tx1508"/>
            <p:cNvSpPr/>
            <p:nvPr/>
          </p:nvSpPr>
          <p:spPr>
            <a:xfrm>
              <a:off x="3355029" y="2207581"/>
              <a:ext cx="496887"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Costa Rica</a:t>
              </a:r>
            </a:p>
          </p:txBody>
        </p:sp>
        <p:sp>
          <p:nvSpPr>
            <p:cNvPr id="1510" name="tx1509"/>
            <p:cNvSpPr/>
            <p:nvPr/>
          </p:nvSpPr>
          <p:spPr>
            <a:xfrm>
              <a:off x="5182590" y="1567501"/>
              <a:ext cx="429170"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Colombia</a:t>
              </a:r>
            </a:p>
          </p:txBody>
        </p:sp>
        <p:sp>
          <p:nvSpPr>
            <p:cNvPr id="1511" name="tx1510"/>
            <p:cNvSpPr/>
            <p:nvPr/>
          </p:nvSpPr>
          <p:spPr>
            <a:xfrm>
              <a:off x="5182590" y="1695517"/>
              <a:ext cx="231526"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Chile</a:t>
              </a:r>
            </a:p>
          </p:txBody>
        </p:sp>
        <p:sp>
          <p:nvSpPr>
            <p:cNvPr id="1512" name="tx1511"/>
            <p:cNvSpPr/>
            <p:nvPr/>
          </p:nvSpPr>
          <p:spPr>
            <a:xfrm>
              <a:off x="5182590" y="1823533"/>
              <a:ext cx="355897"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Canada</a:t>
              </a:r>
            </a:p>
          </p:txBody>
        </p:sp>
        <p:sp>
          <p:nvSpPr>
            <p:cNvPr id="1513" name="tx1512"/>
            <p:cNvSpPr/>
            <p:nvPr/>
          </p:nvSpPr>
          <p:spPr>
            <a:xfrm>
              <a:off x="5182590" y="1952740"/>
              <a:ext cx="254049"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Brazil</a:t>
              </a:r>
            </a:p>
          </p:txBody>
        </p:sp>
        <p:sp>
          <p:nvSpPr>
            <p:cNvPr id="1514" name="tx1513"/>
            <p:cNvSpPr/>
            <p:nvPr/>
          </p:nvSpPr>
          <p:spPr>
            <a:xfrm>
              <a:off x="5182590" y="2060515"/>
              <a:ext cx="434925"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Argentina</a:t>
              </a:r>
            </a:p>
          </p:txBody>
        </p:sp>
      </p:grpSp>
      <p:sp>
        <p:nvSpPr>
          <p:cNvPr id="1515"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1516"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
        <p:nvSpPr>
          <p:cNvPr id="1517" name="TextBox 1516">
            <a:extLst>
              <a:ext uri="{FF2B5EF4-FFF2-40B4-BE49-F238E27FC236}">
                <a16:creationId xmlns:a16="http://schemas.microsoft.com/office/drawing/2014/main" xmlns="" id="{050EB9DA-568E-43DA-9BE2-68E2C0EA6B07}"/>
              </a:ext>
            </a:extLst>
          </p:cNvPr>
          <p:cNvSpPr txBox="1"/>
          <p:nvPr/>
        </p:nvSpPr>
        <p:spPr>
          <a:xfrm>
            <a:off x="1294975" y="966012"/>
            <a:ext cx="7442528" cy="523220"/>
          </a:xfrm>
          <a:prstGeom prst="rect">
            <a:avLst/>
          </a:prstGeom>
          <a:noFill/>
        </p:spPr>
        <p:txBody>
          <a:bodyPr wrap="square" rtlCol="0">
            <a:spAutoFit/>
          </a:bodyPr>
          <a:lstStyle/>
          <a:p>
            <a:r>
              <a:rPr lang="en-US" sz="1400" dirty="0">
                <a:solidFill>
                  <a:srgbClr val="FF0000"/>
                </a:solidFill>
              </a:rPr>
              <a:t>Clustering at specific time points is an artifact of surveillance reporting to WHO, specifically for Venezuela and the USA prior to 2019</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Brazil</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608392"/>
              <a:ext cx="218838" cy="3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611697"/>
              <a:ext cx="218838" cy="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61169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61169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607747"/>
              <a:ext cx="218838" cy="39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609190"/>
              <a:ext cx="218838" cy="28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60919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60919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589401"/>
              <a:ext cx="218838" cy="19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607063"/>
              <a:ext cx="218838" cy="49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60706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60706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584122"/>
              <a:ext cx="218838" cy="229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601290"/>
              <a:ext cx="218838" cy="107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60129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60129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576981"/>
              <a:ext cx="218838" cy="243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4898"/>
              <a:ext cx="218838" cy="71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0489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60489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532733"/>
              <a:ext cx="218838" cy="72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97454"/>
              <a:ext cx="218838" cy="145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745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97454"/>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451186"/>
              <a:ext cx="218838" cy="1462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8430"/>
              <a:ext cx="218838" cy="35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60843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60843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541203"/>
              <a:ext cx="218838" cy="672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90085"/>
              <a:ext cx="218838" cy="219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9008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590085"/>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569689"/>
              <a:ext cx="218838" cy="203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14616"/>
              <a:ext cx="218838" cy="973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1461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14616"/>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489092"/>
              <a:ext cx="218838" cy="25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386845"/>
              <a:ext cx="218838" cy="2251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38684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386845"/>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376514"/>
              <a:ext cx="218838" cy="103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8240"/>
              <a:ext cx="218838" cy="37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60824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60824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596010"/>
              <a:ext cx="218838" cy="12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611469"/>
              <a:ext cx="218838" cy="5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611469"/>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611469"/>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604176"/>
              <a:ext cx="218838" cy="72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610291"/>
              <a:ext cx="218838" cy="17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61029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61029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599846"/>
              <a:ext cx="218838" cy="10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610367"/>
              <a:ext cx="218838" cy="1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61036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61036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590579"/>
              <a:ext cx="218838" cy="197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610747"/>
              <a:ext cx="218838" cy="12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61074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61074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593162"/>
              <a:ext cx="218838" cy="175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609038"/>
              <a:ext cx="218838" cy="29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60903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60903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591263"/>
              <a:ext cx="218838" cy="177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585034"/>
              <a:ext cx="218838" cy="269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8503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585034"/>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532505"/>
              <a:ext cx="218838" cy="525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03107"/>
              <a:ext cx="218838" cy="1088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0310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0310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250264"/>
              <a:ext cx="218838" cy="2528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413357"/>
              <a:ext cx="218838" cy="1986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41335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41335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1800561"/>
              <a:ext cx="218838" cy="6127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412293"/>
              <a:ext cx="218838" cy="1997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41229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41229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1654294"/>
              <a:ext cx="218838" cy="757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533037"/>
              <a:ext cx="218838" cy="789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53303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53303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130887"/>
              <a:ext cx="218838" cy="4021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582603"/>
              <a:ext cx="218838" cy="293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58260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58260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317681"/>
              <a:ext cx="218838" cy="264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08962"/>
              <a:ext cx="218838" cy="30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0896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08962"/>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559890"/>
              <a:ext cx="218838" cy="49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3218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85236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4725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608392"/>
              <a:ext cx="218838" cy="36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611697"/>
              <a:ext cx="218838" cy="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61169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61169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607747"/>
              <a:ext cx="218838" cy="39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609190"/>
              <a:ext cx="218838" cy="28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60919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60919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589401"/>
              <a:ext cx="218838" cy="19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607063"/>
              <a:ext cx="218838" cy="49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60706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60706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584122"/>
              <a:ext cx="218838" cy="229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601290"/>
              <a:ext cx="218838" cy="107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60129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60129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576981"/>
              <a:ext cx="218838" cy="243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604898"/>
              <a:ext cx="218838" cy="71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60489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60489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532733"/>
              <a:ext cx="218838" cy="721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97454"/>
              <a:ext cx="218838" cy="145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9745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97454"/>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451186"/>
              <a:ext cx="218838" cy="1462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608430"/>
              <a:ext cx="218838" cy="35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60843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60843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541203"/>
              <a:ext cx="218838" cy="672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90085"/>
              <a:ext cx="218838" cy="219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9008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90085"/>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569689"/>
              <a:ext cx="218838" cy="203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14616"/>
              <a:ext cx="218838" cy="973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1461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14616"/>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489092"/>
              <a:ext cx="218838" cy="255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386845"/>
              <a:ext cx="218838" cy="2251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38684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386845"/>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376514"/>
              <a:ext cx="218838" cy="103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608240"/>
              <a:ext cx="218838" cy="37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60824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60824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596010"/>
              <a:ext cx="218838" cy="12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611469"/>
              <a:ext cx="218838" cy="5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611469"/>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611469"/>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604176"/>
              <a:ext cx="218838" cy="72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610291"/>
              <a:ext cx="218838" cy="17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61029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61029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599846"/>
              <a:ext cx="218838" cy="10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610367"/>
              <a:ext cx="218838" cy="1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61036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61036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590579"/>
              <a:ext cx="218838" cy="197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610747"/>
              <a:ext cx="218838" cy="12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61074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61074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593162"/>
              <a:ext cx="218838" cy="175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609038"/>
              <a:ext cx="218838" cy="29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60903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60903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591263"/>
              <a:ext cx="218838" cy="1777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585034"/>
              <a:ext cx="218838" cy="269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58503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585034"/>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532505"/>
              <a:ext cx="218838" cy="525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503107"/>
              <a:ext cx="218838" cy="1088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0310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0310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250264"/>
              <a:ext cx="218838" cy="2528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413357"/>
              <a:ext cx="218838" cy="1986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41335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41335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1800561"/>
              <a:ext cx="218838" cy="6127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412293"/>
              <a:ext cx="218838" cy="1997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41229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41229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1654294"/>
              <a:ext cx="218838" cy="757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533037"/>
              <a:ext cx="218838" cy="789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53303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3303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130887"/>
              <a:ext cx="218838" cy="40214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582603"/>
              <a:ext cx="218838" cy="293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58260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58260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317681"/>
              <a:ext cx="218838" cy="2649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08962"/>
              <a:ext cx="218838" cy="30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0896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0896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559890"/>
              <a:ext cx="218838" cy="490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472552"/>
              <a:ext cx="0" cy="1139448"/>
            </a:xfrm>
            <a:custGeom>
              <a:avLst/>
              <a:gdLst/>
              <a:ahLst/>
              <a:cxnLst/>
              <a:rect l="0" t="0" r="0" b="0"/>
              <a:pathLst>
                <a:path h="1139448">
                  <a:moveTo>
                    <a:pt x="0" y="1139448"/>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3218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85236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4725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03046" y="2179995"/>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224" name="tx223"/>
            <p:cNvSpPr/>
            <p:nvPr/>
          </p:nvSpPr>
          <p:spPr>
            <a:xfrm>
              <a:off x="703046" y="1800179"/>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20000</a:t>
              </a:r>
            </a:p>
          </p:txBody>
        </p:sp>
        <p:sp>
          <p:nvSpPr>
            <p:cNvPr id="225" name="tx224"/>
            <p:cNvSpPr/>
            <p:nvPr/>
          </p:nvSpPr>
          <p:spPr>
            <a:xfrm>
              <a:off x="703046" y="1420363"/>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6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61"/>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5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45"/>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2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3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1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0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0" name="pg289"/>
            <p:cNvSpPr/>
            <p:nvPr/>
          </p:nvSpPr>
          <p:spPr>
            <a:xfrm>
              <a:off x="3713054" y="1526427"/>
              <a:ext cx="85952" cy="85952"/>
            </a:xfrm>
            <a:custGeom>
              <a:avLst/>
              <a:gdLst/>
              <a:ahLst/>
              <a:cxnLst/>
              <a:rect l="0" t="0" r="0" b="0"/>
              <a:pathLst>
                <a:path w="85952" h="85952">
                  <a:moveTo>
                    <a:pt x="42976" y="85952"/>
                  </a:moveTo>
                  <a:lnTo>
                    <a:pt x="85952" y="42976"/>
                  </a:lnTo>
                  <a:lnTo>
                    <a:pt x="42976" y="0"/>
                  </a:lnTo>
                  <a:lnTo>
                    <a:pt x="0" y="42976"/>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0"/>
            <p:cNvSpPr/>
            <p:nvPr/>
          </p:nvSpPr>
          <p:spPr>
            <a:xfrm>
              <a:off x="3356501" y="1105550"/>
              <a:ext cx="799058"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National (1 -&lt;5 Y)</a:t>
              </a:r>
            </a:p>
          </p:txBody>
        </p:sp>
        <p:sp>
          <p:nvSpPr>
            <p:cNvPr id="292" name="tx291"/>
            <p:cNvSpPr/>
            <p:nvPr/>
          </p:nvSpPr>
          <p:spPr>
            <a:xfrm>
              <a:off x="3535789" y="1252219"/>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98%</a:t>
              </a:r>
            </a:p>
          </p:txBody>
        </p:sp>
        <p:sp>
          <p:nvSpPr>
            <p:cNvPr id="293" name="pg292"/>
            <p:cNvSpPr/>
            <p:nvPr/>
          </p:nvSpPr>
          <p:spPr>
            <a:xfrm>
              <a:off x="5950382" y="331253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3"/>
            <p:cNvSpPr/>
            <p:nvPr/>
          </p:nvSpPr>
          <p:spPr>
            <a:xfrm>
              <a:off x="7253520" y="332035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4"/>
            <p:cNvSpPr/>
            <p:nvPr/>
          </p:nvSpPr>
          <p:spPr>
            <a:xfrm>
              <a:off x="6112505" y="3297638"/>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6" name="tx295"/>
            <p:cNvSpPr/>
            <p:nvPr/>
          </p:nvSpPr>
          <p:spPr>
            <a:xfrm>
              <a:off x="7407825" y="3297638"/>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aphicFrame>
        <p:nvGraphicFramePr>
          <p:cNvPr id="297" name="Table 296"/>
          <p:cNvGraphicFramePr>
            <a:graphicFrameLocks noGrp="1"/>
          </p:cNvGraphicFramePr>
          <p:nvPr/>
        </p:nvGraphicFramePr>
        <p:xfrm>
          <a:off x="7315200" y="3657600"/>
          <a:ext cx="1371600" cy="164592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10326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17211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(EMR),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091843"/>
              <a:ext cx="94484" cy="30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4889060"/>
              <a:ext cx="94484" cy="20278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4841408"/>
              <a:ext cx="94484" cy="4765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841061"/>
              <a:ext cx="94484" cy="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793408"/>
              <a:ext cx="94484" cy="476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781234"/>
              <a:ext cx="94484" cy="121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4771495"/>
              <a:ext cx="94484" cy="973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4636887"/>
              <a:ext cx="94484" cy="13460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4635843"/>
              <a:ext cx="94484" cy="10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4614278"/>
              <a:ext cx="94484" cy="2156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545759" y="4595148"/>
              <a:ext cx="94484" cy="19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067147"/>
              <a:ext cx="94484" cy="556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4862278"/>
              <a:ext cx="94484" cy="20486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4785061"/>
              <a:ext cx="94484" cy="7721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4784017"/>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4732191"/>
              <a:ext cx="94484" cy="51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4714800"/>
              <a:ext cx="94484" cy="173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4710626"/>
              <a:ext cx="94484" cy="417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4555495"/>
              <a:ext cx="94484" cy="15513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4555148"/>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659140" y="4521408"/>
              <a:ext cx="94484" cy="33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659140" y="4474800"/>
              <a:ext cx="94484" cy="46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029234"/>
              <a:ext cx="94484" cy="93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4726974"/>
              <a:ext cx="94484" cy="30226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4638974"/>
              <a:ext cx="94484" cy="879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4636887"/>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4561061"/>
              <a:ext cx="94484" cy="75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4540191"/>
              <a:ext cx="94484" cy="20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4535322"/>
              <a:ext cx="94484" cy="486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4149235"/>
              <a:ext cx="94484" cy="38608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772522" y="4148539"/>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772522" y="4113409"/>
              <a:ext cx="94484" cy="35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772522" y="4056365"/>
              <a:ext cx="94484" cy="57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5053930"/>
              <a:ext cx="94484" cy="688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4718278"/>
              <a:ext cx="94484" cy="33565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4626452"/>
              <a:ext cx="94484" cy="9182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4624713"/>
              <a:ext cx="94484" cy="173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4547843"/>
              <a:ext cx="94484" cy="7686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4513756"/>
              <a:ext cx="94484" cy="340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4495322"/>
              <a:ext cx="94484" cy="18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885903" y="4302278"/>
              <a:ext cx="94484" cy="19304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885903" y="4301930"/>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885903" y="4272017"/>
              <a:ext cx="94484" cy="299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885903" y="4262626"/>
              <a:ext cx="94484" cy="9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5050452"/>
              <a:ext cx="94484" cy="723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4740539"/>
              <a:ext cx="94484" cy="30991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4645235"/>
              <a:ext cx="94484" cy="953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4644191"/>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4538104"/>
              <a:ext cx="94484" cy="1060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4515148"/>
              <a:ext cx="94484" cy="229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1999285" y="4495322"/>
              <a:ext cx="94484" cy="19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1999285" y="4421235"/>
              <a:ext cx="94484" cy="7408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1999285" y="4420191"/>
              <a:ext cx="94484" cy="10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1999285" y="4386452"/>
              <a:ext cx="94484" cy="33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1999285" y="4383322"/>
              <a:ext cx="94484" cy="3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5082452"/>
              <a:ext cx="94484" cy="403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4891147"/>
              <a:ext cx="94484" cy="19130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4848713"/>
              <a:ext cx="94484" cy="424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4846974"/>
              <a:ext cx="94484" cy="173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4782278"/>
              <a:ext cx="94484" cy="646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112667" y="4731495"/>
              <a:ext cx="94484" cy="50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112667" y="4712713"/>
              <a:ext cx="94484" cy="1878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112667" y="4640017"/>
              <a:ext cx="94484" cy="7269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112667" y="4639669"/>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112667" y="4613235"/>
              <a:ext cx="94484" cy="2643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112667" y="4611843"/>
              <a:ext cx="94484" cy="1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5100191"/>
              <a:ext cx="94484" cy="22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4974626"/>
              <a:ext cx="94484" cy="12556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4941582"/>
              <a:ext cx="94484" cy="33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4940191"/>
              <a:ext cx="94484" cy="139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226048" y="4902278"/>
              <a:ext cx="94484" cy="3791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226048" y="4869930"/>
              <a:ext cx="94484" cy="3234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226048" y="4864017"/>
              <a:ext cx="94484" cy="591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226048" y="4787495"/>
              <a:ext cx="94484" cy="76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226048" y="4787495"/>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226048" y="4775321"/>
              <a:ext cx="94484" cy="1217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226048" y="4773582"/>
              <a:ext cx="94484" cy="1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5113060"/>
              <a:ext cx="94484" cy="9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5033756"/>
              <a:ext cx="94484" cy="7930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5020539"/>
              <a:ext cx="94484" cy="1321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339430" y="5020191"/>
              <a:ext cx="94484" cy="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339430" y="4994452"/>
              <a:ext cx="94484" cy="2573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339430" y="4963843"/>
              <a:ext cx="94484" cy="306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339430" y="4958278"/>
              <a:ext cx="94484" cy="556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339430" y="4905756"/>
              <a:ext cx="94484" cy="52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339430" y="490575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339430" y="4897060"/>
              <a:ext cx="94484" cy="869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339430" y="4895321"/>
              <a:ext cx="94484" cy="17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5117234"/>
              <a:ext cx="94484" cy="5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5068191"/>
              <a:ext cx="94484" cy="490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452812" y="5061582"/>
              <a:ext cx="94484" cy="66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452812" y="5060886"/>
              <a:ext cx="94484" cy="69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452812" y="5036886"/>
              <a:ext cx="94484" cy="2399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452812" y="4999321"/>
              <a:ext cx="94484" cy="3756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452812" y="4997930"/>
              <a:ext cx="94484" cy="139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452812" y="4958626"/>
              <a:ext cx="94484" cy="3930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452812" y="4957930"/>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452812" y="4946800"/>
              <a:ext cx="94484" cy="11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452812" y="4943669"/>
              <a:ext cx="94484" cy="3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5120365"/>
              <a:ext cx="94484" cy="24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566193" y="5079321"/>
              <a:ext cx="94484" cy="410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566193" y="5072713"/>
              <a:ext cx="94484" cy="66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6193" y="5072365"/>
              <a:ext cx="94484" cy="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6193" y="5043843"/>
              <a:ext cx="94484" cy="2852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6193" y="5002452"/>
              <a:ext cx="94484" cy="413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6193" y="5000365"/>
              <a:ext cx="94484" cy="208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6193" y="4973930"/>
              <a:ext cx="94484" cy="264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6193" y="497393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6193" y="4952365"/>
              <a:ext cx="94484" cy="2156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566193" y="4944365"/>
              <a:ext cx="94484" cy="7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679575" y="5120017"/>
              <a:ext cx="94484" cy="2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679575" y="5092886"/>
              <a:ext cx="94484" cy="271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679575" y="5080713"/>
              <a:ext cx="94484" cy="121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679575" y="5078626"/>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679575" y="5046278"/>
              <a:ext cx="94484" cy="32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679575" y="5003495"/>
              <a:ext cx="94484" cy="42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679575" y="5001408"/>
              <a:ext cx="94484" cy="208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679575" y="4976713"/>
              <a:ext cx="94484" cy="2469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679575" y="4976017"/>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679575" y="4948191"/>
              <a:ext cx="94484" cy="2782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679575" y="4940887"/>
              <a:ext cx="94484" cy="7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792956" y="5115495"/>
              <a:ext cx="94484" cy="7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792956" y="5106800"/>
              <a:ext cx="94484" cy="8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792956" y="5098800"/>
              <a:ext cx="94484" cy="79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792956" y="5097756"/>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792956" y="5076191"/>
              <a:ext cx="94484" cy="215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792956" y="5030626"/>
              <a:ext cx="94484" cy="4556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792956" y="5020191"/>
              <a:ext cx="94484" cy="10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792956" y="5008365"/>
              <a:ext cx="94484" cy="1182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792956" y="5006973"/>
              <a:ext cx="94484" cy="13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792956" y="4981582"/>
              <a:ext cx="94484" cy="25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792956" y="4978452"/>
              <a:ext cx="94484" cy="3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906338" y="5120017"/>
              <a:ext cx="94484" cy="2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906338" y="5109930"/>
              <a:ext cx="94484" cy="1008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2906338" y="5108539"/>
              <a:ext cx="94484" cy="13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2906338" y="5107843"/>
              <a:ext cx="94484" cy="69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2906338" y="5102626"/>
              <a:ext cx="94484" cy="521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2906338" y="5067147"/>
              <a:ext cx="94484" cy="3547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2906338" y="5066104"/>
              <a:ext cx="94484" cy="10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2906338" y="5037582"/>
              <a:ext cx="94484" cy="28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2906338" y="5037234"/>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2906338" y="5029930"/>
              <a:ext cx="94484" cy="730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2906338" y="5021930"/>
              <a:ext cx="94484" cy="7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019720" y="5101234"/>
              <a:ext cx="94484" cy="21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019720" y="5096713"/>
              <a:ext cx="94484" cy="452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019720" y="5096017"/>
              <a:ext cx="94484" cy="6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019720" y="5096017"/>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019720" y="5089408"/>
              <a:ext cx="94484" cy="66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019720" y="5037582"/>
              <a:ext cx="94484" cy="5182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019720" y="5034800"/>
              <a:ext cx="94484" cy="278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019720" y="4972887"/>
              <a:ext cx="94484" cy="6191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019720" y="4972887"/>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019720" y="4964887"/>
              <a:ext cx="94484" cy="799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019720" y="4956191"/>
              <a:ext cx="94484" cy="8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133101" y="5104713"/>
              <a:ext cx="94484" cy="18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133101" y="5092539"/>
              <a:ext cx="94484" cy="1217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133101" y="5091843"/>
              <a:ext cx="94484" cy="6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133101" y="5089756"/>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133101" y="5083495"/>
              <a:ext cx="94484" cy="626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133101" y="4981930"/>
              <a:ext cx="94484" cy="10156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133101" y="4979147"/>
              <a:ext cx="94484" cy="278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133101" y="4811843"/>
              <a:ext cx="94484" cy="16730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133101" y="4811495"/>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133101" y="4801408"/>
              <a:ext cx="94484" cy="1008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133101" y="4788887"/>
              <a:ext cx="94484" cy="125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246483" y="5095321"/>
              <a:ext cx="94484" cy="27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246483" y="5076539"/>
              <a:ext cx="94484" cy="1878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246483" y="5076191"/>
              <a:ext cx="94484" cy="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246483" y="5074800"/>
              <a:ext cx="94484" cy="139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246483" y="5064713"/>
              <a:ext cx="94484" cy="100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246483" y="4910278"/>
              <a:ext cx="94484" cy="15443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246483" y="491027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246483" y="4795495"/>
              <a:ext cx="94484" cy="11478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246483" y="4794452"/>
              <a:ext cx="94484" cy="10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246483" y="4783321"/>
              <a:ext cx="94484" cy="11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246483" y="478332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359865" y="5099843"/>
              <a:ext cx="94484" cy="22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359865" y="5091147"/>
              <a:ext cx="94484" cy="8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359865" y="5090104"/>
              <a:ext cx="94484" cy="1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359865" y="5086973"/>
              <a:ext cx="94484" cy="313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359865" y="5068539"/>
              <a:ext cx="94484" cy="1843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359865" y="4906800"/>
              <a:ext cx="94484" cy="161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359865" y="4904365"/>
              <a:ext cx="94484" cy="2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359865" y="4801756"/>
              <a:ext cx="94484" cy="10260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359865" y="480175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359865" y="4791321"/>
              <a:ext cx="94484" cy="1043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359865" y="479132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473246" y="5088365"/>
              <a:ext cx="94484" cy="344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473246" y="5080713"/>
              <a:ext cx="94484" cy="765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473246" y="5079321"/>
              <a:ext cx="94484" cy="13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473246" y="5077234"/>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473246" y="5071669"/>
              <a:ext cx="94484" cy="55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473246" y="5005582"/>
              <a:ext cx="94484" cy="660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473246" y="5004191"/>
              <a:ext cx="94484" cy="139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473246" y="4969756"/>
              <a:ext cx="94484" cy="344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473246" y="496975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473246" y="4964191"/>
              <a:ext cx="94484" cy="556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473246" y="4962800"/>
              <a:ext cx="94484" cy="1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586628" y="5108886"/>
              <a:ext cx="94484" cy="13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586628" y="5102278"/>
              <a:ext cx="94484" cy="660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586628" y="5101234"/>
              <a:ext cx="94484" cy="1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586628" y="5100191"/>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586628" y="5093582"/>
              <a:ext cx="94484" cy="66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586628" y="5051843"/>
              <a:ext cx="94484" cy="41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586628" y="5045582"/>
              <a:ext cx="94484" cy="62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586628" y="5021582"/>
              <a:ext cx="94484" cy="2399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586628" y="502158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586628" y="5016365"/>
              <a:ext cx="94484" cy="52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586628" y="5011495"/>
              <a:ext cx="94484" cy="4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700010" y="5113756"/>
              <a:ext cx="94484" cy="9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700010" y="5109930"/>
              <a:ext cx="94484" cy="382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700010" y="5108191"/>
              <a:ext cx="94484" cy="17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700010" y="5106104"/>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700010" y="5101234"/>
              <a:ext cx="94484" cy="486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700010" y="5053234"/>
              <a:ext cx="94484" cy="4799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700010" y="5046973"/>
              <a:ext cx="94484" cy="62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700010" y="5026800"/>
              <a:ext cx="94484" cy="2017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700010" y="5026452"/>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700010" y="5021582"/>
              <a:ext cx="94484" cy="486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700010" y="5020887"/>
              <a:ext cx="94484" cy="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3813391" y="5115147"/>
              <a:ext cx="94484" cy="76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3813391" y="5114452"/>
              <a:ext cx="94484" cy="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3813391" y="5113756"/>
              <a:ext cx="94484" cy="6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3813391" y="5112713"/>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3813391" y="5104365"/>
              <a:ext cx="94484" cy="8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3813391" y="5059843"/>
              <a:ext cx="94484" cy="4452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3813391" y="5057408"/>
              <a:ext cx="94484" cy="2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3813391" y="5044539"/>
              <a:ext cx="94484" cy="1286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3813391" y="5044191"/>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3813391" y="5041060"/>
              <a:ext cx="94484" cy="3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3813391" y="504106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3926773" y="5110626"/>
              <a:ext cx="94484" cy="12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3926773" y="5109234"/>
              <a:ext cx="94484" cy="139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3926773" y="510923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3926773" y="5108191"/>
              <a:ext cx="94484" cy="10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3926773" y="5089408"/>
              <a:ext cx="94484" cy="187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3926773" y="5024365"/>
              <a:ext cx="94484" cy="6504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3926773" y="5020539"/>
              <a:ext cx="94484" cy="3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3926773" y="5006626"/>
              <a:ext cx="94484" cy="1391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3926773" y="500662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3926773" y="5003843"/>
              <a:ext cx="94484" cy="27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3926773" y="4997930"/>
              <a:ext cx="94484" cy="59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040154" y="5110626"/>
              <a:ext cx="94484" cy="12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040154" y="5110278"/>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040154" y="5109930"/>
              <a:ext cx="94484" cy="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040154" y="5109582"/>
              <a:ext cx="94484" cy="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040154" y="5090800"/>
              <a:ext cx="94484" cy="187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040154" y="5024017"/>
              <a:ext cx="94484" cy="66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040154" y="5021582"/>
              <a:ext cx="94484" cy="2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040154" y="5004887"/>
              <a:ext cx="94484" cy="1669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040154" y="5004887"/>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040154" y="4999669"/>
              <a:ext cx="94484" cy="52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040154" y="4992017"/>
              <a:ext cx="94484" cy="76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153536" y="5082104"/>
              <a:ext cx="94484" cy="40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153536" y="5081408"/>
              <a:ext cx="94484" cy="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153536" y="508140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153536" y="5081060"/>
              <a:ext cx="94484" cy="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153536" y="5051843"/>
              <a:ext cx="94484" cy="2921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153536" y="4913060"/>
              <a:ext cx="94484" cy="138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153536" y="4907843"/>
              <a:ext cx="94484" cy="5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153536" y="4890452"/>
              <a:ext cx="94484" cy="1739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153536" y="489045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153536" y="4889408"/>
              <a:ext cx="94484" cy="104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153536" y="488940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266918" y="5050104"/>
              <a:ext cx="94484" cy="72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266918" y="505010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266918" y="505010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266918" y="5048017"/>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266918" y="5027843"/>
              <a:ext cx="94484" cy="201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266918" y="4833756"/>
              <a:ext cx="94484" cy="1940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266918" y="4807321"/>
              <a:ext cx="94484" cy="26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266918" y="4780191"/>
              <a:ext cx="94484" cy="2713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266918" y="4780191"/>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266918" y="4774278"/>
              <a:ext cx="94484" cy="59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266918" y="4739148"/>
              <a:ext cx="94484" cy="35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380299" y="5048713"/>
              <a:ext cx="94484" cy="74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380299" y="5047669"/>
              <a:ext cx="94484" cy="10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380299" y="504766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380299" y="5044886"/>
              <a:ext cx="94484" cy="278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380299" y="5005582"/>
              <a:ext cx="94484" cy="3930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380299" y="4867843"/>
              <a:ext cx="94484" cy="137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380299" y="4838626"/>
              <a:ext cx="94484" cy="29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380299" y="4806278"/>
              <a:ext cx="94484" cy="32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380299" y="480627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380299" y="4802104"/>
              <a:ext cx="94484" cy="417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380299" y="4747148"/>
              <a:ext cx="94484" cy="5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493681" y="5052886"/>
              <a:ext cx="94484" cy="69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493681" y="5049756"/>
              <a:ext cx="94484" cy="31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493681" y="504975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493681" y="5039669"/>
              <a:ext cx="94484" cy="10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493681" y="4982973"/>
              <a:ext cx="94484" cy="566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493681" y="4781234"/>
              <a:ext cx="94484" cy="201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493681" y="4766974"/>
              <a:ext cx="94484" cy="142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493681" y="4723148"/>
              <a:ext cx="94484" cy="4382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493681" y="4722800"/>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493681" y="4716887"/>
              <a:ext cx="94484" cy="59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493681" y="4672017"/>
              <a:ext cx="94484" cy="44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607063" y="5060191"/>
              <a:ext cx="94484" cy="62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607063" y="5059147"/>
              <a:ext cx="94484" cy="10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607063" y="5058800"/>
              <a:ext cx="94484" cy="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607063" y="5055321"/>
              <a:ext cx="94484" cy="347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607063" y="4991321"/>
              <a:ext cx="94484" cy="6399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607063" y="4756539"/>
              <a:ext cx="94484" cy="234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607063" y="4748887"/>
              <a:ext cx="94484" cy="765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607063" y="4709930"/>
              <a:ext cx="94484" cy="3895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607063" y="470993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607063" y="4704713"/>
              <a:ext cx="94484" cy="52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607063" y="4677582"/>
              <a:ext cx="94484" cy="27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720444" y="5072713"/>
              <a:ext cx="94484" cy="50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720444" y="5072017"/>
              <a:ext cx="94484" cy="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4720444" y="5070973"/>
              <a:ext cx="94484" cy="1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4720444" y="5065060"/>
              <a:ext cx="94484" cy="591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4720444" y="5019495"/>
              <a:ext cx="94484" cy="455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4720444" y="4675495"/>
              <a:ext cx="94484" cy="34399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4720444" y="4669930"/>
              <a:ext cx="94484" cy="556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4720444" y="4640713"/>
              <a:ext cx="94484" cy="2921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4720444" y="4640713"/>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4720444" y="4635843"/>
              <a:ext cx="94484" cy="486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4720444" y="4614974"/>
              <a:ext cx="94484" cy="20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4833826" y="5091843"/>
              <a:ext cx="94484" cy="309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4833826" y="509184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4833826" y="5091147"/>
              <a:ext cx="94484" cy="6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4833826" y="5087321"/>
              <a:ext cx="94484" cy="382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4833826" y="5069234"/>
              <a:ext cx="94484" cy="180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4833826" y="4787495"/>
              <a:ext cx="94484" cy="2817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4833826" y="4785061"/>
              <a:ext cx="94484" cy="24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4833826" y="4775669"/>
              <a:ext cx="94484" cy="939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4833826" y="4775321"/>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4833826" y="4772539"/>
              <a:ext cx="94484" cy="27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4833826" y="4755148"/>
              <a:ext cx="94484" cy="17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4947207" y="5092191"/>
              <a:ext cx="94484" cy="30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4947207" y="5091495"/>
              <a:ext cx="94484" cy="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4947207" y="509149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4947207" y="5088713"/>
              <a:ext cx="94484" cy="278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4947207" y="5066800"/>
              <a:ext cx="94484" cy="2191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4947207" y="4853930"/>
              <a:ext cx="94484" cy="212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4947207" y="4847321"/>
              <a:ext cx="94484" cy="66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4947207" y="4835843"/>
              <a:ext cx="94484" cy="1147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4947207" y="4835147"/>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4947207" y="4832713"/>
              <a:ext cx="94484" cy="243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4947207" y="4753756"/>
              <a:ext cx="94484" cy="78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060589" y="5111669"/>
              <a:ext cx="94484" cy="111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060589" y="5111321"/>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060589" y="5110973"/>
              <a:ext cx="94484" cy="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060589" y="5109582"/>
              <a:ext cx="94484" cy="139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060589" y="5093234"/>
              <a:ext cx="94484" cy="16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060589" y="4932887"/>
              <a:ext cx="94484" cy="16034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060589" y="4926974"/>
              <a:ext cx="94484" cy="591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060589" y="4914452"/>
              <a:ext cx="94484" cy="12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060589" y="491445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060589" y="4912017"/>
              <a:ext cx="94484" cy="243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060589" y="4840365"/>
              <a:ext cx="94484" cy="716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173971" y="5112365"/>
              <a:ext cx="94484" cy="104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173971" y="511236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173971" y="5110626"/>
              <a:ext cx="94484" cy="17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173971" y="5109930"/>
              <a:ext cx="94484" cy="69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173971" y="5089756"/>
              <a:ext cx="94484" cy="201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173971" y="4972887"/>
              <a:ext cx="94484" cy="116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173971" y="4966278"/>
              <a:ext cx="94484" cy="66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173971" y="4962452"/>
              <a:ext cx="94484" cy="382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173971" y="496245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173971" y="4959321"/>
              <a:ext cx="94484" cy="3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173971" y="4877234"/>
              <a:ext cx="94484" cy="82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287352" y="5101582"/>
              <a:ext cx="94484" cy="21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287352" y="5101234"/>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287352" y="5100886"/>
              <a:ext cx="94484" cy="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287352" y="5098800"/>
              <a:ext cx="94484" cy="208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287352" y="5082452"/>
              <a:ext cx="94484" cy="16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287352" y="4907843"/>
              <a:ext cx="94484" cy="1746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287352" y="4901234"/>
              <a:ext cx="94484" cy="66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287352" y="4894974"/>
              <a:ext cx="94484" cy="626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287352" y="489497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287352" y="4894278"/>
              <a:ext cx="94484" cy="69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287352" y="4795495"/>
              <a:ext cx="94484" cy="987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400734" y="5093234"/>
              <a:ext cx="94484" cy="29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400734" y="5092886"/>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400734" y="5091843"/>
              <a:ext cx="94484" cy="1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400734" y="5089060"/>
              <a:ext cx="94484" cy="278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400734" y="5078973"/>
              <a:ext cx="94484" cy="100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400734" y="4911669"/>
              <a:ext cx="94484" cy="16730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400734" y="4894974"/>
              <a:ext cx="94484" cy="1669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400734" y="4888713"/>
              <a:ext cx="94484" cy="626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400734" y="4888365"/>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400734" y="4886626"/>
              <a:ext cx="94484" cy="1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400734" y="4792365"/>
              <a:ext cx="94484" cy="942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514116" y="5060539"/>
              <a:ext cx="94484" cy="622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514116" y="5060191"/>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514116" y="5058452"/>
              <a:ext cx="94484" cy="17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514116" y="5052539"/>
              <a:ext cx="94484" cy="591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514116" y="5034104"/>
              <a:ext cx="94484" cy="1843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514116" y="4901930"/>
              <a:ext cx="94484" cy="1321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514116" y="4880713"/>
              <a:ext cx="94484" cy="21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514116" y="4870626"/>
              <a:ext cx="94484" cy="1008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514116" y="487062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514116" y="4868887"/>
              <a:ext cx="94484" cy="1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514116" y="4764191"/>
              <a:ext cx="94484" cy="104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627497" y="5029234"/>
              <a:ext cx="94484" cy="93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627497" y="502923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627497" y="5023669"/>
              <a:ext cx="94484" cy="556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627497" y="5015321"/>
              <a:ext cx="94484" cy="8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5627497" y="4987147"/>
              <a:ext cx="94484" cy="281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5627497" y="4120017"/>
              <a:ext cx="94484" cy="86713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5627497" y="4094278"/>
              <a:ext cx="94484" cy="2573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5627497" y="4065409"/>
              <a:ext cx="94484" cy="2886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5627497" y="4065409"/>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5627497" y="4059148"/>
              <a:ext cx="94484" cy="626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5627497" y="3753757"/>
              <a:ext cx="94484" cy="305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5740879" y="5008017"/>
              <a:ext cx="94484" cy="114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5740879" y="5008017"/>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5740879" y="5000365"/>
              <a:ext cx="94484" cy="765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5740879" y="4978104"/>
              <a:ext cx="94484" cy="222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5740879" y="4941930"/>
              <a:ext cx="94484" cy="361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5740879" y="3916539"/>
              <a:ext cx="94484" cy="102539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5740879" y="3879322"/>
              <a:ext cx="94484" cy="37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5740879" y="3838626"/>
              <a:ext cx="94484" cy="4069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5740879" y="3838626"/>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5740879" y="3832365"/>
              <a:ext cx="94484" cy="626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5740879" y="3421583"/>
              <a:ext cx="94484" cy="4107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5854261" y="4970452"/>
              <a:ext cx="94484" cy="1523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5854261" y="497045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5854261" y="4945060"/>
              <a:ext cx="94484" cy="253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5854261" y="4905408"/>
              <a:ext cx="94484" cy="3965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5854261" y="4866800"/>
              <a:ext cx="94484" cy="386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5854261" y="2963844"/>
              <a:ext cx="94484" cy="19029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5854261" y="2898105"/>
              <a:ext cx="94484" cy="6573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5854261" y="2803844"/>
              <a:ext cx="94484" cy="9426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5854261" y="2803844"/>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5854261" y="2789931"/>
              <a:ext cx="94484" cy="139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5854261" y="2305062"/>
              <a:ext cx="94484" cy="484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5967642" y="5038973"/>
              <a:ext cx="94484" cy="83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5967642" y="503897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5967642" y="5023669"/>
              <a:ext cx="94484" cy="153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5967642" y="4976017"/>
              <a:ext cx="94484" cy="4765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5967642" y="4940191"/>
              <a:ext cx="94484" cy="35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5967642" y="3143322"/>
              <a:ext cx="94484" cy="179686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5967642" y="3058105"/>
              <a:ext cx="94484" cy="85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5967642" y="2913757"/>
              <a:ext cx="94484" cy="144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5967642" y="2912018"/>
              <a:ext cx="94484" cy="173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5967642" y="2904714"/>
              <a:ext cx="94484" cy="730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5967642" y="2329062"/>
              <a:ext cx="94484" cy="5756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081024" y="5051495"/>
              <a:ext cx="94484" cy="71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081024" y="5051147"/>
              <a:ext cx="94484" cy="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081024" y="5011147"/>
              <a:ext cx="94484" cy="399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081024" y="4936017"/>
              <a:ext cx="94484" cy="7513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081024" y="4885234"/>
              <a:ext cx="94484" cy="507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081024" y="2604192"/>
              <a:ext cx="94484" cy="228104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081024" y="2545062"/>
              <a:ext cx="94484" cy="5913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081024" y="2312714"/>
              <a:ext cx="94484" cy="232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081024" y="2312018"/>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081024" y="2303323"/>
              <a:ext cx="94484" cy="869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081024" y="1809410"/>
              <a:ext cx="94484" cy="493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194405" y="5065060"/>
              <a:ext cx="94484" cy="57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194405" y="506506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194405" y="5052539"/>
              <a:ext cx="94484" cy="1252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194405" y="4997234"/>
              <a:ext cx="94484" cy="553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194405" y="4944365"/>
              <a:ext cx="94484" cy="5286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194405" y="3716887"/>
              <a:ext cx="94484" cy="122747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194405" y="3691496"/>
              <a:ext cx="94484" cy="2539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194405" y="3484192"/>
              <a:ext cx="94484" cy="20730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194405" y="3483496"/>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194405" y="3480018"/>
              <a:ext cx="94484" cy="34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194405" y="3153061"/>
              <a:ext cx="94484" cy="326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307787" y="5074104"/>
              <a:ext cx="94484" cy="48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307787" y="507410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307787" y="5047669"/>
              <a:ext cx="94484" cy="264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307787" y="5019843"/>
              <a:ext cx="94484" cy="2782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307787" y="4932539"/>
              <a:ext cx="94484" cy="8730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307787" y="4190278"/>
              <a:ext cx="94484" cy="74226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307787" y="4167670"/>
              <a:ext cx="94484" cy="226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307787" y="3945757"/>
              <a:ext cx="94484" cy="22191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307787" y="3945409"/>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307787" y="3942626"/>
              <a:ext cx="94484" cy="27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307787" y="3559322"/>
              <a:ext cx="94484" cy="383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421169" y="5101582"/>
              <a:ext cx="94484" cy="212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421169" y="510158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421169" y="5090104"/>
              <a:ext cx="94484" cy="114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421169" y="5081756"/>
              <a:ext cx="94484" cy="83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421169" y="5005234"/>
              <a:ext cx="94484" cy="7652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421169" y="4538800"/>
              <a:ext cx="94484" cy="46643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421169" y="4525582"/>
              <a:ext cx="94484" cy="132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421169" y="4392713"/>
              <a:ext cx="94484" cy="13286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421169" y="4392017"/>
              <a:ext cx="94484" cy="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421169" y="4389930"/>
              <a:ext cx="94484" cy="208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421169" y="4157930"/>
              <a:ext cx="94484" cy="231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534550" y="5118626"/>
              <a:ext cx="94484" cy="4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534550" y="5115147"/>
              <a:ext cx="94484" cy="347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534550" y="5106800"/>
              <a:ext cx="94484" cy="83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534550" y="5103321"/>
              <a:ext cx="94484" cy="347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534550" y="5046973"/>
              <a:ext cx="94484" cy="56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534550" y="4608365"/>
              <a:ext cx="94484" cy="4386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6534550" y="4596191"/>
              <a:ext cx="94484" cy="1217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6534550" y="4444191"/>
              <a:ext cx="94484" cy="15199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6534550" y="4444191"/>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6534550" y="4440713"/>
              <a:ext cx="94484" cy="34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6534550" y="4066800"/>
              <a:ext cx="94484" cy="373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6647932" y="5117930"/>
              <a:ext cx="94484" cy="48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6647932" y="5115147"/>
              <a:ext cx="94484" cy="278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6647932" y="5108539"/>
              <a:ext cx="94484" cy="66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6647932" y="5101930"/>
              <a:ext cx="94484" cy="660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6647932" y="5051147"/>
              <a:ext cx="94484" cy="507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6647932" y="4675495"/>
              <a:ext cx="94484" cy="37565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6647932" y="4657408"/>
              <a:ext cx="94484" cy="1808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6647932" y="4464713"/>
              <a:ext cx="94484" cy="19269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6647932" y="4464713"/>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6647932" y="4461930"/>
              <a:ext cx="94484" cy="27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6647932" y="4066800"/>
              <a:ext cx="94484" cy="3951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6761314" y="5118973"/>
              <a:ext cx="94484" cy="3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6761314" y="511897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6761314" y="5115843"/>
              <a:ext cx="94484" cy="313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6761314" y="5101234"/>
              <a:ext cx="94484" cy="1460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6761314" y="5051495"/>
              <a:ext cx="94484" cy="4973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6761314" y="4830626"/>
              <a:ext cx="94484" cy="220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6761314" y="4813930"/>
              <a:ext cx="94484" cy="1669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6761314" y="4649408"/>
              <a:ext cx="94484" cy="164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6761314" y="4649061"/>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6761314" y="4647669"/>
              <a:ext cx="94484" cy="1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6761314" y="4289756"/>
              <a:ext cx="94484" cy="357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6874695" y="5118626"/>
              <a:ext cx="94484" cy="41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6874695" y="5116886"/>
              <a:ext cx="94484" cy="173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6874695" y="5110973"/>
              <a:ext cx="94484" cy="591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6874695" y="5092191"/>
              <a:ext cx="94484" cy="1878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6874695" y="5046278"/>
              <a:ext cx="94484" cy="4591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6874695" y="4940191"/>
              <a:ext cx="94484" cy="1060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6874695" y="4920365"/>
              <a:ext cx="94484" cy="19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6874695" y="4800713"/>
              <a:ext cx="94484" cy="11965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6874695" y="4800365"/>
              <a:ext cx="94484" cy="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6874695" y="4798974"/>
              <a:ext cx="94484" cy="1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6874695" y="4401061"/>
              <a:ext cx="94484" cy="397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6988077" y="5116539"/>
              <a:ext cx="94484" cy="62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6988077" y="511653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6988077" y="5095669"/>
              <a:ext cx="94484" cy="2086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6988077" y="5051843"/>
              <a:ext cx="94484" cy="4382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6988077" y="5044191"/>
              <a:ext cx="94484" cy="76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6988077" y="4960017"/>
              <a:ext cx="94484" cy="841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6988077" y="4868191"/>
              <a:ext cx="94484" cy="91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6988077" y="4695669"/>
              <a:ext cx="94484" cy="17252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6988077" y="4665408"/>
              <a:ext cx="94484" cy="3026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6988077" y="4660191"/>
              <a:ext cx="94484" cy="52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6988077" y="3925235"/>
              <a:ext cx="94484" cy="7349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101458" y="5113060"/>
              <a:ext cx="94484" cy="9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101458" y="511306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101458" y="5078973"/>
              <a:ext cx="94484" cy="3408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101458" y="5025060"/>
              <a:ext cx="94484" cy="5391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101458" y="5020191"/>
              <a:ext cx="94484" cy="486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101458" y="4931843"/>
              <a:ext cx="94484" cy="8834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101458" y="4797930"/>
              <a:ext cx="94484" cy="1339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101458" y="4573582"/>
              <a:ext cx="94484" cy="224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101458" y="4444887"/>
              <a:ext cx="94484" cy="128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101458" y="4433409"/>
              <a:ext cx="94484" cy="114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101458" y="3635148"/>
              <a:ext cx="94484" cy="7982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214840" y="5113060"/>
              <a:ext cx="94484" cy="97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214840" y="511306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214840" y="5040017"/>
              <a:ext cx="94484" cy="730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214840" y="4946104"/>
              <a:ext cx="94484" cy="9391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214840" y="4935321"/>
              <a:ext cx="94484" cy="107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214840" y="4797582"/>
              <a:ext cx="94484" cy="137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214840" y="4745756"/>
              <a:ext cx="94484" cy="51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214840" y="4404887"/>
              <a:ext cx="94484" cy="34086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214840" y="4292191"/>
              <a:ext cx="94484" cy="11269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214840" y="4285235"/>
              <a:ext cx="94484" cy="695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214840" y="3966626"/>
              <a:ext cx="94484" cy="3186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328222" y="5113756"/>
              <a:ext cx="94484" cy="9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328222" y="5113060"/>
              <a:ext cx="94484" cy="6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328222" y="5014626"/>
              <a:ext cx="94484" cy="984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328222" y="4912365"/>
              <a:ext cx="94484" cy="1022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328222" y="4903321"/>
              <a:ext cx="94484" cy="90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328222" y="4761408"/>
              <a:ext cx="94484" cy="1419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328222" y="4740539"/>
              <a:ext cx="94484" cy="2086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328222" y="4548191"/>
              <a:ext cx="94484" cy="192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328222" y="4446278"/>
              <a:ext cx="94484" cy="10191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7328222" y="4433061"/>
              <a:ext cx="94484" cy="1321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7328222" y="4203843"/>
              <a:ext cx="94484" cy="2292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7441603" y="5112017"/>
              <a:ext cx="94484" cy="107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7441603" y="5112017"/>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7441603" y="5014278"/>
              <a:ext cx="94484" cy="977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7441603" y="4966973"/>
              <a:ext cx="94484" cy="473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7441603" y="4947843"/>
              <a:ext cx="94484" cy="1913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7441603" y="4817756"/>
              <a:ext cx="94484" cy="1300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7441603" y="4811147"/>
              <a:ext cx="94484" cy="66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7441603" y="4711669"/>
              <a:ext cx="94484" cy="9947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7441603" y="4641756"/>
              <a:ext cx="94484" cy="6991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7441603" y="4632365"/>
              <a:ext cx="94484" cy="9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7441603" y="4501930"/>
              <a:ext cx="94484" cy="1304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7554985" y="5116886"/>
              <a:ext cx="94484" cy="5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7554985" y="5115495"/>
              <a:ext cx="94484" cy="139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7554985" y="5067495"/>
              <a:ext cx="94484" cy="479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7554985" y="5056365"/>
              <a:ext cx="94484" cy="1113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7554985" y="5040365"/>
              <a:ext cx="94484" cy="1599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7554985" y="4968365"/>
              <a:ext cx="94484" cy="7199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7554985" y="4959321"/>
              <a:ext cx="94484" cy="90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7554985" y="4884539"/>
              <a:ext cx="94484" cy="7478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7554985" y="4864713"/>
              <a:ext cx="94484" cy="1982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7554985" y="4860191"/>
              <a:ext cx="94484" cy="452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7554985" y="4685930"/>
              <a:ext cx="94484" cy="1742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7668367" y="5120365"/>
              <a:ext cx="94484" cy="24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7668367" y="5117234"/>
              <a:ext cx="94484" cy="31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7668367" y="5079669"/>
              <a:ext cx="94484" cy="3756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7668367" y="5075495"/>
              <a:ext cx="94484" cy="417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7668367" y="5028191"/>
              <a:ext cx="94484" cy="4730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7668367" y="5003147"/>
              <a:ext cx="94484" cy="2504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7668367" y="4998626"/>
              <a:ext cx="94484" cy="452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7668367" y="4949234"/>
              <a:ext cx="94484" cy="4939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7668367" y="4941582"/>
              <a:ext cx="94484" cy="765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7668367" y="4939843"/>
              <a:ext cx="94484" cy="1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7668367" y="4778452"/>
              <a:ext cx="94484" cy="1613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7781748" y="5119669"/>
              <a:ext cx="94484" cy="31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7781748" y="511966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7781748" y="5107843"/>
              <a:ext cx="94484" cy="1182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7781748" y="5103669"/>
              <a:ext cx="94484" cy="417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7781748" y="5079321"/>
              <a:ext cx="94484" cy="2434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7781748" y="5069582"/>
              <a:ext cx="94484" cy="9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7781748" y="5065060"/>
              <a:ext cx="94484" cy="452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7781748" y="5052886"/>
              <a:ext cx="94484" cy="1217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7781748" y="5049756"/>
              <a:ext cx="94484" cy="313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7781748" y="5048017"/>
              <a:ext cx="94484" cy="173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7781748" y="4957234"/>
              <a:ext cx="94484" cy="907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7895130" y="5119669"/>
              <a:ext cx="94484" cy="31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7895130" y="511966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7895130" y="5116191"/>
              <a:ext cx="94484" cy="34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7895130" y="5113756"/>
              <a:ext cx="94484" cy="243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7895130" y="5104713"/>
              <a:ext cx="94484" cy="90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7895130" y="5093930"/>
              <a:ext cx="94484" cy="107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7895130" y="5093582"/>
              <a:ext cx="94484" cy="34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7895130" y="5078278"/>
              <a:ext cx="94484" cy="1530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7895130" y="5076886"/>
              <a:ext cx="94484" cy="13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7895130" y="5073756"/>
              <a:ext cx="94484" cy="31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7895130" y="4979843"/>
              <a:ext cx="94484" cy="939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8008512" y="5122452"/>
              <a:ext cx="94484" cy="3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8008512" y="512245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8008512" y="512245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8008512" y="5120017"/>
              <a:ext cx="94484" cy="243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8008512" y="5114800"/>
              <a:ext cx="94484" cy="521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8008512" y="5102278"/>
              <a:ext cx="94484" cy="1252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8008512" y="5101234"/>
              <a:ext cx="94484" cy="10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8008512" y="5089060"/>
              <a:ext cx="94484" cy="1217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8008512" y="508906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8008512" y="5087669"/>
              <a:ext cx="94484" cy="139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8008512" y="4998973"/>
              <a:ext cx="94484" cy="88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8121893" y="5121756"/>
              <a:ext cx="94484" cy="10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8121893" y="512175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8121893" y="512175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8121893" y="5117582"/>
              <a:ext cx="94484" cy="417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8121893" y="5116886"/>
              <a:ext cx="94484" cy="6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8121893" y="5109930"/>
              <a:ext cx="94484" cy="69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8121893" y="510993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8121893" y="510993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8121893" y="510993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8121893" y="510993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8121893" y="5009756"/>
              <a:ext cx="94484" cy="1001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823527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8235275"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8235275"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8235275"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8235275"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8235275"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8235275"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8235275"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8235275" y="512280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8235275" y="512280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8235275" y="5118973"/>
              <a:ext cx="94484" cy="38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65" name="pl6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6" name="pl665"/>
            <p:cNvSpPr/>
            <p:nvPr/>
          </p:nvSpPr>
          <p:spPr>
            <a:xfrm>
              <a:off x="1274398" y="494888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7" name="pl666"/>
            <p:cNvSpPr/>
            <p:nvPr/>
          </p:nvSpPr>
          <p:spPr>
            <a:xfrm>
              <a:off x="1274398" y="477497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8" name="pl667"/>
            <p:cNvSpPr/>
            <p:nvPr/>
          </p:nvSpPr>
          <p:spPr>
            <a:xfrm>
              <a:off x="1274398" y="460106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9" name="pl668"/>
            <p:cNvSpPr/>
            <p:nvPr/>
          </p:nvSpPr>
          <p:spPr>
            <a:xfrm>
              <a:off x="1274398" y="442714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0" name="pl669"/>
            <p:cNvSpPr/>
            <p:nvPr/>
          </p:nvSpPr>
          <p:spPr>
            <a:xfrm>
              <a:off x="1274398" y="425323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1" name="pl670"/>
            <p:cNvSpPr/>
            <p:nvPr/>
          </p:nvSpPr>
          <p:spPr>
            <a:xfrm>
              <a:off x="1274398" y="407932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2" name="pl671"/>
            <p:cNvSpPr/>
            <p:nvPr/>
          </p:nvSpPr>
          <p:spPr>
            <a:xfrm>
              <a:off x="1274398" y="390540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3" name="pl672"/>
            <p:cNvSpPr/>
            <p:nvPr/>
          </p:nvSpPr>
          <p:spPr>
            <a:xfrm>
              <a:off x="1274398" y="373149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4" name="pl673"/>
            <p:cNvSpPr/>
            <p:nvPr/>
          </p:nvSpPr>
          <p:spPr>
            <a:xfrm>
              <a:off x="1274398" y="355758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5" name="pl674"/>
            <p:cNvSpPr/>
            <p:nvPr/>
          </p:nvSpPr>
          <p:spPr>
            <a:xfrm>
              <a:off x="1274398" y="338367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6" name="pl675"/>
            <p:cNvSpPr/>
            <p:nvPr/>
          </p:nvSpPr>
          <p:spPr>
            <a:xfrm>
              <a:off x="1274398" y="320975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7" name="pl676"/>
            <p:cNvSpPr/>
            <p:nvPr/>
          </p:nvSpPr>
          <p:spPr>
            <a:xfrm>
              <a:off x="1274398" y="303584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8" name="pl677"/>
            <p:cNvSpPr/>
            <p:nvPr/>
          </p:nvSpPr>
          <p:spPr>
            <a:xfrm>
              <a:off x="1274398" y="286193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9" name="pl678"/>
            <p:cNvSpPr/>
            <p:nvPr/>
          </p:nvSpPr>
          <p:spPr>
            <a:xfrm>
              <a:off x="1274398" y="268801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0" name="pl679"/>
            <p:cNvSpPr/>
            <p:nvPr/>
          </p:nvSpPr>
          <p:spPr>
            <a:xfrm>
              <a:off x="1274398" y="251410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1" name="pl680"/>
            <p:cNvSpPr/>
            <p:nvPr/>
          </p:nvSpPr>
          <p:spPr>
            <a:xfrm>
              <a:off x="1274398" y="234019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2" name="pl681"/>
            <p:cNvSpPr/>
            <p:nvPr/>
          </p:nvSpPr>
          <p:spPr>
            <a:xfrm>
              <a:off x="1274398" y="216627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3" name="pl682"/>
            <p:cNvSpPr/>
            <p:nvPr/>
          </p:nvSpPr>
          <p:spPr>
            <a:xfrm>
              <a:off x="1274398" y="199236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4" name="pl683"/>
            <p:cNvSpPr/>
            <p:nvPr/>
          </p:nvSpPr>
          <p:spPr>
            <a:xfrm>
              <a:off x="1274398" y="181845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5" name="pl684"/>
            <p:cNvSpPr/>
            <p:nvPr/>
          </p:nvSpPr>
          <p:spPr>
            <a:xfrm>
              <a:off x="1274398" y="164454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6" name="rc685"/>
            <p:cNvSpPr/>
            <p:nvPr/>
          </p:nvSpPr>
          <p:spPr>
            <a:xfrm>
              <a:off x="1545759" y="5091843"/>
              <a:ext cx="94484" cy="309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1545759" y="4889060"/>
              <a:ext cx="94484" cy="20278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1545759" y="4841408"/>
              <a:ext cx="94484" cy="4765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1545759" y="4841061"/>
              <a:ext cx="94484" cy="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1545759" y="4793408"/>
              <a:ext cx="94484" cy="4765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1545759" y="4781234"/>
              <a:ext cx="94484" cy="1217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1545759" y="4771495"/>
              <a:ext cx="94484" cy="973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1545759" y="4636887"/>
              <a:ext cx="94484" cy="1346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1545759" y="4635843"/>
              <a:ext cx="94484" cy="104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1545759" y="4614278"/>
              <a:ext cx="94484" cy="2156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1545759" y="4595148"/>
              <a:ext cx="94484" cy="19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1659140" y="5067147"/>
              <a:ext cx="94484" cy="5565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1659140" y="4862278"/>
              <a:ext cx="94484" cy="20486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1659140" y="4785061"/>
              <a:ext cx="94484" cy="7721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1659140" y="4784017"/>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1659140" y="4732191"/>
              <a:ext cx="94484" cy="5182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1659140" y="4714800"/>
              <a:ext cx="94484" cy="173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1659140" y="4710626"/>
              <a:ext cx="94484" cy="417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1659140" y="4555495"/>
              <a:ext cx="94484" cy="15513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1659140" y="4555148"/>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1659140" y="4521408"/>
              <a:ext cx="94484" cy="33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1659140" y="4474800"/>
              <a:ext cx="94484" cy="466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1772522" y="5029234"/>
              <a:ext cx="94484" cy="935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1772522" y="4726974"/>
              <a:ext cx="94484" cy="30226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1772522" y="4638974"/>
              <a:ext cx="94484" cy="879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1772522" y="4636887"/>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1772522" y="4561061"/>
              <a:ext cx="94484" cy="7582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1772522" y="4540191"/>
              <a:ext cx="94484" cy="2086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1772522" y="4535322"/>
              <a:ext cx="94484" cy="486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1772522" y="4149235"/>
              <a:ext cx="94484" cy="38608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1772522" y="4148539"/>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1772522" y="4113409"/>
              <a:ext cx="94484" cy="35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1772522" y="4056365"/>
              <a:ext cx="94484" cy="5704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1885903" y="5053930"/>
              <a:ext cx="94484" cy="6886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1885903" y="4718278"/>
              <a:ext cx="94484" cy="33565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1885903" y="4626452"/>
              <a:ext cx="94484" cy="918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1885903" y="4624713"/>
              <a:ext cx="94484" cy="173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1885903" y="4547843"/>
              <a:ext cx="94484" cy="7686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1885903" y="4513756"/>
              <a:ext cx="94484" cy="340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1885903" y="4495322"/>
              <a:ext cx="94484" cy="18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1885903" y="4302278"/>
              <a:ext cx="94484" cy="19304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1885903" y="4301930"/>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1885903" y="4272017"/>
              <a:ext cx="94484" cy="299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1885903" y="4262626"/>
              <a:ext cx="94484" cy="9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1999285" y="5050452"/>
              <a:ext cx="94484" cy="7234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1999285" y="4740539"/>
              <a:ext cx="94484" cy="30991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1999285" y="4645235"/>
              <a:ext cx="94484" cy="953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1999285" y="4644191"/>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1999285" y="4538104"/>
              <a:ext cx="94484" cy="1060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1999285" y="4515148"/>
              <a:ext cx="94484" cy="2295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1999285" y="4495322"/>
              <a:ext cx="94484" cy="198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1999285" y="4421235"/>
              <a:ext cx="94484" cy="7408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1999285" y="4420191"/>
              <a:ext cx="94484" cy="104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1999285" y="4386452"/>
              <a:ext cx="94484" cy="33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1999285" y="4383322"/>
              <a:ext cx="94484" cy="3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112667" y="5082452"/>
              <a:ext cx="94484" cy="4034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112667" y="4891147"/>
              <a:ext cx="94484" cy="19130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2112667" y="4848713"/>
              <a:ext cx="94484" cy="4243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2112667" y="4846974"/>
              <a:ext cx="94484" cy="173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2112667" y="4782278"/>
              <a:ext cx="94484" cy="6469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2112667" y="4731495"/>
              <a:ext cx="94484" cy="50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2112667" y="4712713"/>
              <a:ext cx="94484" cy="1878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2112667" y="4640017"/>
              <a:ext cx="94484" cy="7269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2112667" y="4639669"/>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2112667" y="4613235"/>
              <a:ext cx="94484" cy="2643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2112667" y="4611843"/>
              <a:ext cx="94484" cy="1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2226048" y="5100191"/>
              <a:ext cx="94484" cy="226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2226048" y="4974626"/>
              <a:ext cx="94484" cy="12556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2226048" y="4941582"/>
              <a:ext cx="94484" cy="33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2226048" y="4940191"/>
              <a:ext cx="94484" cy="139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2226048" y="4902278"/>
              <a:ext cx="94484" cy="3791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2226048" y="4869930"/>
              <a:ext cx="94484" cy="323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2226048" y="4864017"/>
              <a:ext cx="94484" cy="591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2226048" y="4787495"/>
              <a:ext cx="94484" cy="76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2226048" y="4787495"/>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2226048" y="4775321"/>
              <a:ext cx="94484" cy="1217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2226048" y="4773582"/>
              <a:ext cx="94484" cy="173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2339430" y="5113060"/>
              <a:ext cx="94484" cy="973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2339430" y="5033756"/>
              <a:ext cx="94484" cy="7930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2339430" y="5020539"/>
              <a:ext cx="94484" cy="1321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2339430" y="5020191"/>
              <a:ext cx="94484" cy="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2339430" y="4994452"/>
              <a:ext cx="94484" cy="2573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2339430" y="4963843"/>
              <a:ext cx="94484" cy="306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2339430" y="4958278"/>
              <a:ext cx="94484" cy="556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2339430" y="4905756"/>
              <a:ext cx="94484" cy="52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2339430" y="490575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2339430" y="4897060"/>
              <a:ext cx="94484" cy="869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2339430" y="4895321"/>
              <a:ext cx="94484" cy="173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2452812" y="5117234"/>
              <a:ext cx="94484" cy="55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2452812" y="5068191"/>
              <a:ext cx="94484" cy="490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2452812" y="5061582"/>
              <a:ext cx="94484" cy="66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2452812" y="5060886"/>
              <a:ext cx="94484" cy="69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2452812" y="5036886"/>
              <a:ext cx="94484" cy="2399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2452812" y="4999321"/>
              <a:ext cx="94484" cy="3756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2452812" y="4997930"/>
              <a:ext cx="94484" cy="139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2452812" y="4958626"/>
              <a:ext cx="94484" cy="3930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2452812" y="4957930"/>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2452812" y="4946800"/>
              <a:ext cx="94484" cy="11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2452812" y="4943669"/>
              <a:ext cx="94484" cy="3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2566193" y="5120365"/>
              <a:ext cx="94484" cy="243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2566193" y="5079321"/>
              <a:ext cx="94484" cy="410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2566193" y="5072713"/>
              <a:ext cx="94484" cy="66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2566193" y="5072365"/>
              <a:ext cx="94484" cy="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2566193" y="5043843"/>
              <a:ext cx="94484" cy="2852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2566193" y="5002452"/>
              <a:ext cx="94484" cy="413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2566193" y="5000365"/>
              <a:ext cx="94484" cy="208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2566193" y="4973930"/>
              <a:ext cx="94484" cy="264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2566193" y="497393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2566193" y="4952365"/>
              <a:ext cx="94484" cy="2156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2566193" y="4944365"/>
              <a:ext cx="94484" cy="799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2679575" y="5120017"/>
              <a:ext cx="94484" cy="278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2679575" y="5092886"/>
              <a:ext cx="94484" cy="271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2679575" y="5080713"/>
              <a:ext cx="94484" cy="121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2679575" y="5078626"/>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2679575" y="5046278"/>
              <a:ext cx="94484" cy="32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2679575" y="5003495"/>
              <a:ext cx="94484" cy="42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2679575" y="5001408"/>
              <a:ext cx="94484" cy="208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2679575" y="4976713"/>
              <a:ext cx="94484" cy="2469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2679575" y="4976017"/>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2679575" y="4948191"/>
              <a:ext cx="94484" cy="2782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2679575" y="4940887"/>
              <a:ext cx="94484" cy="730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2792956" y="5115495"/>
              <a:ext cx="94484" cy="730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2792956" y="5106800"/>
              <a:ext cx="94484" cy="8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2792956" y="5098800"/>
              <a:ext cx="94484" cy="79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2792956" y="5097756"/>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2792956" y="5076191"/>
              <a:ext cx="94484" cy="2156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2792956" y="5030626"/>
              <a:ext cx="94484" cy="4556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2792956" y="5020191"/>
              <a:ext cx="94484" cy="10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2792956" y="5008365"/>
              <a:ext cx="94484" cy="1182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2792956" y="5006973"/>
              <a:ext cx="94484" cy="13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2792956" y="4981582"/>
              <a:ext cx="94484" cy="25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2792956" y="4978452"/>
              <a:ext cx="94484" cy="3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2906338" y="5120017"/>
              <a:ext cx="94484" cy="278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2906338" y="5109930"/>
              <a:ext cx="94484" cy="1008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2906338" y="5108539"/>
              <a:ext cx="94484" cy="13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2906338" y="5107843"/>
              <a:ext cx="94484" cy="69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2906338" y="5102626"/>
              <a:ext cx="94484" cy="521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2906338" y="5067147"/>
              <a:ext cx="94484" cy="3547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2906338" y="5066104"/>
              <a:ext cx="94484" cy="10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2906338" y="5037582"/>
              <a:ext cx="94484" cy="28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2906338" y="5037234"/>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2906338" y="5029930"/>
              <a:ext cx="94484" cy="730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2906338" y="5021930"/>
              <a:ext cx="94484" cy="799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019720" y="5101234"/>
              <a:ext cx="94484" cy="215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019720" y="5096713"/>
              <a:ext cx="94484" cy="452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019720" y="5096017"/>
              <a:ext cx="94484" cy="6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019720" y="5096017"/>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3019720" y="5089408"/>
              <a:ext cx="94484" cy="66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3019720" y="5037582"/>
              <a:ext cx="94484" cy="5182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3019720" y="5034800"/>
              <a:ext cx="94484" cy="278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3019720" y="4972887"/>
              <a:ext cx="94484" cy="619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3019720" y="4972887"/>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3019720" y="4964887"/>
              <a:ext cx="94484" cy="799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3019720" y="4956191"/>
              <a:ext cx="94484" cy="869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3133101" y="5104713"/>
              <a:ext cx="94484" cy="180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3133101" y="5092539"/>
              <a:ext cx="94484" cy="1217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3133101" y="5091843"/>
              <a:ext cx="94484" cy="6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3133101" y="5089756"/>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3133101" y="5083495"/>
              <a:ext cx="94484" cy="626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3133101" y="4981930"/>
              <a:ext cx="94484" cy="10156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3133101" y="4979147"/>
              <a:ext cx="94484" cy="278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3133101" y="4811843"/>
              <a:ext cx="94484" cy="16730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3133101" y="4811495"/>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3133101" y="4801408"/>
              <a:ext cx="94484" cy="1008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3133101" y="4788887"/>
              <a:ext cx="94484" cy="125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3246483" y="5095321"/>
              <a:ext cx="94484" cy="274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3246483" y="5076539"/>
              <a:ext cx="94484" cy="1878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3246483" y="5076191"/>
              <a:ext cx="94484" cy="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3246483" y="5074800"/>
              <a:ext cx="94484" cy="139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3246483" y="5064713"/>
              <a:ext cx="94484" cy="100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3246483" y="4910278"/>
              <a:ext cx="94484" cy="15443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3246483" y="491027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3246483" y="4795495"/>
              <a:ext cx="94484" cy="11478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3246483" y="4794452"/>
              <a:ext cx="94484" cy="104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3246483" y="4783321"/>
              <a:ext cx="94484" cy="11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3246483" y="478332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3359865" y="5099843"/>
              <a:ext cx="94484" cy="229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3359865" y="5091147"/>
              <a:ext cx="94484" cy="8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3359865" y="5090104"/>
              <a:ext cx="94484" cy="1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3359865" y="5086973"/>
              <a:ext cx="94484" cy="313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3359865" y="5068539"/>
              <a:ext cx="94484" cy="1843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3359865" y="4906800"/>
              <a:ext cx="94484" cy="161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3359865" y="4904365"/>
              <a:ext cx="94484" cy="2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3359865" y="4801756"/>
              <a:ext cx="94484" cy="1026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3359865" y="480175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3359865" y="4791321"/>
              <a:ext cx="94484" cy="1043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3359865" y="479132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3473246" y="5088365"/>
              <a:ext cx="94484" cy="3443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3473246" y="5080713"/>
              <a:ext cx="94484" cy="765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3473246" y="5079321"/>
              <a:ext cx="94484" cy="13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3473246" y="5077234"/>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3473246" y="5071669"/>
              <a:ext cx="94484" cy="556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3473246" y="5005582"/>
              <a:ext cx="94484" cy="660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3473246" y="5004191"/>
              <a:ext cx="94484" cy="139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3473246" y="4969756"/>
              <a:ext cx="94484" cy="344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3473246" y="496975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3473246" y="4964191"/>
              <a:ext cx="94484" cy="556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3473246" y="4962800"/>
              <a:ext cx="94484" cy="1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586628" y="5108886"/>
              <a:ext cx="94484" cy="139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586628" y="5102278"/>
              <a:ext cx="94484" cy="66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3586628" y="5101234"/>
              <a:ext cx="94484" cy="1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3586628" y="5100191"/>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3586628" y="5093582"/>
              <a:ext cx="94484" cy="66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3586628" y="5051843"/>
              <a:ext cx="94484" cy="41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3586628" y="5045582"/>
              <a:ext cx="94484" cy="626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3586628" y="5021582"/>
              <a:ext cx="94484" cy="2399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3586628" y="502158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3586628" y="5016365"/>
              <a:ext cx="94484" cy="52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3586628" y="5011495"/>
              <a:ext cx="94484" cy="48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3700010" y="5113756"/>
              <a:ext cx="94484" cy="90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3700010" y="5109930"/>
              <a:ext cx="94484" cy="382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3700010" y="5108191"/>
              <a:ext cx="94484" cy="17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3700010" y="5106104"/>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3700010" y="5101234"/>
              <a:ext cx="94484" cy="486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3700010" y="5053234"/>
              <a:ext cx="94484" cy="4799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3700010" y="5046973"/>
              <a:ext cx="94484" cy="626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3700010" y="5026800"/>
              <a:ext cx="94484" cy="2017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3700010" y="5026452"/>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3700010" y="5021582"/>
              <a:ext cx="94484" cy="486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3700010" y="5020887"/>
              <a:ext cx="94484" cy="69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3813391" y="5115147"/>
              <a:ext cx="94484" cy="765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3813391" y="5114452"/>
              <a:ext cx="94484" cy="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3813391" y="5113756"/>
              <a:ext cx="94484" cy="6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3813391" y="5112713"/>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3813391" y="5104365"/>
              <a:ext cx="94484" cy="8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3813391" y="5059843"/>
              <a:ext cx="94484" cy="4452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3813391" y="5057408"/>
              <a:ext cx="94484" cy="2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3813391" y="5044539"/>
              <a:ext cx="94484" cy="1286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3813391" y="5044191"/>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3813391" y="5041060"/>
              <a:ext cx="94484" cy="3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3813391" y="504106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3926773" y="5110626"/>
              <a:ext cx="94484" cy="121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3926773" y="5109234"/>
              <a:ext cx="94484" cy="139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3926773" y="510923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3926773" y="5108191"/>
              <a:ext cx="94484" cy="10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3926773" y="5089408"/>
              <a:ext cx="94484" cy="1878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3926773" y="5024365"/>
              <a:ext cx="94484" cy="650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3926773" y="5020539"/>
              <a:ext cx="94484" cy="38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3926773" y="5006626"/>
              <a:ext cx="94484" cy="139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3926773" y="500662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3926773" y="5003843"/>
              <a:ext cx="94484" cy="27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3926773" y="4997930"/>
              <a:ext cx="94484" cy="591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4040154" y="5110626"/>
              <a:ext cx="94484" cy="121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4040154" y="5110278"/>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4040154" y="5109930"/>
              <a:ext cx="94484" cy="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4040154" y="5109582"/>
              <a:ext cx="94484" cy="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4040154" y="5090800"/>
              <a:ext cx="94484" cy="1878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4040154" y="5024017"/>
              <a:ext cx="94484" cy="66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4040154" y="5021582"/>
              <a:ext cx="94484" cy="2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4040154" y="5004887"/>
              <a:ext cx="94484" cy="1669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4040154" y="5004887"/>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4040154" y="4999669"/>
              <a:ext cx="94484" cy="52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4040154" y="4992017"/>
              <a:ext cx="94484" cy="765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4153536" y="5082104"/>
              <a:ext cx="94484" cy="406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4153536" y="5081408"/>
              <a:ext cx="94484" cy="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4153536" y="508140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4153536" y="5081060"/>
              <a:ext cx="94484" cy="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4153536" y="5051843"/>
              <a:ext cx="94484" cy="2921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4153536" y="4913060"/>
              <a:ext cx="94484" cy="138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4153536" y="4907843"/>
              <a:ext cx="94484" cy="5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4153536" y="4890452"/>
              <a:ext cx="94484" cy="1739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4153536" y="489045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4153536" y="4889408"/>
              <a:ext cx="94484" cy="104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4153536" y="488940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4266918" y="5050104"/>
              <a:ext cx="94484" cy="726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4266918" y="505010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4266918" y="505010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4266918" y="5048017"/>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4266918" y="5027843"/>
              <a:ext cx="94484" cy="201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4266918" y="4833756"/>
              <a:ext cx="94484" cy="1940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4266918" y="4807321"/>
              <a:ext cx="94484" cy="26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4266918" y="4780191"/>
              <a:ext cx="94484" cy="2713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4266918" y="4780191"/>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4266918" y="4774278"/>
              <a:ext cx="94484" cy="59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4266918" y="4739148"/>
              <a:ext cx="94484" cy="35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4380299" y="5048713"/>
              <a:ext cx="94484" cy="740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4380299" y="5047669"/>
              <a:ext cx="94484" cy="10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4380299" y="504766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4380299" y="5044886"/>
              <a:ext cx="94484" cy="27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4380299" y="5005582"/>
              <a:ext cx="94484" cy="3930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4380299" y="4867843"/>
              <a:ext cx="94484" cy="137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4380299" y="4838626"/>
              <a:ext cx="94484" cy="29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4380299" y="4806278"/>
              <a:ext cx="94484" cy="32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4380299" y="480627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4380299" y="4802104"/>
              <a:ext cx="94484" cy="417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4380299" y="4747148"/>
              <a:ext cx="94484" cy="549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4493681" y="5052886"/>
              <a:ext cx="94484" cy="699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4493681" y="5049756"/>
              <a:ext cx="94484" cy="31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4493681" y="504975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4493681" y="5039669"/>
              <a:ext cx="94484" cy="10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4493681" y="4982973"/>
              <a:ext cx="94484" cy="5669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4493681" y="4781234"/>
              <a:ext cx="94484" cy="201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4493681" y="4766974"/>
              <a:ext cx="94484" cy="1426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4493681" y="4723148"/>
              <a:ext cx="94484" cy="4382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4493681" y="4722800"/>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4493681" y="4716887"/>
              <a:ext cx="94484" cy="59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4493681" y="4672017"/>
              <a:ext cx="94484" cy="448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4607063" y="5060191"/>
              <a:ext cx="94484" cy="626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4607063" y="5059147"/>
              <a:ext cx="94484" cy="10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4607063" y="5058800"/>
              <a:ext cx="94484" cy="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4607063" y="5055321"/>
              <a:ext cx="94484" cy="347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4607063" y="4991321"/>
              <a:ext cx="94484" cy="6399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4607063" y="4756539"/>
              <a:ext cx="94484" cy="234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4607063" y="4748887"/>
              <a:ext cx="94484" cy="765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4607063" y="4709930"/>
              <a:ext cx="94484" cy="3895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4607063" y="470993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4607063" y="4704713"/>
              <a:ext cx="94484" cy="52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4607063" y="4677582"/>
              <a:ext cx="94484" cy="27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4720444" y="5072713"/>
              <a:ext cx="94484" cy="500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4720444" y="5072017"/>
              <a:ext cx="94484" cy="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4720444" y="5070973"/>
              <a:ext cx="94484" cy="1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4720444" y="5065060"/>
              <a:ext cx="94484" cy="59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4720444" y="5019495"/>
              <a:ext cx="94484" cy="4556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4720444" y="4675495"/>
              <a:ext cx="94484" cy="34399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4720444" y="4669930"/>
              <a:ext cx="94484" cy="556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4720444" y="4640713"/>
              <a:ext cx="94484" cy="2921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4720444" y="4640713"/>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4720444" y="4635843"/>
              <a:ext cx="94484" cy="486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4720444" y="4614974"/>
              <a:ext cx="94484" cy="208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4833826" y="5091843"/>
              <a:ext cx="94484" cy="309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4833826" y="509184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4833826" y="5091147"/>
              <a:ext cx="94484" cy="6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4833826" y="5087321"/>
              <a:ext cx="94484" cy="382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4833826" y="5069234"/>
              <a:ext cx="94484" cy="180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4833826" y="4787495"/>
              <a:ext cx="94484" cy="28173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4833826" y="4785061"/>
              <a:ext cx="94484" cy="24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4833826" y="4775669"/>
              <a:ext cx="94484" cy="939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4833826" y="4775321"/>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4833826" y="4772539"/>
              <a:ext cx="94484" cy="27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4833826" y="4755148"/>
              <a:ext cx="94484" cy="17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4947207" y="5092191"/>
              <a:ext cx="94484" cy="306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4947207" y="5091495"/>
              <a:ext cx="94484" cy="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4947207" y="509149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4947207" y="5088713"/>
              <a:ext cx="94484" cy="27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4947207" y="5066800"/>
              <a:ext cx="94484" cy="2191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4947207" y="4853930"/>
              <a:ext cx="94484" cy="21286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4947207" y="4847321"/>
              <a:ext cx="94484" cy="66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4947207" y="4835843"/>
              <a:ext cx="94484" cy="1147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4947207" y="4835147"/>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4947207" y="4832713"/>
              <a:ext cx="94484" cy="243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4947207" y="4753756"/>
              <a:ext cx="94484" cy="789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5060589" y="5111669"/>
              <a:ext cx="94484" cy="111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5060589" y="5111321"/>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5060589" y="5110973"/>
              <a:ext cx="94484" cy="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5060589" y="5109582"/>
              <a:ext cx="94484" cy="139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5060589" y="5093234"/>
              <a:ext cx="94484" cy="16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5060589" y="4932887"/>
              <a:ext cx="94484" cy="1603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5060589" y="4926974"/>
              <a:ext cx="94484" cy="591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5060589" y="4914452"/>
              <a:ext cx="94484" cy="12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5060589" y="491445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5060589" y="4912017"/>
              <a:ext cx="94484" cy="243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5060589" y="4840365"/>
              <a:ext cx="94484" cy="7165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5173971" y="5112365"/>
              <a:ext cx="94484" cy="1043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5173971" y="511236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5173971" y="5110626"/>
              <a:ext cx="94484" cy="17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5173971" y="5109930"/>
              <a:ext cx="94484" cy="69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5173971" y="5089756"/>
              <a:ext cx="94484" cy="201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5173971" y="4972887"/>
              <a:ext cx="94484" cy="11686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5173971" y="4966278"/>
              <a:ext cx="94484" cy="66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5173971" y="4962452"/>
              <a:ext cx="94484" cy="382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5173971" y="496245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5173971" y="4959321"/>
              <a:ext cx="94484" cy="3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5173971" y="4877234"/>
              <a:ext cx="94484" cy="8208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5287352" y="5101582"/>
              <a:ext cx="94484" cy="2121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5287352" y="5101234"/>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5287352" y="5100886"/>
              <a:ext cx="94484" cy="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5287352" y="5098800"/>
              <a:ext cx="94484" cy="208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5287352" y="5082452"/>
              <a:ext cx="94484" cy="16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5287352" y="4907843"/>
              <a:ext cx="94484" cy="1746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5287352" y="4901234"/>
              <a:ext cx="94484" cy="66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5287352" y="4894974"/>
              <a:ext cx="94484" cy="626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5287352" y="489497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5287352" y="4894278"/>
              <a:ext cx="94484" cy="69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5287352" y="4795495"/>
              <a:ext cx="94484" cy="9878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5400734" y="5093234"/>
              <a:ext cx="94484" cy="295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5400734" y="5092886"/>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5400734" y="5091843"/>
              <a:ext cx="94484" cy="1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5400734" y="5089060"/>
              <a:ext cx="94484" cy="27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5400734" y="5078973"/>
              <a:ext cx="94484" cy="100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5400734" y="4911669"/>
              <a:ext cx="94484" cy="16730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5400734" y="4894974"/>
              <a:ext cx="94484" cy="1669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5400734" y="4888713"/>
              <a:ext cx="94484" cy="626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5400734" y="4888365"/>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5400734" y="4886626"/>
              <a:ext cx="94484" cy="1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5400734" y="4792365"/>
              <a:ext cx="94484" cy="9426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5514116" y="5060539"/>
              <a:ext cx="94484" cy="6226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5514116" y="5060191"/>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5514116" y="5058452"/>
              <a:ext cx="94484" cy="17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5514116" y="5052539"/>
              <a:ext cx="94484" cy="59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5514116" y="5034104"/>
              <a:ext cx="94484" cy="1843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5514116" y="4901930"/>
              <a:ext cx="94484" cy="13217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5514116" y="4880713"/>
              <a:ext cx="94484" cy="21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5514116" y="4870626"/>
              <a:ext cx="94484" cy="1008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5514116" y="487062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5514116" y="4868887"/>
              <a:ext cx="94484" cy="1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5514116" y="4764191"/>
              <a:ext cx="94484" cy="10469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5627497" y="5029234"/>
              <a:ext cx="94484" cy="935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5627497" y="502923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5627497" y="5023669"/>
              <a:ext cx="94484" cy="556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5627497" y="5015321"/>
              <a:ext cx="94484" cy="8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5627497" y="4987147"/>
              <a:ext cx="94484" cy="281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5627497" y="4120017"/>
              <a:ext cx="94484" cy="86713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5627497" y="4094278"/>
              <a:ext cx="94484" cy="2573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5627497" y="4065409"/>
              <a:ext cx="94484" cy="2886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5627497" y="4065409"/>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5627497" y="4059148"/>
              <a:ext cx="94484" cy="626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5627497" y="3753757"/>
              <a:ext cx="94484" cy="305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5740879" y="5008017"/>
              <a:ext cx="94484" cy="11478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5740879" y="500801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5740879" y="5000365"/>
              <a:ext cx="94484" cy="765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5740879" y="4978104"/>
              <a:ext cx="94484" cy="222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5740879" y="4941930"/>
              <a:ext cx="94484" cy="361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5740879" y="3916539"/>
              <a:ext cx="94484" cy="102539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5740879" y="3879322"/>
              <a:ext cx="94484" cy="37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5740879" y="3838626"/>
              <a:ext cx="94484" cy="4069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5740879" y="3838626"/>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5740879" y="3832365"/>
              <a:ext cx="94484" cy="626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5740879" y="3421583"/>
              <a:ext cx="94484" cy="41078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5854261" y="4970452"/>
              <a:ext cx="94484" cy="15234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5854261" y="497045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5854261" y="4945060"/>
              <a:ext cx="94484" cy="253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5854261" y="4905408"/>
              <a:ext cx="94484" cy="3965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5854261" y="4866800"/>
              <a:ext cx="94484" cy="386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5854261" y="2963844"/>
              <a:ext cx="94484" cy="190295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5854261" y="2898105"/>
              <a:ext cx="94484" cy="6573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5854261" y="2803844"/>
              <a:ext cx="94484" cy="9426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5854261" y="2803844"/>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5854261" y="2789931"/>
              <a:ext cx="94484" cy="139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5854261" y="2305062"/>
              <a:ext cx="94484" cy="4848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5967642" y="5038973"/>
              <a:ext cx="94484" cy="838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5967642" y="503897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5967642" y="5023669"/>
              <a:ext cx="94484" cy="153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5967642" y="4976017"/>
              <a:ext cx="94484" cy="4765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5967642" y="4940191"/>
              <a:ext cx="94484" cy="3582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5967642" y="3143322"/>
              <a:ext cx="94484" cy="179686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5967642" y="3058105"/>
              <a:ext cx="94484" cy="85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5967642" y="2913757"/>
              <a:ext cx="94484" cy="144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5967642" y="2912018"/>
              <a:ext cx="94484" cy="173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5967642" y="2904714"/>
              <a:ext cx="94484" cy="730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5967642" y="2329062"/>
              <a:ext cx="94484" cy="57565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6081024" y="5051495"/>
              <a:ext cx="94484" cy="7130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6081024" y="5051147"/>
              <a:ext cx="94484" cy="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6081024" y="5011147"/>
              <a:ext cx="94484" cy="399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6081024" y="4936017"/>
              <a:ext cx="94484" cy="7513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6081024" y="4885234"/>
              <a:ext cx="94484" cy="5078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6081024" y="2604192"/>
              <a:ext cx="94484" cy="228104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6081024" y="2545062"/>
              <a:ext cx="94484" cy="5913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6081024" y="2312714"/>
              <a:ext cx="94484" cy="232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6081024" y="2312018"/>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6081024" y="2303323"/>
              <a:ext cx="94484" cy="869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6081024" y="1809410"/>
              <a:ext cx="94484" cy="4939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6194405" y="5065060"/>
              <a:ext cx="94484" cy="5773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6194405" y="506506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6194405" y="5052539"/>
              <a:ext cx="94484" cy="1252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6194405" y="4997234"/>
              <a:ext cx="94484" cy="553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6194405" y="4944365"/>
              <a:ext cx="94484" cy="5286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6194405" y="3716887"/>
              <a:ext cx="94484" cy="122747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6194405" y="3691496"/>
              <a:ext cx="94484" cy="2539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6194405" y="3484192"/>
              <a:ext cx="94484" cy="20730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6194405" y="3483496"/>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6194405" y="3480018"/>
              <a:ext cx="94484" cy="34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6194405" y="3153061"/>
              <a:ext cx="94484" cy="3269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6307787" y="5074104"/>
              <a:ext cx="94484" cy="486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6307787" y="507410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6307787" y="5047669"/>
              <a:ext cx="94484" cy="2643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6307787" y="5019843"/>
              <a:ext cx="94484" cy="2782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6307787" y="4932539"/>
              <a:ext cx="94484" cy="8730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6307787" y="4190278"/>
              <a:ext cx="94484" cy="74226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6307787" y="4167670"/>
              <a:ext cx="94484" cy="226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6307787" y="3945757"/>
              <a:ext cx="94484" cy="22191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6307787" y="3945409"/>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6307787" y="3942626"/>
              <a:ext cx="94484" cy="27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6307787" y="3559322"/>
              <a:ext cx="94484" cy="38330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6421169" y="5101582"/>
              <a:ext cx="94484" cy="2121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6421169" y="510158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6421169" y="5090104"/>
              <a:ext cx="94484" cy="114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6421169" y="5081756"/>
              <a:ext cx="94484" cy="83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6421169" y="5005234"/>
              <a:ext cx="94484" cy="7652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6421169" y="4538800"/>
              <a:ext cx="94484" cy="46643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6421169" y="4525582"/>
              <a:ext cx="94484" cy="132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6421169" y="4392713"/>
              <a:ext cx="94484" cy="13286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6421169" y="4392017"/>
              <a:ext cx="94484" cy="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6421169" y="4389930"/>
              <a:ext cx="94484" cy="208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6421169" y="4157930"/>
              <a:ext cx="94484" cy="23199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6534550" y="5118626"/>
              <a:ext cx="94484" cy="41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6534550" y="5115147"/>
              <a:ext cx="94484" cy="347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6534550" y="5106800"/>
              <a:ext cx="94484" cy="83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6534550" y="5103321"/>
              <a:ext cx="94484" cy="347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6534550" y="5046973"/>
              <a:ext cx="94484" cy="56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6534550" y="4608365"/>
              <a:ext cx="94484" cy="4386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6534550" y="4596191"/>
              <a:ext cx="94484" cy="1217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6534550" y="4444191"/>
              <a:ext cx="94484" cy="15199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6534550" y="4444191"/>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6534550" y="4440713"/>
              <a:ext cx="94484" cy="34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6534550" y="4066800"/>
              <a:ext cx="94484" cy="3739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6647932" y="5117930"/>
              <a:ext cx="94484" cy="486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6647932" y="5115147"/>
              <a:ext cx="94484" cy="278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6647932" y="5108539"/>
              <a:ext cx="94484" cy="66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6647932" y="5101930"/>
              <a:ext cx="94484" cy="660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6647932" y="5051147"/>
              <a:ext cx="94484" cy="5078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6647932" y="4675495"/>
              <a:ext cx="94484" cy="37565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6647932" y="4657408"/>
              <a:ext cx="94484" cy="1808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6647932" y="4464713"/>
              <a:ext cx="94484" cy="19269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6647932" y="4464713"/>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6647932" y="4461930"/>
              <a:ext cx="94484" cy="27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6647932" y="4066800"/>
              <a:ext cx="94484" cy="3951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6761314" y="5118973"/>
              <a:ext cx="94484" cy="38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6761314" y="511897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6761314" y="5115843"/>
              <a:ext cx="94484" cy="313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6761314" y="5101234"/>
              <a:ext cx="94484" cy="1460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6761314" y="5051495"/>
              <a:ext cx="94484" cy="4973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6761314" y="4830626"/>
              <a:ext cx="94484" cy="22086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6761314" y="4813930"/>
              <a:ext cx="94484" cy="1669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6761314" y="4649408"/>
              <a:ext cx="94484" cy="164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6761314" y="4649061"/>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6761314" y="4647669"/>
              <a:ext cx="94484" cy="1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6761314" y="4289756"/>
              <a:ext cx="94484" cy="3579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6874695" y="5118626"/>
              <a:ext cx="94484" cy="41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6874695" y="5116886"/>
              <a:ext cx="94484" cy="173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6874695" y="5110973"/>
              <a:ext cx="94484" cy="591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6874695" y="5092191"/>
              <a:ext cx="94484" cy="187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6874695" y="5046278"/>
              <a:ext cx="94484" cy="4591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6874695" y="4940191"/>
              <a:ext cx="94484" cy="1060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6874695" y="4920365"/>
              <a:ext cx="94484" cy="198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6874695" y="4800713"/>
              <a:ext cx="94484" cy="11965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6874695" y="4800365"/>
              <a:ext cx="94484" cy="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6874695" y="4798974"/>
              <a:ext cx="94484" cy="1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3" name="rc1212"/>
            <p:cNvSpPr/>
            <p:nvPr/>
          </p:nvSpPr>
          <p:spPr>
            <a:xfrm>
              <a:off x="6874695" y="4401061"/>
              <a:ext cx="94484" cy="3979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14" name="rc1213"/>
            <p:cNvSpPr/>
            <p:nvPr/>
          </p:nvSpPr>
          <p:spPr>
            <a:xfrm>
              <a:off x="6988077" y="5116539"/>
              <a:ext cx="94484" cy="626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15" name="rc1214"/>
            <p:cNvSpPr/>
            <p:nvPr/>
          </p:nvSpPr>
          <p:spPr>
            <a:xfrm>
              <a:off x="6988077" y="511653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16" name="rc1215"/>
            <p:cNvSpPr/>
            <p:nvPr/>
          </p:nvSpPr>
          <p:spPr>
            <a:xfrm>
              <a:off x="6988077" y="5095669"/>
              <a:ext cx="94484" cy="2086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17" name="rc1216"/>
            <p:cNvSpPr/>
            <p:nvPr/>
          </p:nvSpPr>
          <p:spPr>
            <a:xfrm>
              <a:off x="6988077" y="5051843"/>
              <a:ext cx="94484" cy="4382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18" name="rc1217"/>
            <p:cNvSpPr/>
            <p:nvPr/>
          </p:nvSpPr>
          <p:spPr>
            <a:xfrm>
              <a:off x="6988077" y="5044191"/>
              <a:ext cx="94484" cy="765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19" name="rc1218"/>
            <p:cNvSpPr/>
            <p:nvPr/>
          </p:nvSpPr>
          <p:spPr>
            <a:xfrm>
              <a:off x="6988077" y="4960017"/>
              <a:ext cx="94484" cy="8417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20" name="rc1219"/>
            <p:cNvSpPr/>
            <p:nvPr/>
          </p:nvSpPr>
          <p:spPr>
            <a:xfrm>
              <a:off x="6988077" y="4868191"/>
              <a:ext cx="94484" cy="918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21" name="rc1220"/>
            <p:cNvSpPr/>
            <p:nvPr/>
          </p:nvSpPr>
          <p:spPr>
            <a:xfrm>
              <a:off x="6988077" y="4695669"/>
              <a:ext cx="94484" cy="17252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22" name="rc1221"/>
            <p:cNvSpPr/>
            <p:nvPr/>
          </p:nvSpPr>
          <p:spPr>
            <a:xfrm>
              <a:off x="6988077" y="4665408"/>
              <a:ext cx="94484" cy="3026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23" name="rc1222"/>
            <p:cNvSpPr/>
            <p:nvPr/>
          </p:nvSpPr>
          <p:spPr>
            <a:xfrm>
              <a:off x="6988077" y="4660191"/>
              <a:ext cx="94484" cy="52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24" name="rc1223"/>
            <p:cNvSpPr/>
            <p:nvPr/>
          </p:nvSpPr>
          <p:spPr>
            <a:xfrm>
              <a:off x="6988077" y="3925235"/>
              <a:ext cx="94484" cy="7349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25" name="rc1224"/>
            <p:cNvSpPr/>
            <p:nvPr/>
          </p:nvSpPr>
          <p:spPr>
            <a:xfrm>
              <a:off x="7101458" y="5113060"/>
              <a:ext cx="94484" cy="973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26" name="rc1225"/>
            <p:cNvSpPr/>
            <p:nvPr/>
          </p:nvSpPr>
          <p:spPr>
            <a:xfrm>
              <a:off x="7101458" y="511306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27" name="rc1226"/>
            <p:cNvSpPr/>
            <p:nvPr/>
          </p:nvSpPr>
          <p:spPr>
            <a:xfrm>
              <a:off x="7101458" y="5078973"/>
              <a:ext cx="94484" cy="3408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28" name="rc1227"/>
            <p:cNvSpPr/>
            <p:nvPr/>
          </p:nvSpPr>
          <p:spPr>
            <a:xfrm>
              <a:off x="7101458" y="5025060"/>
              <a:ext cx="94484" cy="539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29" name="rc1228"/>
            <p:cNvSpPr/>
            <p:nvPr/>
          </p:nvSpPr>
          <p:spPr>
            <a:xfrm>
              <a:off x="7101458" y="5020191"/>
              <a:ext cx="94484" cy="486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30" name="rc1229"/>
            <p:cNvSpPr/>
            <p:nvPr/>
          </p:nvSpPr>
          <p:spPr>
            <a:xfrm>
              <a:off x="7101458" y="4931843"/>
              <a:ext cx="94484" cy="883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31" name="rc1230"/>
            <p:cNvSpPr/>
            <p:nvPr/>
          </p:nvSpPr>
          <p:spPr>
            <a:xfrm>
              <a:off x="7101458" y="4797930"/>
              <a:ext cx="94484" cy="13391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32" name="rc1231"/>
            <p:cNvSpPr/>
            <p:nvPr/>
          </p:nvSpPr>
          <p:spPr>
            <a:xfrm>
              <a:off x="7101458" y="4573582"/>
              <a:ext cx="94484" cy="224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33" name="rc1232"/>
            <p:cNvSpPr/>
            <p:nvPr/>
          </p:nvSpPr>
          <p:spPr>
            <a:xfrm>
              <a:off x="7101458" y="4444887"/>
              <a:ext cx="94484" cy="128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34" name="rc1233"/>
            <p:cNvSpPr/>
            <p:nvPr/>
          </p:nvSpPr>
          <p:spPr>
            <a:xfrm>
              <a:off x="7101458" y="4433409"/>
              <a:ext cx="94484" cy="114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35" name="rc1234"/>
            <p:cNvSpPr/>
            <p:nvPr/>
          </p:nvSpPr>
          <p:spPr>
            <a:xfrm>
              <a:off x="7101458" y="3635148"/>
              <a:ext cx="94484" cy="79826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36" name="rc1235"/>
            <p:cNvSpPr/>
            <p:nvPr/>
          </p:nvSpPr>
          <p:spPr>
            <a:xfrm>
              <a:off x="7214840" y="5113060"/>
              <a:ext cx="94484" cy="973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37" name="rc1236"/>
            <p:cNvSpPr/>
            <p:nvPr/>
          </p:nvSpPr>
          <p:spPr>
            <a:xfrm>
              <a:off x="7214840" y="511306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38" name="rc1237"/>
            <p:cNvSpPr/>
            <p:nvPr/>
          </p:nvSpPr>
          <p:spPr>
            <a:xfrm>
              <a:off x="7214840" y="5040017"/>
              <a:ext cx="94484" cy="730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39" name="rc1238"/>
            <p:cNvSpPr/>
            <p:nvPr/>
          </p:nvSpPr>
          <p:spPr>
            <a:xfrm>
              <a:off x="7214840" y="4946104"/>
              <a:ext cx="94484" cy="9391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40" name="rc1239"/>
            <p:cNvSpPr/>
            <p:nvPr/>
          </p:nvSpPr>
          <p:spPr>
            <a:xfrm>
              <a:off x="7214840" y="4935321"/>
              <a:ext cx="94484" cy="1078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41" name="rc1240"/>
            <p:cNvSpPr/>
            <p:nvPr/>
          </p:nvSpPr>
          <p:spPr>
            <a:xfrm>
              <a:off x="7214840" y="4797582"/>
              <a:ext cx="94484" cy="137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42" name="rc1241"/>
            <p:cNvSpPr/>
            <p:nvPr/>
          </p:nvSpPr>
          <p:spPr>
            <a:xfrm>
              <a:off x="7214840" y="4745756"/>
              <a:ext cx="94484" cy="518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43" name="rc1242"/>
            <p:cNvSpPr/>
            <p:nvPr/>
          </p:nvSpPr>
          <p:spPr>
            <a:xfrm>
              <a:off x="7214840" y="4404887"/>
              <a:ext cx="94484" cy="34086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44" name="rc1243"/>
            <p:cNvSpPr/>
            <p:nvPr/>
          </p:nvSpPr>
          <p:spPr>
            <a:xfrm>
              <a:off x="7214840" y="4292191"/>
              <a:ext cx="94484" cy="1126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45" name="rc1244"/>
            <p:cNvSpPr/>
            <p:nvPr/>
          </p:nvSpPr>
          <p:spPr>
            <a:xfrm>
              <a:off x="7214840" y="4285235"/>
              <a:ext cx="94484" cy="695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46" name="rc1245"/>
            <p:cNvSpPr/>
            <p:nvPr/>
          </p:nvSpPr>
          <p:spPr>
            <a:xfrm>
              <a:off x="7214840" y="3966626"/>
              <a:ext cx="94484" cy="3186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47" name="rc1246"/>
            <p:cNvSpPr/>
            <p:nvPr/>
          </p:nvSpPr>
          <p:spPr>
            <a:xfrm>
              <a:off x="7328222" y="5113756"/>
              <a:ext cx="94484" cy="90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48" name="rc1247"/>
            <p:cNvSpPr/>
            <p:nvPr/>
          </p:nvSpPr>
          <p:spPr>
            <a:xfrm>
              <a:off x="7328222" y="5113060"/>
              <a:ext cx="94484" cy="6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49" name="rc1248"/>
            <p:cNvSpPr/>
            <p:nvPr/>
          </p:nvSpPr>
          <p:spPr>
            <a:xfrm>
              <a:off x="7328222" y="5014626"/>
              <a:ext cx="94484" cy="9843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50" name="rc1249"/>
            <p:cNvSpPr/>
            <p:nvPr/>
          </p:nvSpPr>
          <p:spPr>
            <a:xfrm>
              <a:off x="7328222" y="4912365"/>
              <a:ext cx="94484" cy="1022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51" name="rc1250"/>
            <p:cNvSpPr/>
            <p:nvPr/>
          </p:nvSpPr>
          <p:spPr>
            <a:xfrm>
              <a:off x="7328222" y="4903321"/>
              <a:ext cx="94484" cy="90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52" name="rc1251"/>
            <p:cNvSpPr/>
            <p:nvPr/>
          </p:nvSpPr>
          <p:spPr>
            <a:xfrm>
              <a:off x="7328222" y="4761408"/>
              <a:ext cx="94484" cy="14191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53" name="rc1252"/>
            <p:cNvSpPr/>
            <p:nvPr/>
          </p:nvSpPr>
          <p:spPr>
            <a:xfrm>
              <a:off x="7328222" y="4740539"/>
              <a:ext cx="94484" cy="2086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54" name="rc1253"/>
            <p:cNvSpPr/>
            <p:nvPr/>
          </p:nvSpPr>
          <p:spPr>
            <a:xfrm>
              <a:off x="7328222" y="4548191"/>
              <a:ext cx="94484" cy="192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55" name="rc1254"/>
            <p:cNvSpPr/>
            <p:nvPr/>
          </p:nvSpPr>
          <p:spPr>
            <a:xfrm>
              <a:off x="7328222" y="4446278"/>
              <a:ext cx="94484" cy="10191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56" name="rc1255"/>
            <p:cNvSpPr/>
            <p:nvPr/>
          </p:nvSpPr>
          <p:spPr>
            <a:xfrm>
              <a:off x="7328222" y="4433061"/>
              <a:ext cx="94484" cy="1321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57" name="rc1256"/>
            <p:cNvSpPr/>
            <p:nvPr/>
          </p:nvSpPr>
          <p:spPr>
            <a:xfrm>
              <a:off x="7328222" y="4203843"/>
              <a:ext cx="94484" cy="22921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58" name="rc1257"/>
            <p:cNvSpPr/>
            <p:nvPr/>
          </p:nvSpPr>
          <p:spPr>
            <a:xfrm>
              <a:off x="7441603" y="5112017"/>
              <a:ext cx="94484" cy="1078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59" name="rc1258"/>
            <p:cNvSpPr/>
            <p:nvPr/>
          </p:nvSpPr>
          <p:spPr>
            <a:xfrm>
              <a:off x="7441603" y="511201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60" name="rc1259"/>
            <p:cNvSpPr/>
            <p:nvPr/>
          </p:nvSpPr>
          <p:spPr>
            <a:xfrm>
              <a:off x="7441603" y="5014278"/>
              <a:ext cx="94484" cy="977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61" name="rc1260"/>
            <p:cNvSpPr/>
            <p:nvPr/>
          </p:nvSpPr>
          <p:spPr>
            <a:xfrm>
              <a:off x="7441603" y="4966973"/>
              <a:ext cx="94484" cy="473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62" name="rc1261"/>
            <p:cNvSpPr/>
            <p:nvPr/>
          </p:nvSpPr>
          <p:spPr>
            <a:xfrm>
              <a:off x="7441603" y="4947843"/>
              <a:ext cx="94484" cy="1913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63" name="rc1262"/>
            <p:cNvSpPr/>
            <p:nvPr/>
          </p:nvSpPr>
          <p:spPr>
            <a:xfrm>
              <a:off x="7441603" y="4817756"/>
              <a:ext cx="94484" cy="1300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64" name="rc1263"/>
            <p:cNvSpPr/>
            <p:nvPr/>
          </p:nvSpPr>
          <p:spPr>
            <a:xfrm>
              <a:off x="7441603" y="4811147"/>
              <a:ext cx="94484" cy="66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65" name="rc1264"/>
            <p:cNvSpPr/>
            <p:nvPr/>
          </p:nvSpPr>
          <p:spPr>
            <a:xfrm>
              <a:off x="7441603" y="4711669"/>
              <a:ext cx="94484" cy="9947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66" name="rc1265"/>
            <p:cNvSpPr/>
            <p:nvPr/>
          </p:nvSpPr>
          <p:spPr>
            <a:xfrm>
              <a:off x="7441603" y="4641756"/>
              <a:ext cx="94484" cy="6991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67" name="rc1266"/>
            <p:cNvSpPr/>
            <p:nvPr/>
          </p:nvSpPr>
          <p:spPr>
            <a:xfrm>
              <a:off x="7441603" y="4632365"/>
              <a:ext cx="94484" cy="9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68" name="rc1267"/>
            <p:cNvSpPr/>
            <p:nvPr/>
          </p:nvSpPr>
          <p:spPr>
            <a:xfrm>
              <a:off x="7441603" y="4501930"/>
              <a:ext cx="94484" cy="13043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69" name="rc1268"/>
            <p:cNvSpPr/>
            <p:nvPr/>
          </p:nvSpPr>
          <p:spPr>
            <a:xfrm>
              <a:off x="7554985" y="5116886"/>
              <a:ext cx="94484" cy="59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70" name="rc1269"/>
            <p:cNvSpPr/>
            <p:nvPr/>
          </p:nvSpPr>
          <p:spPr>
            <a:xfrm>
              <a:off x="7554985" y="5115495"/>
              <a:ext cx="94484" cy="139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71" name="rc1270"/>
            <p:cNvSpPr/>
            <p:nvPr/>
          </p:nvSpPr>
          <p:spPr>
            <a:xfrm>
              <a:off x="7554985" y="5067495"/>
              <a:ext cx="94484" cy="479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72" name="rc1271"/>
            <p:cNvSpPr/>
            <p:nvPr/>
          </p:nvSpPr>
          <p:spPr>
            <a:xfrm>
              <a:off x="7554985" y="5056365"/>
              <a:ext cx="94484" cy="1113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73" name="rc1272"/>
            <p:cNvSpPr/>
            <p:nvPr/>
          </p:nvSpPr>
          <p:spPr>
            <a:xfrm>
              <a:off x="7554985" y="5040365"/>
              <a:ext cx="94484" cy="1599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74" name="rc1273"/>
            <p:cNvSpPr/>
            <p:nvPr/>
          </p:nvSpPr>
          <p:spPr>
            <a:xfrm>
              <a:off x="7554985" y="4968365"/>
              <a:ext cx="94484" cy="7199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75" name="rc1274"/>
            <p:cNvSpPr/>
            <p:nvPr/>
          </p:nvSpPr>
          <p:spPr>
            <a:xfrm>
              <a:off x="7554985" y="4959321"/>
              <a:ext cx="94484" cy="90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76" name="rc1275"/>
            <p:cNvSpPr/>
            <p:nvPr/>
          </p:nvSpPr>
          <p:spPr>
            <a:xfrm>
              <a:off x="7554985" y="4884539"/>
              <a:ext cx="94484" cy="7478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77" name="rc1276"/>
            <p:cNvSpPr/>
            <p:nvPr/>
          </p:nvSpPr>
          <p:spPr>
            <a:xfrm>
              <a:off x="7554985" y="4864713"/>
              <a:ext cx="94484" cy="1982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78" name="rc1277"/>
            <p:cNvSpPr/>
            <p:nvPr/>
          </p:nvSpPr>
          <p:spPr>
            <a:xfrm>
              <a:off x="7554985" y="4860191"/>
              <a:ext cx="94484" cy="452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79" name="rc1278"/>
            <p:cNvSpPr/>
            <p:nvPr/>
          </p:nvSpPr>
          <p:spPr>
            <a:xfrm>
              <a:off x="7554985" y="4685930"/>
              <a:ext cx="94484" cy="17426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80" name="rc1279"/>
            <p:cNvSpPr/>
            <p:nvPr/>
          </p:nvSpPr>
          <p:spPr>
            <a:xfrm>
              <a:off x="7668367" y="5120365"/>
              <a:ext cx="94484" cy="243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81" name="rc1280"/>
            <p:cNvSpPr/>
            <p:nvPr/>
          </p:nvSpPr>
          <p:spPr>
            <a:xfrm>
              <a:off x="7668367" y="5117234"/>
              <a:ext cx="94484" cy="31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82" name="rc1281"/>
            <p:cNvSpPr/>
            <p:nvPr/>
          </p:nvSpPr>
          <p:spPr>
            <a:xfrm>
              <a:off x="7668367" y="5079669"/>
              <a:ext cx="94484" cy="3756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83" name="rc1282"/>
            <p:cNvSpPr/>
            <p:nvPr/>
          </p:nvSpPr>
          <p:spPr>
            <a:xfrm>
              <a:off x="7668367" y="5075495"/>
              <a:ext cx="94484" cy="417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84" name="rc1283"/>
            <p:cNvSpPr/>
            <p:nvPr/>
          </p:nvSpPr>
          <p:spPr>
            <a:xfrm>
              <a:off x="7668367" y="5028191"/>
              <a:ext cx="94484" cy="4730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85" name="rc1284"/>
            <p:cNvSpPr/>
            <p:nvPr/>
          </p:nvSpPr>
          <p:spPr>
            <a:xfrm>
              <a:off x="7668367" y="5003147"/>
              <a:ext cx="94484" cy="250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86" name="rc1285"/>
            <p:cNvSpPr/>
            <p:nvPr/>
          </p:nvSpPr>
          <p:spPr>
            <a:xfrm>
              <a:off x="7668367" y="4998626"/>
              <a:ext cx="94484" cy="452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87" name="rc1286"/>
            <p:cNvSpPr/>
            <p:nvPr/>
          </p:nvSpPr>
          <p:spPr>
            <a:xfrm>
              <a:off x="7668367" y="4949234"/>
              <a:ext cx="94484" cy="4939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88" name="rc1287"/>
            <p:cNvSpPr/>
            <p:nvPr/>
          </p:nvSpPr>
          <p:spPr>
            <a:xfrm>
              <a:off x="7668367" y="4941582"/>
              <a:ext cx="94484" cy="76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89" name="rc1288"/>
            <p:cNvSpPr/>
            <p:nvPr/>
          </p:nvSpPr>
          <p:spPr>
            <a:xfrm>
              <a:off x="7668367" y="4939843"/>
              <a:ext cx="94484" cy="1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90" name="rc1289"/>
            <p:cNvSpPr/>
            <p:nvPr/>
          </p:nvSpPr>
          <p:spPr>
            <a:xfrm>
              <a:off x="7668367" y="4778452"/>
              <a:ext cx="94484" cy="16139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91" name="rc1290"/>
            <p:cNvSpPr/>
            <p:nvPr/>
          </p:nvSpPr>
          <p:spPr>
            <a:xfrm>
              <a:off x="7781748" y="5119669"/>
              <a:ext cx="94484" cy="31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92" name="rc1291"/>
            <p:cNvSpPr/>
            <p:nvPr/>
          </p:nvSpPr>
          <p:spPr>
            <a:xfrm>
              <a:off x="7781748" y="511966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93" name="rc1292"/>
            <p:cNvSpPr/>
            <p:nvPr/>
          </p:nvSpPr>
          <p:spPr>
            <a:xfrm>
              <a:off x="7781748" y="5107843"/>
              <a:ext cx="94484" cy="118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94" name="rc1293"/>
            <p:cNvSpPr/>
            <p:nvPr/>
          </p:nvSpPr>
          <p:spPr>
            <a:xfrm>
              <a:off x="7781748" y="5103669"/>
              <a:ext cx="94484" cy="417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95" name="rc1294"/>
            <p:cNvSpPr/>
            <p:nvPr/>
          </p:nvSpPr>
          <p:spPr>
            <a:xfrm>
              <a:off x="7781748" y="5079321"/>
              <a:ext cx="94484" cy="2434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96" name="rc1295"/>
            <p:cNvSpPr/>
            <p:nvPr/>
          </p:nvSpPr>
          <p:spPr>
            <a:xfrm>
              <a:off x="7781748" y="5069582"/>
              <a:ext cx="94484" cy="9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97" name="rc1296"/>
            <p:cNvSpPr/>
            <p:nvPr/>
          </p:nvSpPr>
          <p:spPr>
            <a:xfrm>
              <a:off x="7781748" y="5065060"/>
              <a:ext cx="94484" cy="452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98" name="rc1297"/>
            <p:cNvSpPr/>
            <p:nvPr/>
          </p:nvSpPr>
          <p:spPr>
            <a:xfrm>
              <a:off x="7781748" y="5052886"/>
              <a:ext cx="94484" cy="1217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99" name="rc1298"/>
            <p:cNvSpPr/>
            <p:nvPr/>
          </p:nvSpPr>
          <p:spPr>
            <a:xfrm>
              <a:off x="7781748" y="5049756"/>
              <a:ext cx="94484" cy="313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00" name="rc1299"/>
            <p:cNvSpPr/>
            <p:nvPr/>
          </p:nvSpPr>
          <p:spPr>
            <a:xfrm>
              <a:off x="7781748" y="5048017"/>
              <a:ext cx="94484" cy="173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01" name="rc1300"/>
            <p:cNvSpPr/>
            <p:nvPr/>
          </p:nvSpPr>
          <p:spPr>
            <a:xfrm>
              <a:off x="7781748" y="4957234"/>
              <a:ext cx="94484" cy="9078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02" name="rc1301"/>
            <p:cNvSpPr/>
            <p:nvPr/>
          </p:nvSpPr>
          <p:spPr>
            <a:xfrm>
              <a:off x="7895130" y="5119669"/>
              <a:ext cx="94484" cy="31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03" name="rc1302"/>
            <p:cNvSpPr/>
            <p:nvPr/>
          </p:nvSpPr>
          <p:spPr>
            <a:xfrm>
              <a:off x="7895130" y="511966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04" name="rc1303"/>
            <p:cNvSpPr/>
            <p:nvPr/>
          </p:nvSpPr>
          <p:spPr>
            <a:xfrm>
              <a:off x="7895130" y="5116191"/>
              <a:ext cx="94484" cy="34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05" name="rc1304"/>
            <p:cNvSpPr/>
            <p:nvPr/>
          </p:nvSpPr>
          <p:spPr>
            <a:xfrm>
              <a:off x="7895130" y="5113756"/>
              <a:ext cx="94484" cy="243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06" name="rc1305"/>
            <p:cNvSpPr/>
            <p:nvPr/>
          </p:nvSpPr>
          <p:spPr>
            <a:xfrm>
              <a:off x="7895130" y="5104713"/>
              <a:ext cx="94484" cy="90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07" name="rc1306"/>
            <p:cNvSpPr/>
            <p:nvPr/>
          </p:nvSpPr>
          <p:spPr>
            <a:xfrm>
              <a:off x="7895130" y="5093930"/>
              <a:ext cx="94484" cy="107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08" name="rc1307"/>
            <p:cNvSpPr/>
            <p:nvPr/>
          </p:nvSpPr>
          <p:spPr>
            <a:xfrm>
              <a:off x="7895130" y="5093582"/>
              <a:ext cx="94484" cy="34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09" name="rc1308"/>
            <p:cNvSpPr/>
            <p:nvPr/>
          </p:nvSpPr>
          <p:spPr>
            <a:xfrm>
              <a:off x="7895130" y="5078278"/>
              <a:ext cx="94484" cy="1530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10" name="rc1309"/>
            <p:cNvSpPr/>
            <p:nvPr/>
          </p:nvSpPr>
          <p:spPr>
            <a:xfrm>
              <a:off x="7895130" y="5076886"/>
              <a:ext cx="94484" cy="13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11" name="rc1310"/>
            <p:cNvSpPr/>
            <p:nvPr/>
          </p:nvSpPr>
          <p:spPr>
            <a:xfrm>
              <a:off x="7895130" y="5073756"/>
              <a:ext cx="94484" cy="31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12" name="rc1311"/>
            <p:cNvSpPr/>
            <p:nvPr/>
          </p:nvSpPr>
          <p:spPr>
            <a:xfrm>
              <a:off x="7895130" y="4979843"/>
              <a:ext cx="94484" cy="9391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13" name="rc1312"/>
            <p:cNvSpPr/>
            <p:nvPr/>
          </p:nvSpPr>
          <p:spPr>
            <a:xfrm>
              <a:off x="8008512" y="5122452"/>
              <a:ext cx="94484" cy="34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14" name="rc1313"/>
            <p:cNvSpPr/>
            <p:nvPr/>
          </p:nvSpPr>
          <p:spPr>
            <a:xfrm>
              <a:off x="8008512" y="512245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15" name="rc1314"/>
            <p:cNvSpPr/>
            <p:nvPr/>
          </p:nvSpPr>
          <p:spPr>
            <a:xfrm>
              <a:off x="8008512" y="5122452"/>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16" name="rc1315"/>
            <p:cNvSpPr/>
            <p:nvPr/>
          </p:nvSpPr>
          <p:spPr>
            <a:xfrm>
              <a:off x="8008512" y="5120017"/>
              <a:ext cx="94484" cy="243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17" name="rc1316"/>
            <p:cNvSpPr/>
            <p:nvPr/>
          </p:nvSpPr>
          <p:spPr>
            <a:xfrm>
              <a:off x="8008512" y="5114800"/>
              <a:ext cx="94484" cy="521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18" name="rc1317"/>
            <p:cNvSpPr/>
            <p:nvPr/>
          </p:nvSpPr>
          <p:spPr>
            <a:xfrm>
              <a:off x="8008512" y="5102278"/>
              <a:ext cx="94484" cy="1252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19" name="rc1318"/>
            <p:cNvSpPr/>
            <p:nvPr/>
          </p:nvSpPr>
          <p:spPr>
            <a:xfrm>
              <a:off x="8008512" y="5101234"/>
              <a:ext cx="94484" cy="10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20" name="rc1319"/>
            <p:cNvSpPr/>
            <p:nvPr/>
          </p:nvSpPr>
          <p:spPr>
            <a:xfrm>
              <a:off x="8008512" y="5089060"/>
              <a:ext cx="94484" cy="1217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21" name="rc1320"/>
            <p:cNvSpPr/>
            <p:nvPr/>
          </p:nvSpPr>
          <p:spPr>
            <a:xfrm>
              <a:off x="8008512" y="508906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22" name="rc1321"/>
            <p:cNvSpPr/>
            <p:nvPr/>
          </p:nvSpPr>
          <p:spPr>
            <a:xfrm>
              <a:off x="8008512" y="5087669"/>
              <a:ext cx="94484" cy="139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23" name="rc1322"/>
            <p:cNvSpPr/>
            <p:nvPr/>
          </p:nvSpPr>
          <p:spPr>
            <a:xfrm>
              <a:off x="8008512" y="4998973"/>
              <a:ext cx="94484" cy="8869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24" name="rc1323"/>
            <p:cNvSpPr/>
            <p:nvPr/>
          </p:nvSpPr>
          <p:spPr>
            <a:xfrm>
              <a:off x="8121893" y="5121756"/>
              <a:ext cx="94484" cy="10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25" name="rc1324"/>
            <p:cNvSpPr/>
            <p:nvPr/>
          </p:nvSpPr>
          <p:spPr>
            <a:xfrm>
              <a:off x="8121893" y="512175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26" name="rc1325"/>
            <p:cNvSpPr/>
            <p:nvPr/>
          </p:nvSpPr>
          <p:spPr>
            <a:xfrm>
              <a:off x="8121893" y="512175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27" name="rc1326"/>
            <p:cNvSpPr/>
            <p:nvPr/>
          </p:nvSpPr>
          <p:spPr>
            <a:xfrm>
              <a:off x="8121893" y="5117582"/>
              <a:ext cx="94484" cy="417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28" name="rc1327"/>
            <p:cNvSpPr/>
            <p:nvPr/>
          </p:nvSpPr>
          <p:spPr>
            <a:xfrm>
              <a:off x="8121893" y="5116886"/>
              <a:ext cx="94484" cy="69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29" name="rc1328"/>
            <p:cNvSpPr/>
            <p:nvPr/>
          </p:nvSpPr>
          <p:spPr>
            <a:xfrm>
              <a:off x="8121893" y="5109930"/>
              <a:ext cx="94484" cy="695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30" name="rc1329"/>
            <p:cNvSpPr/>
            <p:nvPr/>
          </p:nvSpPr>
          <p:spPr>
            <a:xfrm>
              <a:off x="8121893" y="510993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31" name="rc1330"/>
            <p:cNvSpPr/>
            <p:nvPr/>
          </p:nvSpPr>
          <p:spPr>
            <a:xfrm>
              <a:off x="8121893" y="510993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32" name="rc1331"/>
            <p:cNvSpPr/>
            <p:nvPr/>
          </p:nvSpPr>
          <p:spPr>
            <a:xfrm>
              <a:off x="8121893" y="510993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33" name="rc1332"/>
            <p:cNvSpPr/>
            <p:nvPr/>
          </p:nvSpPr>
          <p:spPr>
            <a:xfrm>
              <a:off x="8121893" y="510993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34" name="rc1333"/>
            <p:cNvSpPr/>
            <p:nvPr/>
          </p:nvSpPr>
          <p:spPr>
            <a:xfrm>
              <a:off x="8121893" y="5009756"/>
              <a:ext cx="94484" cy="10017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35" name="rc1334"/>
            <p:cNvSpPr/>
            <p:nvPr/>
          </p:nvSpPr>
          <p:spPr>
            <a:xfrm>
              <a:off x="823527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36" name="rc1335"/>
            <p:cNvSpPr/>
            <p:nvPr/>
          </p:nvSpPr>
          <p:spPr>
            <a:xfrm>
              <a:off x="8235275"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37" name="rc1336"/>
            <p:cNvSpPr/>
            <p:nvPr/>
          </p:nvSpPr>
          <p:spPr>
            <a:xfrm>
              <a:off x="8235275"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38" name="rc1337"/>
            <p:cNvSpPr/>
            <p:nvPr/>
          </p:nvSpPr>
          <p:spPr>
            <a:xfrm>
              <a:off x="8235275"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39" name="rc1338"/>
            <p:cNvSpPr/>
            <p:nvPr/>
          </p:nvSpPr>
          <p:spPr>
            <a:xfrm>
              <a:off x="8235275"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40" name="rc1339"/>
            <p:cNvSpPr/>
            <p:nvPr/>
          </p:nvSpPr>
          <p:spPr>
            <a:xfrm>
              <a:off x="8235275"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41" name="rc1340"/>
            <p:cNvSpPr/>
            <p:nvPr/>
          </p:nvSpPr>
          <p:spPr>
            <a:xfrm>
              <a:off x="8235275"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42" name="rc1341"/>
            <p:cNvSpPr/>
            <p:nvPr/>
          </p:nvSpPr>
          <p:spPr>
            <a:xfrm>
              <a:off x="8235275"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43" name="rc1342"/>
            <p:cNvSpPr/>
            <p:nvPr/>
          </p:nvSpPr>
          <p:spPr>
            <a:xfrm>
              <a:off x="8235275" y="512280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44" name="rc1343"/>
            <p:cNvSpPr/>
            <p:nvPr/>
          </p:nvSpPr>
          <p:spPr>
            <a:xfrm>
              <a:off x="8235275" y="512280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45" name="rc1344"/>
            <p:cNvSpPr/>
            <p:nvPr/>
          </p:nvSpPr>
          <p:spPr>
            <a:xfrm>
              <a:off x="8235275" y="5118973"/>
              <a:ext cx="94484" cy="382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46" name="pl1345"/>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347" name="pl1346"/>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8" name="pl1347"/>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9" name="pl1348"/>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0" name="pl1349"/>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1" name="pl1350"/>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2" name="pl1351"/>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3" name="pl1352"/>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4" name="pl1353"/>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5" name="pl1354"/>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6" name="pl1355"/>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7" name="pl1356"/>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8" name="pl1357"/>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9" name="pl1358"/>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0" name="pl1359"/>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1" name="pl1360"/>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2" name="pl1361"/>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3" name="pl1362"/>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4" name="pl1363"/>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5" name="pl1364"/>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6" name="pl1365"/>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7" name="pl1366"/>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8" name="pl1367"/>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9" name="pl1368"/>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0" name="pl1369"/>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1" name="pl1370"/>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2" name="pl1371"/>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3" name="pl1372"/>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4" name="pl1373"/>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5" name="pl1374"/>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6" name="pl1375"/>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7" name="pl1376"/>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8" name="pl1377"/>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9" name="pl1378"/>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0" name="pl1379"/>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1" name="pl1380"/>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2" name="pl1381"/>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3" name="pl1382"/>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4" name="pl1383"/>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5" name="pl1384"/>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6" name="pl1385"/>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7" name="pl1386"/>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8" name="pl1387"/>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9" name="pl1388"/>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0" name="pl1389"/>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1" name="pl1390"/>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2" name="pl1391"/>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3" name="pl1392"/>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4" name="pl1393"/>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5" name="pl1394"/>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6" name="pl1395"/>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7" name="pl1396"/>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8" name="pl1397"/>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9" name="pl1398"/>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0" name="pl1399"/>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1" name="pl1400"/>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2" name="pl1401"/>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3" name="pl1402"/>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4" name="pl1403"/>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5" name="pl1404"/>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6" name="pl1405"/>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7" name="tx1406"/>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408" name="tx1407"/>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409" name="tx1408"/>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410" name="tx1409"/>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411" name="tx1410"/>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412" name="tx1411"/>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413" name="tx1412"/>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414" name="tx1413"/>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415" name="tx1414"/>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416" name="tx1415"/>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417" name="tx1416"/>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418" name="tx1417"/>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419" name="tx1418"/>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420" name="tx1419"/>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421" name="tx1420"/>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422" name="tx1421"/>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423" name="tx1422"/>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424" name="tx1423"/>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425" name="tx1424"/>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426" name="tx1425"/>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427" name="tx1426"/>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428" name="tx1427"/>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429" name="tx1428"/>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430" name="tx1429"/>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431" name="tx1430"/>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432" name="tx1431"/>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433" name="tx1432"/>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434" name="tx1433"/>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435" name="tx1434"/>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436" name="tx1435"/>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437" name="tx1436"/>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438" name="tx1437"/>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439" name="tx1438"/>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440" name="tx1439"/>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441" name="tx1440"/>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442" name="tx1441"/>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443" name="tx1442"/>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444" name="tx1443"/>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445" name="tx1444"/>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446" name="tx1445"/>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447" name="tx1446"/>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448" name="tx1447"/>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449" name="tx1448"/>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450" name="tx1449"/>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451" name="tx1450"/>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452" name="tx1451"/>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453" name="tx1452"/>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454" name="tx1453"/>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455" name="tx1454"/>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456" name="tx1455"/>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457" name="tx1456"/>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458" name="tx1457"/>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459" name="tx1458"/>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460" name="tx1459"/>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461" name="tx1460"/>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462" name="tx1461"/>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463" name="tx1462"/>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464" name="tx1463"/>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465" name="tx1464"/>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466" name="tx1465"/>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467" name="pl1466"/>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468" name="pl1467"/>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9" name="pl1468"/>
            <p:cNvSpPr/>
            <p:nvPr/>
          </p:nvSpPr>
          <p:spPr>
            <a:xfrm>
              <a:off x="1182958" y="494888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0" name="pl1469"/>
            <p:cNvSpPr/>
            <p:nvPr/>
          </p:nvSpPr>
          <p:spPr>
            <a:xfrm>
              <a:off x="1182958" y="477497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1" name="pl1470"/>
            <p:cNvSpPr/>
            <p:nvPr/>
          </p:nvSpPr>
          <p:spPr>
            <a:xfrm>
              <a:off x="1182958" y="460106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2" name="pl1471"/>
            <p:cNvSpPr/>
            <p:nvPr/>
          </p:nvSpPr>
          <p:spPr>
            <a:xfrm>
              <a:off x="1182958" y="442714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3" name="pl1472"/>
            <p:cNvSpPr/>
            <p:nvPr/>
          </p:nvSpPr>
          <p:spPr>
            <a:xfrm>
              <a:off x="1182958" y="425323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4" name="pl1473"/>
            <p:cNvSpPr/>
            <p:nvPr/>
          </p:nvSpPr>
          <p:spPr>
            <a:xfrm>
              <a:off x="1182958" y="407932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5" name="pl1474"/>
            <p:cNvSpPr/>
            <p:nvPr/>
          </p:nvSpPr>
          <p:spPr>
            <a:xfrm>
              <a:off x="1182958" y="390540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6" name="pl1475"/>
            <p:cNvSpPr/>
            <p:nvPr/>
          </p:nvSpPr>
          <p:spPr>
            <a:xfrm>
              <a:off x="1182958" y="373149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7" name="pl1476"/>
            <p:cNvSpPr/>
            <p:nvPr/>
          </p:nvSpPr>
          <p:spPr>
            <a:xfrm>
              <a:off x="1182958" y="355758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8" name="pl1477"/>
            <p:cNvSpPr/>
            <p:nvPr/>
          </p:nvSpPr>
          <p:spPr>
            <a:xfrm>
              <a:off x="1182958" y="338367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79" name="pl1478"/>
            <p:cNvSpPr/>
            <p:nvPr/>
          </p:nvSpPr>
          <p:spPr>
            <a:xfrm>
              <a:off x="1182958" y="320975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0" name="pl1479"/>
            <p:cNvSpPr/>
            <p:nvPr/>
          </p:nvSpPr>
          <p:spPr>
            <a:xfrm>
              <a:off x="1182958" y="303584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1" name="pl1480"/>
            <p:cNvSpPr/>
            <p:nvPr/>
          </p:nvSpPr>
          <p:spPr>
            <a:xfrm>
              <a:off x="1182958" y="286193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2" name="pl1481"/>
            <p:cNvSpPr/>
            <p:nvPr/>
          </p:nvSpPr>
          <p:spPr>
            <a:xfrm>
              <a:off x="1182958" y="268801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3" name="pl1482"/>
            <p:cNvSpPr/>
            <p:nvPr/>
          </p:nvSpPr>
          <p:spPr>
            <a:xfrm>
              <a:off x="1182958" y="251410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4" name="pl1483"/>
            <p:cNvSpPr/>
            <p:nvPr/>
          </p:nvSpPr>
          <p:spPr>
            <a:xfrm>
              <a:off x="1182958" y="234019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5" name="pl1484"/>
            <p:cNvSpPr/>
            <p:nvPr/>
          </p:nvSpPr>
          <p:spPr>
            <a:xfrm>
              <a:off x="1182958" y="216627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6" name="pl1485"/>
            <p:cNvSpPr/>
            <p:nvPr/>
          </p:nvSpPr>
          <p:spPr>
            <a:xfrm>
              <a:off x="1182958" y="199236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7" name="pl1486"/>
            <p:cNvSpPr/>
            <p:nvPr/>
          </p:nvSpPr>
          <p:spPr>
            <a:xfrm>
              <a:off x="1182958" y="181845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8" name="pl1487"/>
            <p:cNvSpPr/>
            <p:nvPr/>
          </p:nvSpPr>
          <p:spPr>
            <a:xfrm>
              <a:off x="1182958" y="164454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89" name="tx1488"/>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490" name="tx1489"/>
            <p:cNvSpPr/>
            <p:nvPr/>
          </p:nvSpPr>
          <p:spPr>
            <a:xfrm>
              <a:off x="837246" y="489213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1491" name="tx1490"/>
            <p:cNvSpPr/>
            <p:nvPr/>
          </p:nvSpPr>
          <p:spPr>
            <a:xfrm>
              <a:off x="752488" y="471822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1492" name="tx1491"/>
            <p:cNvSpPr/>
            <p:nvPr/>
          </p:nvSpPr>
          <p:spPr>
            <a:xfrm>
              <a:off x="752488" y="454430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1500</a:t>
              </a:r>
            </a:p>
          </p:txBody>
        </p:sp>
        <p:sp>
          <p:nvSpPr>
            <p:cNvPr id="1493" name="tx1492"/>
            <p:cNvSpPr/>
            <p:nvPr/>
          </p:nvSpPr>
          <p:spPr>
            <a:xfrm>
              <a:off x="752488" y="4370395"/>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1494" name="tx1493"/>
            <p:cNvSpPr/>
            <p:nvPr/>
          </p:nvSpPr>
          <p:spPr>
            <a:xfrm>
              <a:off x="752488" y="4196482"/>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2500</a:t>
              </a:r>
            </a:p>
          </p:txBody>
        </p:sp>
        <p:sp>
          <p:nvSpPr>
            <p:cNvPr id="1495" name="tx1494"/>
            <p:cNvSpPr/>
            <p:nvPr/>
          </p:nvSpPr>
          <p:spPr>
            <a:xfrm>
              <a:off x="752488" y="4022370"/>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a:t>
              </a:r>
            </a:p>
          </p:txBody>
        </p:sp>
        <p:sp>
          <p:nvSpPr>
            <p:cNvPr id="1496" name="tx1495"/>
            <p:cNvSpPr/>
            <p:nvPr/>
          </p:nvSpPr>
          <p:spPr>
            <a:xfrm>
              <a:off x="752488" y="3848457"/>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3500</a:t>
              </a:r>
            </a:p>
          </p:txBody>
        </p:sp>
        <p:sp>
          <p:nvSpPr>
            <p:cNvPr id="1497" name="tx1496"/>
            <p:cNvSpPr/>
            <p:nvPr/>
          </p:nvSpPr>
          <p:spPr>
            <a:xfrm>
              <a:off x="752488" y="3674743"/>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a:t>
              </a:r>
            </a:p>
          </p:txBody>
        </p:sp>
        <p:sp>
          <p:nvSpPr>
            <p:cNvPr id="1498" name="tx1497"/>
            <p:cNvSpPr/>
            <p:nvPr/>
          </p:nvSpPr>
          <p:spPr>
            <a:xfrm>
              <a:off x="752488" y="350083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4500</a:t>
              </a:r>
            </a:p>
          </p:txBody>
        </p:sp>
        <p:sp>
          <p:nvSpPr>
            <p:cNvPr id="1499" name="tx1498"/>
            <p:cNvSpPr/>
            <p:nvPr/>
          </p:nvSpPr>
          <p:spPr>
            <a:xfrm>
              <a:off x="752488" y="332691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1500" name="tx1499"/>
            <p:cNvSpPr/>
            <p:nvPr/>
          </p:nvSpPr>
          <p:spPr>
            <a:xfrm>
              <a:off x="752488" y="3153004"/>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5500</a:t>
              </a:r>
            </a:p>
          </p:txBody>
        </p:sp>
        <p:sp>
          <p:nvSpPr>
            <p:cNvPr id="1501" name="tx1500"/>
            <p:cNvSpPr/>
            <p:nvPr/>
          </p:nvSpPr>
          <p:spPr>
            <a:xfrm>
              <a:off x="752488" y="297909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a:t>
              </a:r>
            </a:p>
          </p:txBody>
        </p:sp>
        <p:sp>
          <p:nvSpPr>
            <p:cNvPr id="1502" name="tx1501"/>
            <p:cNvSpPr/>
            <p:nvPr/>
          </p:nvSpPr>
          <p:spPr>
            <a:xfrm>
              <a:off x="752488" y="280517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6500</a:t>
              </a:r>
            </a:p>
          </p:txBody>
        </p:sp>
        <p:sp>
          <p:nvSpPr>
            <p:cNvPr id="1503" name="tx1502"/>
            <p:cNvSpPr/>
            <p:nvPr/>
          </p:nvSpPr>
          <p:spPr>
            <a:xfrm>
              <a:off x="752488" y="2631265"/>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7000</a:t>
              </a:r>
            </a:p>
          </p:txBody>
        </p:sp>
        <p:sp>
          <p:nvSpPr>
            <p:cNvPr id="1504" name="tx1503"/>
            <p:cNvSpPr/>
            <p:nvPr/>
          </p:nvSpPr>
          <p:spPr>
            <a:xfrm>
              <a:off x="752488" y="2457352"/>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7500</a:t>
              </a:r>
            </a:p>
          </p:txBody>
        </p:sp>
        <p:sp>
          <p:nvSpPr>
            <p:cNvPr id="1505" name="tx1504"/>
            <p:cNvSpPr/>
            <p:nvPr/>
          </p:nvSpPr>
          <p:spPr>
            <a:xfrm>
              <a:off x="752488" y="228343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8000</a:t>
              </a:r>
            </a:p>
          </p:txBody>
        </p:sp>
        <p:sp>
          <p:nvSpPr>
            <p:cNvPr id="1506" name="tx1505"/>
            <p:cNvSpPr/>
            <p:nvPr/>
          </p:nvSpPr>
          <p:spPr>
            <a:xfrm>
              <a:off x="752488" y="2109526"/>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8500</a:t>
              </a:r>
            </a:p>
          </p:txBody>
        </p:sp>
        <p:sp>
          <p:nvSpPr>
            <p:cNvPr id="1507" name="tx1506"/>
            <p:cNvSpPr/>
            <p:nvPr/>
          </p:nvSpPr>
          <p:spPr>
            <a:xfrm>
              <a:off x="752488" y="1935613"/>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9000</a:t>
              </a:r>
            </a:p>
          </p:txBody>
        </p:sp>
        <p:sp>
          <p:nvSpPr>
            <p:cNvPr id="1508" name="tx1507"/>
            <p:cNvSpPr/>
            <p:nvPr/>
          </p:nvSpPr>
          <p:spPr>
            <a:xfrm>
              <a:off x="752488" y="176170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9500</a:t>
              </a:r>
            </a:p>
          </p:txBody>
        </p:sp>
        <p:sp>
          <p:nvSpPr>
            <p:cNvPr id="1509" name="tx1508"/>
            <p:cNvSpPr/>
            <p:nvPr/>
          </p:nvSpPr>
          <p:spPr>
            <a:xfrm>
              <a:off x="667730" y="1587787"/>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510" name="pl1509"/>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511" name="tx1510"/>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512" name="tx1511"/>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513" name="rc1512"/>
            <p:cNvSpPr/>
            <p:nvPr/>
          </p:nvSpPr>
          <p:spPr>
            <a:xfrm>
              <a:off x="3679326" y="1478279"/>
              <a:ext cx="2074202" cy="896112"/>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514" name="rc1513"/>
            <p:cNvSpPr/>
            <p:nvPr/>
          </p:nvSpPr>
          <p:spPr>
            <a:xfrm>
              <a:off x="3775338" y="1574291"/>
              <a:ext cx="76809" cy="640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515" name="rc1514"/>
            <p:cNvSpPr/>
            <p:nvPr/>
          </p:nvSpPr>
          <p:spPr>
            <a:xfrm>
              <a:off x="3775338" y="1702307"/>
              <a:ext cx="76809" cy="6400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516" name="rc1515"/>
            <p:cNvSpPr/>
            <p:nvPr/>
          </p:nvSpPr>
          <p:spPr>
            <a:xfrm>
              <a:off x="3775338" y="1830323"/>
              <a:ext cx="76809" cy="6400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517" name="rc1516"/>
            <p:cNvSpPr/>
            <p:nvPr/>
          </p:nvSpPr>
          <p:spPr>
            <a:xfrm>
              <a:off x="3775338" y="1958339"/>
              <a:ext cx="76809" cy="640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518" name="rc1517"/>
            <p:cNvSpPr/>
            <p:nvPr/>
          </p:nvSpPr>
          <p:spPr>
            <a:xfrm>
              <a:off x="3775338" y="2086355"/>
              <a:ext cx="76809" cy="640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519" name="rc1518"/>
            <p:cNvSpPr/>
            <p:nvPr/>
          </p:nvSpPr>
          <p:spPr>
            <a:xfrm>
              <a:off x="3775338" y="2214371"/>
              <a:ext cx="76809" cy="640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520" name="rc1519"/>
            <p:cNvSpPr/>
            <p:nvPr/>
          </p:nvSpPr>
          <p:spPr>
            <a:xfrm>
              <a:off x="5009768" y="1574291"/>
              <a:ext cx="76809" cy="6400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521" name="rc1520"/>
            <p:cNvSpPr/>
            <p:nvPr/>
          </p:nvSpPr>
          <p:spPr>
            <a:xfrm>
              <a:off x="5009768" y="1702307"/>
              <a:ext cx="76809" cy="6400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522" name="rc1521"/>
            <p:cNvSpPr/>
            <p:nvPr/>
          </p:nvSpPr>
          <p:spPr>
            <a:xfrm>
              <a:off x="5009768" y="1830323"/>
              <a:ext cx="76809" cy="640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523" name="rc1522"/>
            <p:cNvSpPr/>
            <p:nvPr/>
          </p:nvSpPr>
          <p:spPr>
            <a:xfrm>
              <a:off x="5009768" y="1958339"/>
              <a:ext cx="76809" cy="640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524" name="rc1523"/>
            <p:cNvSpPr/>
            <p:nvPr/>
          </p:nvSpPr>
          <p:spPr>
            <a:xfrm>
              <a:off x="5009768" y="2086355"/>
              <a:ext cx="76809" cy="640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525" name="tx1524"/>
            <p:cNvSpPr/>
            <p:nvPr/>
          </p:nvSpPr>
          <p:spPr>
            <a:xfrm>
              <a:off x="3948159" y="1568692"/>
              <a:ext cx="321915"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Yemen</a:t>
              </a:r>
            </a:p>
          </p:txBody>
        </p:sp>
        <p:sp>
          <p:nvSpPr>
            <p:cNvPr id="1526" name="tx1525"/>
            <p:cNvSpPr/>
            <p:nvPr/>
          </p:nvSpPr>
          <p:spPr>
            <a:xfrm>
              <a:off x="3948159" y="1696708"/>
              <a:ext cx="965596"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United Arab Emirates</a:t>
              </a:r>
            </a:p>
          </p:txBody>
        </p:sp>
        <p:sp>
          <p:nvSpPr>
            <p:cNvPr id="1527" name="tx1526"/>
            <p:cNvSpPr/>
            <p:nvPr/>
          </p:nvSpPr>
          <p:spPr>
            <a:xfrm>
              <a:off x="3948159" y="1824724"/>
              <a:ext cx="327521"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Tunisia</a:t>
              </a:r>
            </a:p>
          </p:txBody>
        </p:sp>
        <p:sp>
          <p:nvSpPr>
            <p:cNvPr id="1528" name="tx1527"/>
            <p:cNvSpPr/>
            <p:nvPr/>
          </p:nvSpPr>
          <p:spPr>
            <a:xfrm>
              <a:off x="3948159" y="1951549"/>
              <a:ext cx="293786"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Sudan</a:t>
              </a:r>
            </a:p>
          </p:txBody>
        </p:sp>
        <p:sp>
          <p:nvSpPr>
            <p:cNvPr id="1529" name="tx1528"/>
            <p:cNvSpPr/>
            <p:nvPr/>
          </p:nvSpPr>
          <p:spPr>
            <a:xfrm>
              <a:off x="3948159" y="2079565"/>
              <a:ext cx="58176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Saudi Arabia</a:t>
              </a:r>
            </a:p>
          </p:txBody>
        </p:sp>
        <p:sp>
          <p:nvSpPr>
            <p:cNvPr id="1530" name="tx1529"/>
            <p:cNvSpPr/>
            <p:nvPr/>
          </p:nvSpPr>
          <p:spPr>
            <a:xfrm>
              <a:off x="3948159" y="2208772"/>
              <a:ext cx="389681"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Pakistan</a:t>
              </a:r>
            </a:p>
          </p:txBody>
        </p:sp>
        <p:sp>
          <p:nvSpPr>
            <p:cNvPr id="1531" name="tx1530"/>
            <p:cNvSpPr/>
            <p:nvPr/>
          </p:nvSpPr>
          <p:spPr>
            <a:xfrm>
              <a:off x="5182590" y="1567501"/>
              <a:ext cx="30489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Others</a:t>
              </a:r>
            </a:p>
          </p:txBody>
        </p:sp>
        <p:sp>
          <p:nvSpPr>
            <p:cNvPr id="1532" name="tx1531"/>
            <p:cNvSpPr/>
            <p:nvPr/>
          </p:nvSpPr>
          <p:spPr>
            <a:xfrm>
              <a:off x="5182590" y="1696708"/>
              <a:ext cx="395535"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Lebanon</a:t>
              </a:r>
            </a:p>
          </p:txBody>
        </p:sp>
        <p:sp>
          <p:nvSpPr>
            <p:cNvPr id="1533" name="tx1532"/>
            <p:cNvSpPr/>
            <p:nvPr/>
          </p:nvSpPr>
          <p:spPr>
            <a:xfrm>
              <a:off x="5182590" y="1805674"/>
              <a:ext cx="175071"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Iraq</a:t>
              </a:r>
            </a:p>
          </p:txBody>
        </p:sp>
        <p:sp>
          <p:nvSpPr>
            <p:cNvPr id="1534" name="tx1533"/>
            <p:cNvSpPr/>
            <p:nvPr/>
          </p:nvSpPr>
          <p:spPr>
            <a:xfrm>
              <a:off x="5182590" y="1932499"/>
              <a:ext cx="259804"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Egypt</a:t>
              </a:r>
            </a:p>
          </p:txBody>
        </p:sp>
        <p:sp>
          <p:nvSpPr>
            <p:cNvPr id="1535" name="tx1534"/>
            <p:cNvSpPr/>
            <p:nvPr/>
          </p:nvSpPr>
          <p:spPr>
            <a:xfrm>
              <a:off x="5182590" y="2059324"/>
              <a:ext cx="536624"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Afghanistan</a:t>
              </a:r>
            </a:p>
          </p:txBody>
        </p:sp>
      </p:grpSp>
      <p:sp>
        <p:nvSpPr>
          <p:cNvPr id="1536"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1537"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Pakistan</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60634"/>
              <a:ext cx="218838" cy="513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6063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60634"/>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36573"/>
              <a:ext cx="218838" cy="240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463444"/>
              <a:ext cx="218838" cy="1485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440870"/>
              <a:ext cx="218838" cy="225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275012"/>
              <a:ext cx="218838" cy="1658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204992"/>
              <a:ext cx="218838" cy="700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67393"/>
              <a:ext cx="218838" cy="446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05619"/>
              <a:ext cx="218838" cy="617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213508"/>
              <a:ext cx="218838" cy="2921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180255"/>
              <a:ext cx="218838" cy="332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41169"/>
              <a:ext cx="218838" cy="708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428975"/>
              <a:ext cx="218838" cy="1121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1872464"/>
              <a:ext cx="218838" cy="5565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1823802"/>
              <a:ext cx="218838" cy="48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78342"/>
              <a:ext cx="218838" cy="336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497643"/>
              <a:ext cx="218838" cy="806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1913692"/>
              <a:ext cx="218838" cy="5839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1878142"/>
              <a:ext cx="218838" cy="35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67123"/>
              <a:ext cx="218838" cy="448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02780"/>
              <a:ext cx="218838" cy="6434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1725530"/>
              <a:ext cx="218838" cy="7772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1654294"/>
              <a:ext cx="218838" cy="712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92130"/>
              <a:ext cx="218838" cy="198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55092"/>
              <a:ext cx="218838" cy="370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134972"/>
              <a:ext cx="218838" cy="4201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107937"/>
              <a:ext cx="218838" cy="270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75368"/>
              <a:ext cx="218838" cy="366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47928"/>
              <a:ext cx="218838" cy="274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323540"/>
              <a:ext cx="218838" cy="2243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303534"/>
              <a:ext cx="218838" cy="200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86588"/>
              <a:ext cx="218838" cy="254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73341"/>
              <a:ext cx="218838" cy="132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430732"/>
              <a:ext cx="218838" cy="1426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12619"/>
              <a:ext cx="218838" cy="181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64690"/>
              <a:ext cx="218838" cy="473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45765"/>
              <a:ext cx="218838" cy="189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441546"/>
              <a:ext cx="218838" cy="1042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412078"/>
              <a:ext cx="218838" cy="294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59418"/>
              <a:ext cx="218838" cy="52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49821"/>
              <a:ext cx="218838" cy="95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466013"/>
              <a:ext cx="218838" cy="838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423568"/>
              <a:ext cx="218838" cy="42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89697"/>
              <a:ext cx="218838" cy="223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87264"/>
              <a:ext cx="218838" cy="24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26165"/>
              <a:ext cx="218838" cy="610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506835"/>
              <a:ext cx="218838" cy="19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596996"/>
              <a:ext cx="218838" cy="15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594563"/>
              <a:ext cx="218838" cy="24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570772"/>
              <a:ext cx="218838" cy="237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551443"/>
              <a:ext cx="218838" cy="19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99835"/>
              <a:ext cx="218838" cy="12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90913"/>
              <a:ext cx="218838" cy="8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579288"/>
              <a:ext cx="218838" cy="116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522245"/>
              <a:ext cx="218838" cy="570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99024"/>
              <a:ext cx="218838" cy="129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584020"/>
              <a:ext cx="218838" cy="150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577666"/>
              <a:ext cx="218838" cy="63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524813"/>
              <a:ext cx="218838" cy="528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90913"/>
              <a:ext cx="218838" cy="210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63879"/>
              <a:ext cx="218838" cy="270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558472"/>
              <a:ext cx="218838" cy="54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466824"/>
              <a:ext cx="218838" cy="916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89156"/>
              <a:ext cx="218838" cy="228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65906"/>
              <a:ext cx="218838" cy="232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556850"/>
              <a:ext cx="218838" cy="90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404103"/>
              <a:ext cx="218838" cy="1527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96050"/>
              <a:ext cx="218838" cy="15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82533"/>
              <a:ext cx="218838" cy="135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561445"/>
              <a:ext cx="218838" cy="210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377744"/>
              <a:ext cx="218838" cy="1837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605242"/>
              <a:ext cx="218838" cy="67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98889"/>
              <a:ext cx="218838" cy="63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584020"/>
              <a:ext cx="218838" cy="148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461011"/>
              <a:ext cx="218838" cy="1230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604836"/>
              <a:ext cx="218838" cy="71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604566"/>
              <a:ext cx="218838" cy="27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602268"/>
              <a:ext cx="218838" cy="22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520758"/>
              <a:ext cx="218838" cy="815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609703"/>
              <a:ext cx="218838" cy="2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609297"/>
              <a:ext cx="218838" cy="4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608216"/>
              <a:ext cx="218838" cy="10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574017"/>
              <a:ext cx="218838" cy="341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609973"/>
              <a:ext cx="218838" cy="20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60997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607810"/>
              <a:ext cx="218838" cy="21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563743"/>
              <a:ext cx="218838" cy="440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610243"/>
              <a:ext cx="218838" cy="17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61024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607134"/>
              <a:ext cx="218838" cy="31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574017"/>
              <a:ext cx="218838" cy="331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609297"/>
              <a:ext cx="218838" cy="27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607405"/>
              <a:ext cx="218838" cy="1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34165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207130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80095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pl112"/>
            <p:cNvSpPr/>
            <p:nvPr/>
          </p:nvSpPr>
          <p:spPr>
            <a:xfrm>
              <a:off x="1274398" y="153061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4" name="rc113"/>
            <p:cNvSpPr/>
            <p:nvPr/>
          </p:nvSpPr>
          <p:spPr>
            <a:xfrm>
              <a:off x="1545759" y="2560634"/>
              <a:ext cx="218838" cy="513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6063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560634"/>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545759" y="2536573"/>
              <a:ext cx="218838" cy="240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463444"/>
              <a:ext cx="218838" cy="1485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440870"/>
              <a:ext cx="218838" cy="225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275012"/>
              <a:ext cx="218838" cy="1658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1808365" y="2204992"/>
              <a:ext cx="218838" cy="7002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67393"/>
              <a:ext cx="218838" cy="446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505619"/>
              <a:ext cx="218838" cy="617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213508"/>
              <a:ext cx="218838" cy="2921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070972" y="2180255"/>
              <a:ext cx="218838" cy="332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541169"/>
              <a:ext cx="218838" cy="708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428975"/>
              <a:ext cx="218838" cy="1121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1872464"/>
              <a:ext cx="218838" cy="5565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333578" y="1823802"/>
              <a:ext cx="218838" cy="486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78342"/>
              <a:ext cx="218838" cy="336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497643"/>
              <a:ext cx="218838" cy="806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1913692"/>
              <a:ext cx="218838" cy="5839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596184" y="1878142"/>
              <a:ext cx="218838" cy="35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67123"/>
              <a:ext cx="218838" cy="448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502780"/>
              <a:ext cx="218838" cy="643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1725530"/>
              <a:ext cx="218838" cy="7772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858791" y="1654294"/>
              <a:ext cx="218838" cy="712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92130"/>
              <a:ext cx="218838" cy="198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55092"/>
              <a:ext cx="218838" cy="370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134972"/>
              <a:ext cx="218838" cy="4201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121397" y="2107937"/>
              <a:ext cx="218838" cy="270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75368"/>
              <a:ext cx="218838" cy="366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47928"/>
              <a:ext cx="218838" cy="274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323540"/>
              <a:ext cx="218838" cy="2243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384004" y="2303534"/>
              <a:ext cx="218838" cy="200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86588"/>
              <a:ext cx="218838" cy="254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73341"/>
              <a:ext cx="218838" cy="1324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430732"/>
              <a:ext cx="218838" cy="1426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646610" y="2412619"/>
              <a:ext cx="218838" cy="181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64690"/>
              <a:ext cx="218838" cy="473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45765"/>
              <a:ext cx="218838" cy="189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441546"/>
              <a:ext cx="218838" cy="1042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909217" y="2412078"/>
              <a:ext cx="218838" cy="294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59418"/>
              <a:ext cx="218838" cy="52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49821"/>
              <a:ext cx="218838" cy="95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466013"/>
              <a:ext cx="218838" cy="838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171823" y="2423568"/>
              <a:ext cx="218838" cy="424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89697"/>
              <a:ext cx="218838" cy="223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87264"/>
              <a:ext cx="218838" cy="24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526165"/>
              <a:ext cx="218838" cy="610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34430" y="2506835"/>
              <a:ext cx="218838" cy="19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596996"/>
              <a:ext cx="218838" cy="15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94563"/>
              <a:ext cx="218838" cy="24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570772"/>
              <a:ext cx="218838" cy="237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697036" y="2551443"/>
              <a:ext cx="218838" cy="193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99835"/>
              <a:ext cx="218838" cy="121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90913"/>
              <a:ext cx="218838" cy="89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579288"/>
              <a:ext cx="218838" cy="116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959643" y="2522245"/>
              <a:ext cx="218838" cy="570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599024"/>
              <a:ext cx="218838" cy="129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84020"/>
              <a:ext cx="218838" cy="150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577666"/>
              <a:ext cx="218838" cy="63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222249" y="2524813"/>
              <a:ext cx="218838" cy="528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90913"/>
              <a:ext cx="218838" cy="210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63879"/>
              <a:ext cx="218838" cy="270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558472"/>
              <a:ext cx="218838" cy="5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484856" y="2466824"/>
              <a:ext cx="218838" cy="916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89156"/>
              <a:ext cx="218838" cy="228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65906"/>
              <a:ext cx="218838" cy="232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556850"/>
              <a:ext cx="218838" cy="90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5747462" y="2404103"/>
              <a:ext cx="218838" cy="1527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96050"/>
              <a:ext cx="218838" cy="15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82533"/>
              <a:ext cx="218838" cy="135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561445"/>
              <a:ext cx="218838" cy="210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010069" y="2377744"/>
              <a:ext cx="218838" cy="1837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605242"/>
              <a:ext cx="218838" cy="67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598889"/>
              <a:ext cx="218838" cy="63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584020"/>
              <a:ext cx="218838" cy="148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272675" y="2461011"/>
              <a:ext cx="218838" cy="1230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604836"/>
              <a:ext cx="218838" cy="71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604566"/>
              <a:ext cx="218838" cy="2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602268"/>
              <a:ext cx="218838" cy="22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535282" y="2520758"/>
              <a:ext cx="218838" cy="8150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609703"/>
              <a:ext cx="218838" cy="2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609297"/>
              <a:ext cx="218838" cy="4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608216"/>
              <a:ext cx="218838" cy="10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6797888" y="2574017"/>
              <a:ext cx="218838" cy="341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609973"/>
              <a:ext cx="218838" cy="20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6099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607810"/>
              <a:ext cx="218838" cy="21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060495" y="2563743"/>
              <a:ext cx="218838" cy="440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610243"/>
              <a:ext cx="218838" cy="17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61024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607134"/>
              <a:ext cx="218838" cy="31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323101" y="2574017"/>
              <a:ext cx="218838" cy="331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609297"/>
              <a:ext cx="218838" cy="27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585708" y="2607405"/>
              <a:ext cx="218838" cy="1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7848314"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7"/>
            <p:cNvSpPr/>
            <p:nvPr/>
          </p:nvSpPr>
          <p:spPr>
            <a:xfrm>
              <a:off x="1274398" y="1530610"/>
              <a:ext cx="0" cy="1081390"/>
            </a:xfrm>
            <a:custGeom>
              <a:avLst/>
              <a:gdLst/>
              <a:ahLst/>
              <a:cxnLst/>
              <a:rect l="0" t="0" r="0" b="0"/>
              <a:pathLst>
                <a:path h="1081390">
                  <a:moveTo>
                    <a:pt x="0" y="108139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234165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207130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pl221"/>
            <p:cNvSpPr/>
            <p:nvPr/>
          </p:nvSpPr>
          <p:spPr>
            <a:xfrm>
              <a:off x="1182958" y="180095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3" name="pl222"/>
            <p:cNvSpPr/>
            <p:nvPr/>
          </p:nvSpPr>
          <p:spPr>
            <a:xfrm>
              <a:off x="1182958" y="153061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4" name="tx223"/>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5" name="tx224"/>
            <p:cNvSpPr/>
            <p:nvPr/>
          </p:nvSpPr>
          <p:spPr>
            <a:xfrm>
              <a:off x="780741" y="2289464"/>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226" name="tx225"/>
            <p:cNvSpPr/>
            <p:nvPr/>
          </p:nvSpPr>
          <p:spPr>
            <a:xfrm>
              <a:off x="780741" y="201911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4000</a:t>
              </a:r>
            </a:p>
          </p:txBody>
        </p:sp>
        <p:sp>
          <p:nvSpPr>
            <p:cNvPr id="227" name="tx226"/>
            <p:cNvSpPr/>
            <p:nvPr/>
          </p:nvSpPr>
          <p:spPr>
            <a:xfrm>
              <a:off x="780741" y="1748768"/>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6000</a:t>
              </a:r>
            </a:p>
          </p:txBody>
        </p:sp>
        <p:sp>
          <p:nvSpPr>
            <p:cNvPr id="228" name="tx227"/>
            <p:cNvSpPr/>
            <p:nvPr/>
          </p:nvSpPr>
          <p:spPr>
            <a:xfrm>
              <a:off x="780741" y="147842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8000</a:t>
              </a:r>
            </a:p>
          </p:txBody>
        </p:sp>
        <p:sp>
          <p:nvSpPr>
            <p:cNvPr id="229" name="pl228"/>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pl252"/>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4" name="pl253"/>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5" name="pl254"/>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6" name="tx255"/>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7" name="tx256"/>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8" name="tx257"/>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9" name="tx258"/>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60" name="tx259"/>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61" name="tx260"/>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62" name="tx261"/>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3" name="tx262"/>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4" name="tx263"/>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5" name="tx264"/>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6" name="tx265"/>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7" name="tx266"/>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8" name="tx267"/>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9" name="tx268"/>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70" name="tx269"/>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71" name="tx270"/>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72" name="tx271"/>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3" name="tx272"/>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4" name="tx273"/>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5" name="tx274"/>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6" name="tx275"/>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7" name="tx276"/>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8" name="tx277"/>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9" name="tx278"/>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80" name="tx279"/>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81" name="tx280"/>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82" name="pl281"/>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3" name="rc282"/>
            <p:cNvSpPr/>
            <p:nvPr/>
          </p:nvSpPr>
          <p:spPr>
            <a:xfrm>
              <a:off x="669613" y="285036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669613" y="3014961"/>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669613" y="3179553"/>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669613" y="334414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6"/>
            <p:cNvSpPr/>
            <p:nvPr/>
          </p:nvSpPr>
          <p:spPr>
            <a:xfrm>
              <a:off x="891812" y="283992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8" name="tx287"/>
            <p:cNvSpPr/>
            <p:nvPr/>
          </p:nvSpPr>
          <p:spPr>
            <a:xfrm>
              <a:off x="891812" y="300253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9" name="tx288"/>
            <p:cNvSpPr/>
            <p:nvPr/>
          </p:nvSpPr>
          <p:spPr>
            <a:xfrm>
              <a:off x="891812" y="314291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90" name="tx289"/>
            <p:cNvSpPr/>
            <p:nvPr/>
          </p:nvSpPr>
          <p:spPr>
            <a:xfrm>
              <a:off x="891812" y="333370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91" name="tx290"/>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92" name="tx291"/>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3" name="pt292"/>
            <p:cNvSpPr/>
            <p:nvPr/>
          </p:nvSpPr>
          <p:spPr>
            <a:xfrm>
              <a:off x="2933920" y="1535113"/>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4" name="pt293"/>
            <p:cNvSpPr/>
            <p:nvPr/>
          </p:nvSpPr>
          <p:spPr>
            <a:xfrm>
              <a:off x="2933920" y="1535113"/>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5" name="pg294"/>
            <p:cNvSpPr/>
            <p:nvPr/>
          </p:nvSpPr>
          <p:spPr>
            <a:xfrm>
              <a:off x="4238267" y="1526427"/>
              <a:ext cx="85952" cy="85952"/>
            </a:xfrm>
            <a:custGeom>
              <a:avLst/>
              <a:gdLst/>
              <a:ahLst/>
              <a:cxnLst/>
              <a:rect l="0" t="0" r="0" b="0"/>
              <a:pathLst>
                <a:path w="85952" h="85952">
                  <a:moveTo>
                    <a:pt x="42976" y="85952"/>
                  </a:moveTo>
                  <a:lnTo>
                    <a:pt x="85952" y="42976"/>
                  </a:lnTo>
                  <a:lnTo>
                    <a:pt x="42976" y="0"/>
                  </a:lnTo>
                  <a:lnTo>
                    <a:pt x="0" y="42976"/>
                  </a:lnTo>
                  <a:close/>
                </a:path>
              </a:pathLst>
            </a:custGeom>
            <a:solidFill>
              <a:srgbClr val="8B0000">
                <a:alpha val="100000"/>
              </a:srgbClr>
            </a:solidFill>
            <a:ln w="9525" cap="rnd">
              <a:solidFill>
                <a:srgbClr val="8B0000">
                  <a:alpha val="100000"/>
                </a:srgbClr>
              </a:solidFill>
              <a:prstDash val="solid"/>
              <a:round/>
            </a:ln>
          </p:spPr>
          <p:txBody>
            <a:bodyPr/>
            <a:lstStyle/>
            <a:p>
              <a:endParaRPr/>
            </a:p>
          </p:txBody>
        </p:sp>
        <p:sp>
          <p:nvSpPr>
            <p:cNvPr id="296" name="pg295"/>
            <p:cNvSpPr/>
            <p:nvPr/>
          </p:nvSpPr>
          <p:spPr>
            <a:xfrm>
              <a:off x="5950382" y="331253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6"/>
            <p:cNvSpPr/>
            <p:nvPr/>
          </p:nvSpPr>
          <p:spPr>
            <a:xfrm>
              <a:off x="7253520" y="332035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7"/>
            <p:cNvSpPr/>
            <p:nvPr/>
          </p:nvSpPr>
          <p:spPr>
            <a:xfrm>
              <a:off x="6112505" y="3297638"/>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9" name="tx298"/>
            <p:cNvSpPr/>
            <p:nvPr/>
          </p:nvSpPr>
          <p:spPr>
            <a:xfrm>
              <a:off x="7407825" y="3297638"/>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300" name="grp1"/>
          <p:cNvGrpSpPr/>
          <p:nvPr/>
        </p:nvGrpSpPr>
        <p:grpSpPr>
          <a:xfrm>
            <a:off x="359998" y="3698639"/>
            <a:ext cx="6808552" cy="2508750"/>
            <a:chOff x="359998" y="3698639"/>
            <a:chExt cx="6808552" cy="2508750"/>
          </a:xfrm>
        </p:grpSpPr>
        <p:sp>
          <p:nvSpPr>
            <p:cNvPr id="301"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2" name="rc4"/>
            <p:cNvSpPr/>
            <p:nvPr/>
          </p:nvSpPr>
          <p:spPr>
            <a:xfrm>
              <a:off x="1187123" y="5118123"/>
              <a:ext cx="382417" cy="3577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5"/>
            <p:cNvSpPr/>
            <p:nvPr/>
          </p:nvSpPr>
          <p:spPr>
            <a:xfrm>
              <a:off x="1187123" y="4836959"/>
              <a:ext cx="382417" cy="2811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6"/>
            <p:cNvSpPr/>
            <p:nvPr/>
          </p:nvSpPr>
          <p:spPr>
            <a:xfrm>
              <a:off x="1187123" y="4822737"/>
              <a:ext cx="382417" cy="142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7"/>
            <p:cNvSpPr/>
            <p:nvPr/>
          </p:nvSpPr>
          <p:spPr>
            <a:xfrm>
              <a:off x="1187123" y="4784446"/>
              <a:ext cx="382417" cy="382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8"/>
            <p:cNvSpPr/>
            <p:nvPr/>
          </p:nvSpPr>
          <p:spPr>
            <a:xfrm>
              <a:off x="1951957" y="5254876"/>
              <a:ext cx="382417" cy="2209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9"/>
            <p:cNvSpPr/>
            <p:nvPr/>
          </p:nvSpPr>
          <p:spPr>
            <a:xfrm>
              <a:off x="1951957" y="4969336"/>
              <a:ext cx="382417" cy="2855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0"/>
            <p:cNvSpPr/>
            <p:nvPr/>
          </p:nvSpPr>
          <p:spPr>
            <a:xfrm>
              <a:off x="1951957" y="4564547"/>
              <a:ext cx="382417" cy="4047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1"/>
            <p:cNvSpPr/>
            <p:nvPr/>
          </p:nvSpPr>
          <p:spPr>
            <a:xfrm>
              <a:off x="1951957" y="4492341"/>
              <a:ext cx="382417" cy="722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2"/>
            <p:cNvSpPr/>
            <p:nvPr/>
          </p:nvSpPr>
          <p:spPr>
            <a:xfrm>
              <a:off x="2716792" y="5317236"/>
              <a:ext cx="382417" cy="158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3"/>
            <p:cNvSpPr/>
            <p:nvPr/>
          </p:nvSpPr>
          <p:spPr>
            <a:xfrm>
              <a:off x="2716792" y="5185953"/>
              <a:ext cx="382417" cy="1312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4"/>
            <p:cNvSpPr/>
            <p:nvPr/>
          </p:nvSpPr>
          <p:spPr>
            <a:xfrm>
              <a:off x="2716792" y="4774600"/>
              <a:ext cx="382417" cy="4113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5"/>
            <p:cNvSpPr/>
            <p:nvPr/>
          </p:nvSpPr>
          <p:spPr>
            <a:xfrm>
              <a:off x="2716792" y="4747249"/>
              <a:ext cx="382417" cy="273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6"/>
            <p:cNvSpPr/>
            <p:nvPr/>
          </p:nvSpPr>
          <p:spPr>
            <a:xfrm>
              <a:off x="3481626" y="5452895"/>
              <a:ext cx="382417" cy="229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7"/>
            <p:cNvSpPr/>
            <p:nvPr/>
          </p:nvSpPr>
          <p:spPr>
            <a:xfrm>
              <a:off x="3481626" y="5427732"/>
              <a:ext cx="382417" cy="251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8"/>
            <p:cNvSpPr/>
            <p:nvPr/>
          </p:nvSpPr>
          <p:spPr>
            <a:xfrm>
              <a:off x="3481626" y="5350057"/>
              <a:ext cx="382417" cy="776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9"/>
            <p:cNvSpPr/>
            <p:nvPr/>
          </p:nvSpPr>
          <p:spPr>
            <a:xfrm>
              <a:off x="3481626" y="5344587"/>
              <a:ext cx="382417" cy="54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0"/>
            <p:cNvSpPr/>
            <p:nvPr/>
          </p:nvSpPr>
          <p:spPr>
            <a:xfrm>
              <a:off x="4246460" y="5463835"/>
              <a:ext cx="382417" cy="120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1"/>
            <p:cNvSpPr/>
            <p:nvPr/>
          </p:nvSpPr>
          <p:spPr>
            <a:xfrm>
              <a:off x="4246460" y="5456177"/>
              <a:ext cx="382417" cy="765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2"/>
            <p:cNvSpPr/>
            <p:nvPr/>
          </p:nvSpPr>
          <p:spPr>
            <a:xfrm>
              <a:off x="4246460" y="5449613"/>
              <a:ext cx="382417" cy="656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3"/>
            <p:cNvSpPr/>
            <p:nvPr/>
          </p:nvSpPr>
          <p:spPr>
            <a:xfrm>
              <a:off x="4246460" y="5448519"/>
              <a:ext cx="382417" cy="10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4"/>
            <p:cNvSpPr/>
            <p:nvPr/>
          </p:nvSpPr>
          <p:spPr>
            <a:xfrm>
              <a:off x="5011295" y="5469305"/>
              <a:ext cx="382417" cy="65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5"/>
            <p:cNvSpPr/>
            <p:nvPr/>
          </p:nvSpPr>
          <p:spPr>
            <a:xfrm>
              <a:off x="5011295" y="5468211"/>
              <a:ext cx="382417" cy="10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6"/>
            <p:cNvSpPr/>
            <p:nvPr/>
          </p:nvSpPr>
          <p:spPr>
            <a:xfrm>
              <a:off x="5011295" y="5463835"/>
              <a:ext cx="382417" cy="43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7"/>
            <p:cNvSpPr/>
            <p:nvPr/>
          </p:nvSpPr>
          <p:spPr>
            <a:xfrm>
              <a:off x="5011295" y="5462741"/>
              <a:ext cx="382417" cy="10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8"/>
            <p:cNvSpPr/>
            <p:nvPr/>
          </p:nvSpPr>
          <p:spPr>
            <a:xfrm>
              <a:off x="5776129" y="5473681"/>
              <a:ext cx="382417" cy="21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9"/>
            <p:cNvSpPr/>
            <p:nvPr/>
          </p:nvSpPr>
          <p:spPr>
            <a:xfrm>
              <a:off x="5776129" y="5472587"/>
              <a:ext cx="382417" cy="10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0"/>
            <p:cNvSpPr/>
            <p:nvPr/>
          </p:nvSpPr>
          <p:spPr>
            <a:xfrm>
              <a:off x="5776129" y="5472587"/>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1"/>
            <p:cNvSpPr/>
            <p:nvPr/>
          </p:nvSpPr>
          <p:spPr>
            <a:xfrm>
              <a:off x="5776129" y="5472587"/>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1" name="pl33"/>
            <p:cNvSpPr/>
            <p:nvPr/>
          </p:nvSpPr>
          <p:spPr>
            <a:xfrm>
              <a:off x="1091518" y="5257065"/>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2" name="pl34"/>
            <p:cNvSpPr/>
            <p:nvPr/>
          </p:nvSpPr>
          <p:spPr>
            <a:xfrm>
              <a:off x="1091518" y="503826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3" name="pl35"/>
            <p:cNvSpPr/>
            <p:nvPr/>
          </p:nvSpPr>
          <p:spPr>
            <a:xfrm>
              <a:off x="1091518" y="4819455"/>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4" name="pl36"/>
            <p:cNvSpPr/>
            <p:nvPr/>
          </p:nvSpPr>
          <p:spPr>
            <a:xfrm>
              <a:off x="1091518" y="460065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5" name="pl37"/>
            <p:cNvSpPr/>
            <p:nvPr/>
          </p:nvSpPr>
          <p:spPr>
            <a:xfrm>
              <a:off x="1091518" y="4381845"/>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6" name="rc38"/>
            <p:cNvSpPr/>
            <p:nvPr/>
          </p:nvSpPr>
          <p:spPr>
            <a:xfrm>
              <a:off x="1187123" y="5118123"/>
              <a:ext cx="382417" cy="3577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7" name="rc39"/>
            <p:cNvSpPr/>
            <p:nvPr/>
          </p:nvSpPr>
          <p:spPr>
            <a:xfrm>
              <a:off x="1187123" y="4836959"/>
              <a:ext cx="382417" cy="28116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8" name="rc40"/>
            <p:cNvSpPr/>
            <p:nvPr/>
          </p:nvSpPr>
          <p:spPr>
            <a:xfrm>
              <a:off x="1187123" y="4822737"/>
              <a:ext cx="382417" cy="1422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9" name="rc41"/>
            <p:cNvSpPr/>
            <p:nvPr/>
          </p:nvSpPr>
          <p:spPr>
            <a:xfrm>
              <a:off x="1187123" y="4784446"/>
              <a:ext cx="382417" cy="382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0" name="rc42"/>
            <p:cNvSpPr/>
            <p:nvPr/>
          </p:nvSpPr>
          <p:spPr>
            <a:xfrm>
              <a:off x="1951957" y="5254876"/>
              <a:ext cx="382417" cy="2209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1" name="rc43"/>
            <p:cNvSpPr/>
            <p:nvPr/>
          </p:nvSpPr>
          <p:spPr>
            <a:xfrm>
              <a:off x="1951957" y="4969336"/>
              <a:ext cx="382417" cy="2855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2" name="rc44"/>
            <p:cNvSpPr/>
            <p:nvPr/>
          </p:nvSpPr>
          <p:spPr>
            <a:xfrm>
              <a:off x="1951957" y="4564547"/>
              <a:ext cx="382417" cy="4047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3" name="rc45"/>
            <p:cNvSpPr/>
            <p:nvPr/>
          </p:nvSpPr>
          <p:spPr>
            <a:xfrm>
              <a:off x="1951957" y="4492341"/>
              <a:ext cx="382417" cy="722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4" name="rc46"/>
            <p:cNvSpPr/>
            <p:nvPr/>
          </p:nvSpPr>
          <p:spPr>
            <a:xfrm>
              <a:off x="2716792" y="5317236"/>
              <a:ext cx="382417" cy="158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5" name="rc47"/>
            <p:cNvSpPr/>
            <p:nvPr/>
          </p:nvSpPr>
          <p:spPr>
            <a:xfrm>
              <a:off x="2716792" y="5185953"/>
              <a:ext cx="382417" cy="1312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6" name="rc48"/>
            <p:cNvSpPr/>
            <p:nvPr/>
          </p:nvSpPr>
          <p:spPr>
            <a:xfrm>
              <a:off x="2716792" y="4774600"/>
              <a:ext cx="382417" cy="41135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7" name="rc49"/>
            <p:cNvSpPr/>
            <p:nvPr/>
          </p:nvSpPr>
          <p:spPr>
            <a:xfrm>
              <a:off x="2716792" y="4747249"/>
              <a:ext cx="382417" cy="273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8" name="rc50"/>
            <p:cNvSpPr/>
            <p:nvPr/>
          </p:nvSpPr>
          <p:spPr>
            <a:xfrm>
              <a:off x="3481626" y="5452895"/>
              <a:ext cx="382417" cy="229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9" name="rc51"/>
            <p:cNvSpPr/>
            <p:nvPr/>
          </p:nvSpPr>
          <p:spPr>
            <a:xfrm>
              <a:off x="3481626" y="5427732"/>
              <a:ext cx="382417" cy="2516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0" name="rc52"/>
            <p:cNvSpPr/>
            <p:nvPr/>
          </p:nvSpPr>
          <p:spPr>
            <a:xfrm>
              <a:off x="3481626" y="5350057"/>
              <a:ext cx="382417" cy="776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1" name="rc53"/>
            <p:cNvSpPr/>
            <p:nvPr/>
          </p:nvSpPr>
          <p:spPr>
            <a:xfrm>
              <a:off x="3481626" y="5344587"/>
              <a:ext cx="382417" cy="547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2" name="rc54"/>
            <p:cNvSpPr/>
            <p:nvPr/>
          </p:nvSpPr>
          <p:spPr>
            <a:xfrm>
              <a:off x="4246460" y="5463835"/>
              <a:ext cx="382417" cy="120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3" name="rc55"/>
            <p:cNvSpPr/>
            <p:nvPr/>
          </p:nvSpPr>
          <p:spPr>
            <a:xfrm>
              <a:off x="4246460" y="5456177"/>
              <a:ext cx="382417" cy="765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4" name="rc56"/>
            <p:cNvSpPr/>
            <p:nvPr/>
          </p:nvSpPr>
          <p:spPr>
            <a:xfrm>
              <a:off x="4246460" y="5449613"/>
              <a:ext cx="382417" cy="656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5" name="rc57"/>
            <p:cNvSpPr/>
            <p:nvPr/>
          </p:nvSpPr>
          <p:spPr>
            <a:xfrm>
              <a:off x="4246460" y="5448519"/>
              <a:ext cx="382417" cy="10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6" name="rc58"/>
            <p:cNvSpPr/>
            <p:nvPr/>
          </p:nvSpPr>
          <p:spPr>
            <a:xfrm>
              <a:off x="5011295" y="5469305"/>
              <a:ext cx="382417" cy="65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7" name="rc59"/>
            <p:cNvSpPr/>
            <p:nvPr/>
          </p:nvSpPr>
          <p:spPr>
            <a:xfrm>
              <a:off x="5011295" y="5468211"/>
              <a:ext cx="382417" cy="10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8" name="rc60"/>
            <p:cNvSpPr/>
            <p:nvPr/>
          </p:nvSpPr>
          <p:spPr>
            <a:xfrm>
              <a:off x="5011295" y="5463835"/>
              <a:ext cx="382417" cy="43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9" name="rc61"/>
            <p:cNvSpPr/>
            <p:nvPr/>
          </p:nvSpPr>
          <p:spPr>
            <a:xfrm>
              <a:off x="5011295" y="5462741"/>
              <a:ext cx="382417" cy="10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0" name="rc62"/>
            <p:cNvSpPr/>
            <p:nvPr/>
          </p:nvSpPr>
          <p:spPr>
            <a:xfrm>
              <a:off x="5776129" y="5473681"/>
              <a:ext cx="382417" cy="21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1" name="rc63"/>
            <p:cNvSpPr/>
            <p:nvPr/>
          </p:nvSpPr>
          <p:spPr>
            <a:xfrm>
              <a:off x="5776129" y="5472587"/>
              <a:ext cx="382417" cy="109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2" name="rc64"/>
            <p:cNvSpPr/>
            <p:nvPr/>
          </p:nvSpPr>
          <p:spPr>
            <a:xfrm>
              <a:off x="5776129" y="5472587"/>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3" name="rc65"/>
            <p:cNvSpPr/>
            <p:nvPr/>
          </p:nvSpPr>
          <p:spPr>
            <a:xfrm>
              <a:off x="5776129" y="5472587"/>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4" name="pl66"/>
            <p:cNvSpPr/>
            <p:nvPr/>
          </p:nvSpPr>
          <p:spPr>
            <a:xfrm>
              <a:off x="1091518" y="4381845"/>
              <a:ext cx="0" cy="1094024"/>
            </a:xfrm>
            <a:custGeom>
              <a:avLst/>
              <a:gdLst/>
              <a:ahLst/>
              <a:cxnLst/>
              <a:rect l="0" t="0" r="0" b="0"/>
              <a:pathLst>
                <a:path h="1094024">
                  <a:moveTo>
                    <a:pt x="0" y="1094024"/>
                  </a:moveTo>
                  <a:lnTo>
                    <a:pt x="0" y="0"/>
                  </a:lnTo>
                </a:path>
              </a:pathLst>
            </a:custGeom>
            <a:ln w="9525" cap="rnd">
              <a:solidFill>
                <a:srgbClr val="000000">
                  <a:alpha val="100000"/>
                </a:srgbClr>
              </a:solidFill>
              <a:prstDash val="solid"/>
              <a:round/>
            </a:ln>
          </p:spPr>
          <p:txBody>
            <a:bodyPr/>
            <a:lstStyle/>
            <a:p>
              <a:endParaRPr/>
            </a:p>
          </p:txBody>
        </p:sp>
        <p:sp>
          <p:nvSpPr>
            <p:cNvPr id="365" name="pl67"/>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6" name="pl68"/>
            <p:cNvSpPr/>
            <p:nvPr/>
          </p:nvSpPr>
          <p:spPr>
            <a:xfrm>
              <a:off x="1000079" y="525706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7" name="pl69"/>
            <p:cNvSpPr/>
            <p:nvPr/>
          </p:nvSpPr>
          <p:spPr>
            <a:xfrm>
              <a:off x="1000079" y="50382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8" name="pl70"/>
            <p:cNvSpPr/>
            <p:nvPr/>
          </p:nvSpPr>
          <p:spPr>
            <a:xfrm>
              <a:off x="1000079" y="481945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9" name="pl71"/>
            <p:cNvSpPr/>
            <p:nvPr/>
          </p:nvSpPr>
          <p:spPr>
            <a:xfrm>
              <a:off x="1000079" y="460065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0" name="pl72"/>
            <p:cNvSpPr/>
            <p:nvPr/>
          </p:nvSpPr>
          <p:spPr>
            <a:xfrm>
              <a:off x="1000079" y="438184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1" name="tx73"/>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72" name="tx74"/>
            <p:cNvSpPr/>
            <p:nvPr/>
          </p:nvSpPr>
          <p:spPr>
            <a:xfrm>
              <a:off x="675555" y="520487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373" name="tx75"/>
            <p:cNvSpPr/>
            <p:nvPr/>
          </p:nvSpPr>
          <p:spPr>
            <a:xfrm>
              <a:off x="675555" y="498607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374" name="tx76"/>
            <p:cNvSpPr/>
            <p:nvPr/>
          </p:nvSpPr>
          <p:spPr>
            <a:xfrm>
              <a:off x="675555" y="476726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a:t>
              </a:r>
            </a:p>
          </p:txBody>
        </p:sp>
        <p:sp>
          <p:nvSpPr>
            <p:cNvPr id="375" name="tx77"/>
            <p:cNvSpPr/>
            <p:nvPr/>
          </p:nvSpPr>
          <p:spPr>
            <a:xfrm>
              <a:off x="675555" y="454846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a:t>
              </a:r>
            </a:p>
          </p:txBody>
        </p:sp>
        <p:sp>
          <p:nvSpPr>
            <p:cNvPr id="376" name="tx78"/>
            <p:cNvSpPr/>
            <p:nvPr/>
          </p:nvSpPr>
          <p:spPr>
            <a:xfrm>
              <a:off x="597861" y="432965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377" name="pl79"/>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78" name="pl80"/>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9" name="pl81"/>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0" name="pl82"/>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1" name="pl83"/>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2" name="pl84"/>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3" name="pl85"/>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4" name="pl86"/>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5" name="tx87"/>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86" name="tx88"/>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87" name="tx89"/>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88" name="tx90"/>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9" name="tx91"/>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90" name="tx92"/>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91" name="tx93"/>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92" name="pl94"/>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93" name="rc95"/>
            <p:cNvSpPr/>
            <p:nvPr/>
          </p:nvSpPr>
          <p:spPr>
            <a:xfrm>
              <a:off x="1785884" y="5967634"/>
              <a:ext cx="3773901" cy="239755"/>
            </a:xfrm>
            <a:prstGeom prst="rect">
              <a:avLst/>
            </a:prstGeom>
            <a:solidFill>
              <a:srgbClr val="FFFFFF">
                <a:alpha val="100000"/>
              </a:srgbClr>
            </a:solidFill>
          </p:spPr>
          <p:txBody>
            <a:bodyPr/>
            <a:lstStyle/>
            <a:p>
              <a:endParaRPr/>
            </a:p>
          </p:txBody>
        </p:sp>
        <p:sp>
          <p:nvSpPr>
            <p:cNvPr id="394" name="rc96"/>
            <p:cNvSpPr/>
            <p:nvPr/>
          </p:nvSpPr>
          <p:spPr>
            <a:xfrm>
              <a:off x="1909328" y="6091078"/>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5" name="rc97"/>
            <p:cNvSpPr/>
            <p:nvPr/>
          </p:nvSpPr>
          <p:spPr>
            <a:xfrm>
              <a:off x="2837373" y="6091078"/>
              <a:ext cx="98755" cy="822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6" name="rc98"/>
            <p:cNvSpPr/>
            <p:nvPr/>
          </p:nvSpPr>
          <p:spPr>
            <a:xfrm>
              <a:off x="3765417" y="6091078"/>
              <a:ext cx="98755" cy="8229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7" name="rc99"/>
            <p:cNvSpPr/>
            <p:nvPr/>
          </p:nvSpPr>
          <p:spPr>
            <a:xfrm>
              <a:off x="4693462" y="6091078"/>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8" name="tx100"/>
            <p:cNvSpPr/>
            <p:nvPr/>
          </p:nvSpPr>
          <p:spPr>
            <a:xfrm>
              <a:off x="2131527" y="6080037"/>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9" name="tx101"/>
            <p:cNvSpPr/>
            <p:nvPr/>
          </p:nvSpPr>
          <p:spPr>
            <a:xfrm>
              <a:off x="3059572" y="6080235"/>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400" name="tx102"/>
            <p:cNvSpPr/>
            <p:nvPr/>
          </p:nvSpPr>
          <p:spPr>
            <a:xfrm>
              <a:off x="3987617" y="6080235"/>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401" name="tx103"/>
            <p:cNvSpPr/>
            <p:nvPr/>
          </p:nvSpPr>
          <p:spPr>
            <a:xfrm>
              <a:off x="4915662" y="6080434"/>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402" name="tx104"/>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403" name="tx105"/>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404" name="tx106"/>
            <p:cNvSpPr/>
            <p:nvPr/>
          </p:nvSpPr>
          <p:spPr>
            <a:xfrm>
              <a:off x="1273105" y="3946329"/>
              <a:ext cx="4799458"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Pakistan age distribution, vaccination status, and incidence, 2018-12 to 2019-11</a:t>
              </a:r>
            </a:p>
          </p:txBody>
        </p:sp>
        <p:sp>
          <p:nvSpPr>
            <p:cNvPr id="405" name="pt107"/>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406" name="pt108"/>
            <p:cNvSpPr/>
            <p:nvPr/>
          </p:nvSpPr>
          <p:spPr>
            <a:xfrm>
              <a:off x="2108876" y="5045733"/>
              <a:ext cx="68579" cy="68579"/>
            </a:xfrm>
            <a:prstGeom prst="ellipse">
              <a:avLst/>
            </a:prstGeom>
            <a:ln w="9525" cap="rnd">
              <a:solidFill>
                <a:srgbClr val="000000">
                  <a:alpha val="100000"/>
                </a:srgbClr>
              </a:solidFill>
              <a:prstDash val="solid"/>
              <a:round/>
            </a:ln>
          </p:spPr>
          <p:txBody>
            <a:bodyPr/>
            <a:lstStyle/>
            <a:p>
              <a:endParaRPr/>
            </a:p>
          </p:txBody>
        </p:sp>
        <p:sp>
          <p:nvSpPr>
            <p:cNvPr id="407" name="pt109"/>
            <p:cNvSpPr/>
            <p:nvPr/>
          </p:nvSpPr>
          <p:spPr>
            <a:xfrm>
              <a:off x="2873710" y="5164804"/>
              <a:ext cx="68579" cy="68579"/>
            </a:xfrm>
            <a:prstGeom prst="ellipse">
              <a:avLst/>
            </a:prstGeom>
            <a:ln w="9525" cap="rnd">
              <a:solidFill>
                <a:srgbClr val="000000">
                  <a:alpha val="100000"/>
                </a:srgbClr>
              </a:solidFill>
              <a:prstDash val="solid"/>
              <a:round/>
            </a:ln>
          </p:spPr>
          <p:txBody>
            <a:bodyPr/>
            <a:lstStyle/>
            <a:p>
              <a:endParaRPr/>
            </a:p>
          </p:txBody>
        </p:sp>
        <p:sp>
          <p:nvSpPr>
            <p:cNvPr id="408" name="pt110"/>
            <p:cNvSpPr/>
            <p:nvPr/>
          </p:nvSpPr>
          <p:spPr>
            <a:xfrm>
              <a:off x="3638545" y="5348753"/>
              <a:ext cx="68579" cy="68579"/>
            </a:xfrm>
            <a:prstGeom prst="ellipse">
              <a:avLst/>
            </a:prstGeom>
            <a:ln w="9525" cap="rnd">
              <a:solidFill>
                <a:srgbClr val="000000">
                  <a:alpha val="100000"/>
                </a:srgbClr>
              </a:solidFill>
              <a:prstDash val="solid"/>
              <a:round/>
            </a:ln>
          </p:spPr>
          <p:txBody>
            <a:bodyPr/>
            <a:lstStyle/>
            <a:p>
              <a:endParaRPr/>
            </a:p>
          </p:txBody>
        </p:sp>
        <p:sp>
          <p:nvSpPr>
            <p:cNvPr id="409" name="pt111"/>
            <p:cNvSpPr/>
            <p:nvPr/>
          </p:nvSpPr>
          <p:spPr>
            <a:xfrm>
              <a:off x="4403379" y="5390733"/>
              <a:ext cx="68579" cy="68579"/>
            </a:xfrm>
            <a:prstGeom prst="ellipse">
              <a:avLst/>
            </a:prstGeom>
            <a:ln w="9525" cap="rnd">
              <a:solidFill>
                <a:srgbClr val="000000">
                  <a:alpha val="100000"/>
                </a:srgbClr>
              </a:solidFill>
              <a:prstDash val="solid"/>
              <a:round/>
            </a:ln>
          </p:spPr>
          <p:txBody>
            <a:bodyPr/>
            <a:lstStyle/>
            <a:p>
              <a:endParaRPr/>
            </a:p>
          </p:txBody>
        </p:sp>
        <p:sp>
          <p:nvSpPr>
            <p:cNvPr id="410" name="pt112"/>
            <p:cNvSpPr/>
            <p:nvPr/>
          </p:nvSpPr>
          <p:spPr>
            <a:xfrm>
              <a:off x="5168213" y="5393786"/>
              <a:ext cx="68579" cy="68579"/>
            </a:xfrm>
            <a:prstGeom prst="ellipse">
              <a:avLst/>
            </a:prstGeom>
            <a:ln w="9525" cap="rnd">
              <a:solidFill>
                <a:srgbClr val="000000">
                  <a:alpha val="100000"/>
                </a:srgbClr>
              </a:solidFill>
              <a:prstDash val="solid"/>
              <a:round/>
            </a:ln>
          </p:spPr>
          <p:txBody>
            <a:bodyPr/>
            <a:lstStyle/>
            <a:p>
              <a:endParaRPr/>
            </a:p>
          </p:txBody>
        </p:sp>
        <p:sp>
          <p:nvSpPr>
            <p:cNvPr id="411" name="pt113"/>
            <p:cNvSpPr/>
            <p:nvPr/>
          </p:nvSpPr>
          <p:spPr>
            <a:xfrm>
              <a:off x="5933048" y="5395313"/>
              <a:ext cx="68579" cy="68579"/>
            </a:xfrm>
            <a:prstGeom prst="ellipse">
              <a:avLst/>
            </a:prstGeom>
            <a:ln w="9525" cap="rnd">
              <a:solidFill>
                <a:srgbClr val="000000">
                  <a:alpha val="100000"/>
                </a:srgbClr>
              </a:solidFill>
              <a:prstDash val="solid"/>
              <a:round/>
            </a:ln>
          </p:spPr>
          <p:txBody>
            <a:bodyPr/>
            <a:lstStyle/>
            <a:p>
              <a:endParaRPr/>
            </a:p>
          </p:txBody>
        </p:sp>
        <p:sp>
          <p:nvSpPr>
            <p:cNvPr id="412" name="pl114"/>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13" name="pl115"/>
            <p:cNvSpPr/>
            <p:nvPr/>
          </p:nvSpPr>
          <p:spPr>
            <a:xfrm>
              <a:off x="1378331" y="4482380"/>
              <a:ext cx="4589006" cy="947222"/>
            </a:xfrm>
            <a:custGeom>
              <a:avLst/>
              <a:gdLst/>
              <a:ahLst/>
              <a:cxnLst/>
              <a:rect l="0" t="0" r="0" b="0"/>
              <a:pathLst>
                <a:path w="4589006" h="947222">
                  <a:moveTo>
                    <a:pt x="0" y="0"/>
                  </a:moveTo>
                  <a:lnTo>
                    <a:pt x="764834" y="597643"/>
                  </a:lnTo>
                  <a:lnTo>
                    <a:pt x="1529668" y="716714"/>
                  </a:lnTo>
                  <a:lnTo>
                    <a:pt x="2294503" y="900663"/>
                  </a:lnTo>
                  <a:lnTo>
                    <a:pt x="3059337" y="942643"/>
                  </a:lnTo>
                  <a:lnTo>
                    <a:pt x="3824171" y="945696"/>
                  </a:lnTo>
                  <a:lnTo>
                    <a:pt x="4589006" y="947222"/>
                  </a:lnTo>
                </a:path>
              </a:pathLst>
            </a:custGeom>
            <a:ln w="28575" cap="rnd">
              <a:solidFill>
                <a:srgbClr val="00008B">
                  <a:alpha val="100000"/>
                </a:srgbClr>
              </a:solidFill>
              <a:prstDash val="solid"/>
              <a:round/>
            </a:ln>
          </p:spPr>
          <p:txBody>
            <a:bodyPr/>
            <a:lstStyle/>
            <a:p>
              <a:endParaRPr/>
            </a:p>
          </p:txBody>
        </p:sp>
        <p:sp>
          <p:nvSpPr>
            <p:cNvPr id="414" name="pl116"/>
            <p:cNvSpPr/>
            <p:nvPr/>
          </p:nvSpPr>
          <p:spPr>
            <a:xfrm>
              <a:off x="6254151" y="4361783"/>
              <a:ext cx="0" cy="1068583"/>
            </a:xfrm>
            <a:custGeom>
              <a:avLst/>
              <a:gdLst/>
              <a:ahLst/>
              <a:cxnLst/>
              <a:rect l="0" t="0" r="0" b="0"/>
              <a:pathLst>
                <a:path h="1068583">
                  <a:moveTo>
                    <a:pt x="0" y="1068583"/>
                  </a:moveTo>
                  <a:lnTo>
                    <a:pt x="0" y="0"/>
                  </a:lnTo>
                </a:path>
              </a:pathLst>
            </a:custGeom>
            <a:ln w="9525" cap="rnd">
              <a:solidFill>
                <a:srgbClr val="00008B">
                  <a:alpha val="100000"/>
                </a:srgbClr>
              </a:solidFill>
              <a:prstDash val="solid"/>
              <a:round/>
            </a:ln>
          </p:spPr>
          <p:txBody>
            <a:bodyPr/>
            <a:lstStyle/>
            <a:p>
              <a:endParaRPr/>
            </a:p>
          </p:txBody>
        </p:sp>
        <p:sp>
          <p:nvSpPr>
            <p:cNvPr id="415" name="pl117"/>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6" name="pl118"/>
            <p:cNvSpPr/>
            <p:nvPr/>
          </p:nvSpPr>
          <p:spPr>
            <a:xfrm>
              <a:off x="6254151" y="527771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7" name="pl119"/>
            <p:cNvSpPr/>
            <p:nvPr/>
          </p:nvSpPr>
          <p:spPr>
            <a:xfrm>
              <a:off x="6254151" y="5125057"/>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8" name="pl120"/>
            <p:cNvSpPr/>
            <p:nvPr/>
          </p:nvSpPr>
          <p:spPr>
            <a:xfrm>
              <a:off x="6254151" y="497240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9" name="pl121"/>
            <p:cNvSpPr/>
            <p:nvPr/>
          </p:nvSpPr>
          <p:spPr>
            <a:xfrm>
              <a:off x="6254151" y="4819747"/>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0" name="pl122"/>
            <p:cNvSpPr/>
            <p:nvPr/>
          </p:nvSpPr>
          <p:spPr>
            <a:xfrm>
              <a:off x="6254151" y="466709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1" name="pl123"/>
            <p:cNvSpPr/>
            <p:nvPr/>
          </p:nvSpPr>
          <p:spPr>
            <a:xfrm>
              <a:off x="6254151" y="451443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2" name="pl124"/>
            <p:cNvSpPr/>
            <p:nvPr/>
          </p:nvSpPr>
          <p:spPr>
            <a:xfrm>
              <a:off x="6254151" y="436178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23" name="tx125"/>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24" name="tx126"/>
            <p:cNvSpPr/>
            <p:nvPr/>
          </p:nvSpPr>
          <p:spPr>
            <a:xfrm>
              <a:off x="6437031" y="5225522"/>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a:t>
              </a:r>
            </a:p>
          </p:txBody>
        </p:sp>
        <p:sp>
          <p:nvSpPr>
            <p:cNvPr id="425" name="tx127"/>
            <p:cNvSpPr/>
            <p:nvPr/>
          </p:nvSpPr>
          <p:spPr>
            <a:xfrm>
              <a:off x="6437031" y="5072868"/>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a:t>
              </a:r>
            </a:p>
          </p:txBody>
        </p:sp>
        <p:sp>
          <p:nvSpPr>
            <p:cNvPr id="426" name="tx128"/>
            <p:cNvSpPr/>
            <p:nvPr/>
          </p:nvSpPr>
          <p:spPr>
            <a:xfrm>
              <a:off x="6437031" y="4920213"/>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a:t>
              </a:r>
            </a:p>
          </p:txBody>
        </p:sp>
        <p:sp>
          <p:nvSpPr>
            <p:cNvPr id="427" name="tx129"/>
            <p:cNvSpPr/>
            <p:nvPr/>
          </p:nvSpPr>
          <p:spPr>
            <a:xfrm>
              <a:off x="6437031" y="4767558"/>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80</a:t>
              </a:r>
            </a:p>
          </p:txBody>
        </p:sp>
        <p:sp>
          <p:nvSpPr>
            <p:cNvPr id="428" name="tx130"/>
            <p:cNvSpPr/>
            <p:nvPr/>
          </p:nvSpPr>
          <p:spPr>
            <a:xfrm>
              <a:off x="6437031" y="4614903"/>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a:t>
              </a:r>
            </a:p>
          </p:txBody>
        </p:sp>
        <p:sp>
          <p:nvSpPr>
            <p:cNvPr id="429" name="tx131"/>
            <p:cNvSpPr/>
            <p:nvPr/>
          </p:nvSpPr>
          <p:spPr>
            <a:xfrm>
              <a:off x="6437031" y="4462248"/>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120</a:t>
              </a:r>
            </a:p>
          </p:txBody>
        </p:sp>
        <p:sp>
          <p:nvSpPr>
            <p:cNvPr id="430" name="tx132"/>
            <p:cNvSpPr/>
            <p:nvPr/>
          </p:nvSpPr>
          <p:spPr>
            <a:xfrm>
              <a:off x="6437031" y="4309594"/>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140</a:t>
              </a:r>
            </a:p>
          </p:txBody>
        </p:sp>
        <p:sp>
          <p:nvSpPr>
            <p:cNvPr id="431" name="tx133"/>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32" name="tx134"/>
            <p:cNvSpPr/>
            <p:nvPr/>
          </p:nvSpPr>
          <p:spPr>
            <a:xfrm>
              <a:off x="1203536" y="4365816"/>
              <a:ext cx="349591"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124.2</a:t>
              </a:r>
            </a:p>
          </p:txBody>
        </p:sp>
        <p:sp>
          <p:nvSpPr>
            <p:cNvPr id="433" name="tx135"/>
            <p:cNvSpPr/>
            <p:nvPr/>
          </p:nvSpPr>
          <p:spPr>
            <a:xfrm>
              <a:off x="2007217" y="4960781"/>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45.9</a:t>
              </a:r>
            </a:p>
          </p:txBody>
        </p:sp>
        <p:sp>
          <p:nvSpPr>
            <p:cNvPr id="434" name="tx136"/>
            <p:cNvSpPr/>
            <p:nvPr/>
          </p:nvSpPr>
          <p:spPr>
            <a:xfrm>
              <a:off x="2772052" y="5079852"/>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30.3</a:t>
              </a:r>
            </a:p>
          </p:txBody>
        </p:sp>
        <p:sp>
          <p:nvSpPr>
            <p:cNvPr id="435" name="tx137"/>
            <p:cNvSpPr/>
            <p:nvPr/>
          </p:nvSpPr>
          <p:spPr>
            <a:xfrm>
              <a:off x="3575733" y="5263801"/>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6.2</a:t>
              </a:r>
            </a:p>
          </p:txBody>
        </p:sp>
        <p:sp>
          <p:nvSpPr>
            <p:cNvPr id="436" name="tx138"/>
            <p:cNvSpPr/>
            <p:nvPr/>
          </p:nvSpPr>
          <p:spPr>
            <a:xfrm>
              <a:off x="4340568" y="5305781"/>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0.7</a:t>
              </a:r>
            </a:p>
          </p:txBody>
        </p:sp>
        <p:sp>
          <p:nvSpPr>
            <p:cNvPr id="437" name="tx139"/>
            <p:cNvSpPr/>
            <p:nvPr/>
          </p:nvSpPr>
          <p:spPr>
            <a:xfrm>
              <a:off x="5105402" y="5308834"/>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0.3</a:t>
              </a:r>
            </a:p>
          </p:txBody>
        </p:sp>
        <p:sp>
          <p:nvSpPr>
            <p:cNvPr id="438" name="tx140"/>
            <p:cNvSpPr/>
            <p:nvPr/>
          </p:nvSpPr>
          <p:spPr>
            <a:xfrm>
              <a:off x="5870237" y="5310360"/>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0.1</a:t>
              </a:r>
            </a:p>
          </p:txBody>
        </p:sp>
      </p:grpSp>
      <p:graphicFrame>
        <p:nvGraphicFramePr>
          <p:cNvPr id="439" name="Table 438"/>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6780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32921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(EUR),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121426"/>
              <a:ext cx="94484" cy="13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5113869"/>
              <a:ext cx="94484" cy="755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5039673"/>
              <a:ext cx="94484" cy="7419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5037612"/>
              <a:ext cx="94484" cy="20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999827"/>
              <a:ext cx="94484" cy="377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644306"/>
              <a:ext cx="94484" cy="35552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4541428"/>
              <a:ext cx="94484" cy="10287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4541085"/>
              <a:ext cx="94484" cy="34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4523738"/>
              <a:ext cx="94484" cy="1734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4509311"/>
              <a:ext cx="94484" cy="1442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545759" y="4505017"/>
              <a:ext cx="94484" cy="4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121941"/>
              <a:ext cx="94484" cy="8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5108029"/>
              <a:ext cx="94484" cy="1391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5031944"/>
              <a:ext cx="94484" cy="7608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5029024"/>
              <a:ext cx="94484" cy="291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4945726"/>
              <a:ext cx="94484" cy="8329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4197071"/>
              <a:ext cx="94484" cy="7486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4083201"/>
              <a:ext cx="94484" cy="11386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4082858"/>
              <a:ext cx="94484" cy="34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4062935"/>
              <a:ext cx="94484" cy="1992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659140" y="4053145"/>
              <a:ext cx="94484" cy="978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659140" y="4049366"/>
              <a:ext cx="94484" cy="3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120567"/>
              <a:ext cx="94484" cy="22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5110090"/>
              <a:ext cx="94484" cy="1047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5005666"/>
              <a:ext cx="94484" cy="10442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5003262"/>
              <a:ext cx="94484" cy="24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4930097"/>
              <a:ext cx="94484" cy="731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4210811"/>
              <a:ext cx="94484" cy="7192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4102609"/>
              <a:ext cx="94484" cy="10820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410260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772522" y="4090071"/>
              <a:ext cx="94484" cy="1253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772522" y="4085090"/>
              <a:ext cx="94484" cy="498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772522" y="4083888"/>
              <a:ext cx="94484" cy="12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5106655"/>
              <a:ext cx="94484" cy="161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5097209"/>
              <a:ext cx="94484" cy="944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5021124"/>
              <a:ext cx="94484" cy="7608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5015628"/>
              <a:ext cx="94484" cy="549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4927177"/>
              <a:ext cx="94484" cy="8845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4165469"/>
              <a:ext cx="94484" cy="7617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4070148"/>
              <a:ext cx="94484" cy="9532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885903" y="407014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885903" y="4049538"/>
              <a:ext cx="94484" cy="2060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885903" y="4038890"/>
              <a:ext cx="94484" cy="1064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885903" y="4036485"/>
              <a:ext cx="94484" cy="2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5097037"/>
              <a:ext cx="94484" cy="257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5078660"/>
              <a:ext cx="94484" cy="1837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5038471"/>
              <a:ext cx="94484" cy="401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5032803"/>
              <a:ext cx="94484" cy="566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4973206"/>
              <a:ext cx="94484" cy="5959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4603258"/>
              <a:ext cx="94484" cy="36994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1999285" y="4504846"/>
              <a:ext cx="94484" cy="984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1999285" y="4504846"/>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1999285" y="4481144"/>
              <a:ext cx="94484" cy="2370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1999285" y="4470667"/>
              <a:ext cx="94484" cy="1047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1999285" y="4468263"/>
              <a:ext cx="94484" cy="2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5113697"/>
              <a:ext cx="94484" cy="91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5102533"/>
              <a:ext cx="94484" cy="1116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5083812"/>
              <a:ext cx="94484" cy="1872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5081751"/>
              <a:ext cx="94484" cy="20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5041906"/>
              <a:ext cx="94484" cy="3984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112667" y="4951565"/>
              <a:ext cx="94484" cy="9034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112667" y="4902102"/>
              <a:ext cx="94484" cy="4946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112667" y="4901586"/>
              <a:ext cx="94484" cy="51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112667" y="4891797"/>
              <a:ext cx="94484" cy="978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112667" y="4889907"/>
              <a:ext cx="94484" cy="188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112667" y="4888705"/>
              <a:ext cx="94484" cy="12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5119880"/>
              <a:ext cx="94484" cy="29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5117819"/>
              <a:ext cx="94484" cy="206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5106827"/>
              <a:ext cx="94484" cy="109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5103392"/>
              <a:ext cx="94484" cy="343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226048" y="5093430"/>
              <a:ext cx="94484" cy="996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226048" y="5085358"/>
              <a:ext cx="94484" cy="807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226048" y="5057707"/>
              <a:ext cx="94484" cy="2765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226048" y="5057707"/>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226048" y="5053928"/>
              <a:ext cx="94484" cy="377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226048" y="5046886"/>
              <a:ext cx="94484" cy="704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226048" y="5045856"/>
              <a:ext cx="94484" cy="1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5121082"/>
              <a:ext cx="94484" cy="17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5120567"/>
              <a:ext cx="94484" cy="51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5117475"/>
              <a:ext cx="94484" cy="30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339430" y="5114727"/>
              <a:ext cx="94484" cy="27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339430" y="5110605"/>
              <a:ext cx="94484" cy="412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339430" y="511060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339430" y="5094804"/>
              <a:ext cx="94484" cy="1580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339430" y="509480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339430" y="5093602"/>
              <a:ext cx="94484" cy="120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339430" y="5091713"/>
              <a:ext cx="94484" cy="188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339430" y="5085186"/>
              <a:ext cx="94484" cy="6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5122456"/>
              <a:ext cx="94484" cy="3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5122284"/>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452812" y="5119708"/>
              <a:ext cx="94484" cy="257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452812" y="5117132"/>
              <a:ext cx="94484" cy="257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452812" y="5115930"/>
              <a:ext cx="94484" cy="12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452812" y="511593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452812" y="5106312"/>
              <a:ext cx="94484" cy="96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452812" y="510631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452812" y="5106140"/>
              <a:ext cx="94484" cy="1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452812" y="5104766"/>
              <a:ext cx="94484" cy="137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452812" y="5104422"/>
              <a:ext cx="94484" cy="3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5121769"/>
              <a:ext cx="94484" cy="10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566193" y="512176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566193" y="5119708"/>
              <a:ext cx="94484" cy="206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6193" y="5117475"/>
              <a:ext cx="94484" cy="223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6193" y="5116273"/>
              <a:ext cx="94484" cy="12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6193" y="511627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6193" y="5113010"/>
              <a:ext cx="94484" cy="326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6193" y="511301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6193" y="5113010"/>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6193" y="5112495"/>
              <a:ext cx="94484" cy="51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566193" y="5111979"/>
              <a:ext cx="94484" cy="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679575" y="5122113"/>
              <a:ext cx="94484" cy="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679575" y="512211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679575" y="5121769"/>
              <a:ext cx="94484" cy="34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679575" y="5116101"/>
              <a:ext cx="94484" cy="566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679575" y="5115071"/>
              <a:ext cx="94484" cy="103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679575" y="511507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679575" y="5109060"/>
              <a:ext cx="94484" cy="601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679575" y="5108888"/>
              <a:ext cx="94484" cy="17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679575" y="5108888"/>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679575" y="510888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679575" y="5108544"/>
              <a:ext cx="94484" cy="3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792956" y="5120910"/>
              <a:ext cx="94484" cy="18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792956" y="5120739"/>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792956" y="5120052"/>
              <a:ext cx="94484" cy="68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792956" y="5112323"/>
              <a:ext cx="94484" cy="772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792956" y="5110090"/>
              <a:ext cx="94484" cy="223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792956" y="511009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792956" y="5106312"/>
              <a:ext cx="94484" cy="377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792956" y="510631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792956" y="5106312"/>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792956" y="5106140"/>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792956" y="5105968"/>
              <a:ext cx="94484" cy="1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906338" y="5119708"/>
              <a:ext cx="94484" cy="30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906338" y="5119536"/>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2906338" y="5118334"/>
              <a:ext cx="94484" cy="120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2906338" y="5104938"/>
              <a:ext cx="94484" cy="133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2906338" y="5103907"/>
              <a:ext cx="94484" cy="103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2906338" y="510390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2906338" y="5098926"/>
              <a:ext cx="94484" cy="498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2906338" y="5097896"/>
              <a:ext cx="94484" cy="103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2906338" y="5097037"/>
              <a:ext cx="94484" cy="85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2906338" y="5097037"/>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2906338" y="5096350"/>
              <a:ext cx="94484" cy="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019720" y="5120395"/>
              <a:ext cx="94484" cy="24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019720" y="512039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019720" y="5119193"/>
              <a:ext cx="94484" cy="120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019720" y="5105109"/>
              <a:ext cx="94484" cy="1408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019720" y="5102705"/>
              <a:ext cx="94484" cy="240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019720" y="5102705"/>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019720" y="5090854"/>
              <a:ext cx="94484" cy="1185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019720" y="5083812"/>
              <a:ext cx="94484" cy="704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019720" y="5082095"/>
              <a:ext cx="94484" cy="171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019720" y="5082095"/>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019720" y="508209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133101" y="5120739"/>
              <a:ext cx="94484" cy="20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133101" y="512073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133101" y="5118162"/>
              <a:ext cx="94484" cy="257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133101" y="5105625"/>
              <a:ext cx="94484" cy="1253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133101" y="5098239"/>
              <a:ext cx="94484" cy="738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133101" y="509823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133101" y="5083641"/>
              <a:ext cx="94484" cy="1459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133101" y="5072992"/>
              <a:ext cx="94484" cy="1064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133101" y="5072305"/>
              <a:ext cx="94484" cy="68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133101" y="5072133"/>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133101" y="507213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246483" y="5122284"/>
              <a:ext cx="94484" cy="5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246483" y="5121941"/>
              <a:ext cx="94484" cy="3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246483" y="5116273"/>
              <a:ext cx="94484" cy="566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246483" y="5103048"/>
              <a:ext cx="94484" cy="1322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246483" y="5100472"/>
              <a:ext cx="94484" cy="257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246483" y="510047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246483" y="5080893"/>
              <a:ext cx="94484" cy="1957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246483" y="5069385"/>
              <a:ext cx="94484" cy="1150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246483" y="5067668"/>
              <a:ext cx="94484" cy="171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246483" y="506766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246483" y="5067153"/>
              <a:ext cx="94484" cy="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35986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359865"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359865" y="5112495"/>
              <a:ext cx="94484" cy="103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359865" y="5098411"/>
              <a:ext cx="94484" cy="1408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359865" y="5095148"/>
              <a:ext cx="94484" cy="326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359865" y="509514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359865" y="5073851"/>
              <a:ext cx="94484" cy="212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359865" y="5060455"/>
              <a:ext cx="94484" cy="133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359865" y="5054787"/>
              <a:ext cx="94484" cy="566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359865" y="5054787"/>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359865" y="5054443"/>
              <a:ext cx="94484" cy="3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473246" y="5121597"/>
              <a:ext cx="94484" cy="12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473246" y="5120910"/>
              <a:ext cx="94484" cy="68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473246" y="5112151"/>
              <a:ext cx="94484" cy="875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473246" y="5097552"/>
              <a:ext cx="94484" cy="1459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473246" y="509755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473246" y="509755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473246" y="5077286"/>
              <a:ext cx="94484" cy="2026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473246" y="5057191"/>
              <a:ext cx="94484" cy="2009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473246" y="5056161"/>
              <a:ext cx="94484" cy="103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473246" y="5056161"/>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473246" y="505616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586628" y="5121769"/>
              <a:ext cx="94484" cy="10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586628" y="5121254"/>
              <a:ext cx="94484" cy="51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586628" y="5113697"/>
              <a:ext cx="94484" cy="755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586628" y="5105968"/>
              <a:ext cx="94484" cy="772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586628" y="5104079"/>
              <a:ext cx="94484" cy="188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586628" y="510407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586628" y="5071790"/>
              <a:ext cx="94484" cy="322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586628" y="5052211"/>
              <a:ext cx="94484" cy="1957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586628" y="5051008"/>
              <a:ext cx="94484" cy="120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586628" y="505100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586628" y="505100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700010" y="5122113"/>
              <a:ext cx="94484" cy="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700010" y="5121941"/>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700010" y="5116960"/>
              <a:ext cx="94484" cy="498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700010" y="5111121"/>
              <a:ext cx="94484" cy="583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700010" y="5110777"/>
              <a:ext cx="94484" cy="3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700010" y="511077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700010" y="5081064"/>
              <a:ext cx="94484" cy="297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700010" y="5049806"/>
              <a:ext cx="94484" cy="3125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700010" y="5048947"/>
              <a:ext cx="94484" cy="85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700010" y="5048947"/>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700010" y="5048089"/>
              <a:ext cx="94484" cy="8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3813391" y="5121597"/>
              <a:ext cx="94484" cy="12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3813391" y="5121426"/>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3813391" y="5117304"/>
              <a:ext cx="94484" cy="412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3813391" y="5108029"/>
              <a:ext cx="94484" cy="927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3813391" y="510802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3813391" y="510802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3813391" y="5093602"/>
              <a:ext cx="94484" cy="144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3813391" y="5055989"/>
              <a:ext cx="94484" cy="3761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3813391" y="5055474"/>
              <a:ext cx="94484" cy="51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3813391" y="5055474"/>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3813391" y="505547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3926773" y="5122456"/>
              <a:ext cx="94484" cy="3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3926773" y="512245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3926773" y="5119708"/>
              <a:ext cx="94484" cy="27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3926773" y="5106140"/>
              <a:ext cx="94484" cy="1356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3926773" y="510614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3926773" y="510614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3926773" y="5093602"/>
              <a:ext cx="94484" cy="1253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3926773" y="5020437"/>
              <a:ext cx="94484" cy="7316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3926773" y="5016830"/>
              <a:ext cx="94484" cy="360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3926773" y="501683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3926773" y="5015456"/>
              <a:ext cx="94484" cy="13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040154" y="5122456"/>
              <a:ext cx="94484" cy="3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040154" y="5122113"/>
              <a:ext cx="94484" cy="3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040154" y="5116788"/>
              <a:ext cx="94484" cy="532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040154" y="5102533"/>
              <a:ext cx="94484" cy="1425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040154" y="510253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040154" y="510253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040154" y="5092228"/>
              <a:ext cx="94484" cy="1030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040154" y="4986774"/>
              <a:ext cx="94484" cy="10545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040154" y="4977843"/>
              <a:ext cx="94484" cy="893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040154" y="4976984"/>
              <a:ext cx="94484" cy="85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040154" y="4969427"/>
              <a:ext cx="94484" cy="7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153536" y="5122113"/>
              <a:ext cx="94484" cy="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153536" y="512211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153536" y="5120223"/>
              <a:ext cx="94484" cy="18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153536" y="5104938"/>
              <a:ext cx="94484" cy="1528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153536" y="510493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153536" y="5104938"/>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153536" y="5096694"/>
              <a:ext cx="94484" cy="82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153536" y="5009788"/>
              <a:ext cx="94484" cy="8690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153536" y="5005666"/>
              <a:ext cx="94484" cy="412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153536" y="5004292"/>
              <a:ext cx="94484" cy="137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153536" y="5000171"/>
              <a:ext cx="94484" cy="41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266918" y="5116960"/>
              <a:ext cx="94484" cy="5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266918" y="511696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266918" y="5101674"/>
              <a:ext cx="94484" cy="1528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266918" y="5050837"/>
              <a:ext cx="94484" cy="5083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266918" y="5050837"/>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266918" y="505083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266918" y="5023528"/>
              <a:ext cx="94484" cy="2730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266918" y="4885957"/>
              <a:ext cx="94484" cy="13757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266918" y="4882866"/>
              <a:ext cx="94484" cy="30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266918" y="4882866"/>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266918" y="4878572"/>
              <a:ext cx="94484" cy="4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380299" y="5113525"/>
              <a:ext cx="94484" cy="92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380299" y="511352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380299" y="5083297"/>
              <a:ext cx="94484" cy="302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380299" y="5000686"/>
              <a:ext cx="94484" cy="8261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380299" y="500068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380299" y="5000514"/>
              <a:ext cx="94484" cy="17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380299" y="4953626"/>
              <a:ext cx="94484" cy="4688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380299" y="4807296"/>
              <a:ext cx="94484" cy="14633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380299" y="4804892"/>
              <a:ext cx="94484" cy="240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380299" y="4803861"/>
              <a:ext cx="94484" cy="103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380299" y="4801457"/>
              <a:ext cx="94484" cy="24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493681" y="5114384"/>
              <a:ext cx="94484" cy="84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493681" y="511438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493681" y="5081408"/>
              <a:ext cx="94484" cy="3297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493681" y="4914296"/>
              <a:ext cx="94484" cy="16711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493681" y="491429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493681" y="491429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493681" y="4846111"/>
              <a:ext cx="94484" cy="6818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493681" y="4617513"/>
              <a:ext cx="94484" cy="22859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493681" y="4614422"/>
              <a:ext cx="94484" cy="30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493681" y="461442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493681" y="4606865"/>
              <a:ext cx="94484" cy="7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607063" y="5112151"/>
              <a:ext cx="94484" cy="10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607063" y="5111808"/>
              <a:ext cx="94484" cy="34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607063" y="5079347"/>
              <a:ext cx="94484" cy="3246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607063" y="4931127"/>
              <a:ext cx="94484" cy="14821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607063" y="4931127"/>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607063" y="493112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607063" y="4854184"/>
              <a:ext cx="94484" cy="769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607063" y="4644993"/>
              <a:ext cx="94484" cy="20919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607063" y="4642588"/>
              <a:ext cx="94484" cy="240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607063" y="4642588"/>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607063" y="4627303"/>
              <a:ext cx="94484" cy="152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720444" y="5103220"/>
              <a:ext cx="94484" cy="195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720444" y="510322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4720444" y="5081751"/>
              <a:ext cx="94484" cy="2146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4720444" y="4944008"/>
              <a:ext cx="94484" cy="13774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4720444" y="4943837"/>
              <a:ext cx="94484" cy="1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4720444" y="4943837"/>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4720444" y="4877026"/>
              <a:ext cx="94484" cy="6681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4720444" y="4686041"/>
              <a:ext cx="94484" cy="19098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4720444" y="4676767"/>
              <a:ext cx="94484" cy="927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4720444" y="4676080"/>
              <a:ext cx="94484" cy="68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4720444" y="4621635"/>
              <a:ext cx="94484" cy="544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4833826" y="5115414"/>
              <a:ext cx="94484" cy="73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4833826" y="5115243"/>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4833826" y="5108544"/>
              <a:ext cx="94484" cy="669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4833826" y="4995018"/>
              <a:ext cx="94484" cy="11352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4833826" y="4994846"/>
              <a:ext cx="94484" cy="1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4833826" y="4994846"/>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4833826" y="4962042"/>
              <a:ext cx="94484" cy="3280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4833826" y="4771057"/>
              <a:ext cx="94484" cy="19098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4833826" y="4761782"/>
              <a:ext cx="94484" cy="927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4833826" y="4761611"/>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4833826" y="4681060"/>
              <a:ext cx="94484" cy="80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4947207" y="5116101"/>
              <a:ext cx="94484" cy="66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4947207" y="5115930"/>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4947207" y="5108029"/>
              <a:ext cx="94484" cy="790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4947207" y="5005323"/>
              <a:ext cx="94484" cy="10270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4947207" y="500532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4947207" y="5005323"/>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4947207" y="4987805"/>
              <a:ext cx="94484" cy="1751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4947207" y="4819662"/>
              <a:ext cx="94484" cy="16814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4947207" y="4808327"/>
              <a:ext cx="94484" cy="113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4947207" y="4808327"/>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4947207" y="4734818"/>
              <a:ext cx="94484" cy="73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060589" y="5120223"/>
              <a:ext cx="94484" cy="2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060589" y="5118678"/>
              <a:ext cx="94484" cy="154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060589" y="5113010"/>
              <a:ext cx="94484" cy="566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060589" y="5069901"/>
              <a:ext cx="94484" cy="4310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060589" y="506990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060589" y="5069901"/>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060589" y="5042077"/>
              <a:ext cx="94484" cy="2782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060589" y="4956374"/>
              <a:ext cx="94484" cy="8570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060589" y="4946756"/>
              <a:ext cx="94484" cy="961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060589" y="4946756"/>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060589" y="4905193"/>
              <a:ext cx="94484" cy="41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173971" y="5119536"/>
              <a:ext cx="94484" cy="32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173971" y="5117991"/>
              <a:ext cx="94484" cy="154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173971" y="5116617"/>
              <a:ext cx="94484" cy="13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173971" y="5088450"/>
              <a:ext cx="94484" cy="2816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173971" y="508845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173971" y="508845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173971" y="5056333"/>
              <a:ext cx="94484" cy="321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173971" y="5015800"/>
              <a:ext cx="94484" cy="4053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173971" y="4999999"/>
              <a:ext cx="94484" cy="1580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173971" y="4999999"/>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173971" y="4957405"/>
              <a:ext cx="94484" cy="425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287352" y="5120567"/>
              <a:ext cx="94484" cy="22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287352" y="5120395"/>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287352" y="5119021"/>
              <a:ext cx="94484" cy="13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287352" y="5097552"/>
              <a:ext cx="94484" cy="2146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287352" y="509755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287352" y="5097552"/>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287352" y="5052039"/>
              <a:ext cx="94484" cy="4551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287352" y="5006525"/>
              <a:ext cx="94484" cy="4551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287352" y="4984198"/>
              <a:ext cx="94484" cy="2232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287352" y="4981965"/>
              <a:ext cx="94484" cy="223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287352" y="4895232"/>
              <a:ext cx="94484" cy="867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400734" y="5120910"/>
              <a:ext cx="94484" cy="18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400734" y="5118678"/>
              <a:ext cx="94484" cy="223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400734" y="5116617"/>
              <a:ext cx="94484" cy="206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400734" y="5105281"/>
              <a:ext cx="94484" cy="1133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400734" y="510528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400734" y="5104938"/>
              <a:ext cx="94484" cy="34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400734" y="5031257"/>
              <a:ext cx="94484" cy="7368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400734" y="4973206"/>
              <a:ext cx="94484" cy="5805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400734" y="4939887"/>
              <a:ext cx="94484" cy="3331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400734" y="4890766"/>
              <a:ext cx="94484" cy="4912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400734" y="4718845"/>
              <a:ext cx="94484" cy="1719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514116" y="5111636"/>
              <a:ext cx="94484" cy="111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514116" y="5101331"/>
              <a:ext cx="94484" cy="1030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514116" y="5098068"/>
              <a:ext cx="94484" cy="326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514116" y="5078660"/>
              <a:ext cx="94484" cy="1940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514116" y="507866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514116" y="5078316"/>
              <a:ext cx="94484" cy="34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514116" y="4999655"/>
              <a:ext cx="94484" cy="7866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514116" y="4943150"/>
              <a:ext cx="94484" cy="5650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514116" y="4911033"/>
              <a:ext cx="94484" cy="3211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514116" y="4843707"/>
              <a:ext cx="94484" cy="6732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514116" y="4603258"/>
              <a:ext cx="94484" cy="240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627497" y="5082095"/>
              <a:ext cx="94484" cy="407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627497" y="5060626"/>
              <a:ext cx="94484" cy="2146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627497" y="5055646"/>
              <a:ext cx="94484" cy="498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627497" y="5018032"/>
              <a:ext cx="94484" cy="3761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5627497" y="501803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5627497" y="5012880"/>
              <a:ext cx="94484" cy="515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5627497" y="4891968"/>
              <a:ext cx="94484" cy="12091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5627497" y="4823612"/>
              <a:ext cx="94484" cy="6835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5627497" y="4773290"/>
              <a:ext cx="94484" cy="5032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5627497" y="4618544"/>
              <a:ext cx="94484" cy="15474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5627497" y="4098143"/>
              <a:ext cx="94484" cy="5204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5740879" y="5034349"/>
              <a:ext cx="94484" cy="88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5740879" y="5007040"/>
              <a:ext cx="94484" cy="2730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5740879" y="5001201"/>
              <a:ext cx="94484" cy="58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5740879" y="4949504"/>
              <a:ext cx="94484" cy="516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5740879" y="494950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5740879" y="4946928"/>
              <a:ext cx="94484" cy="25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5740879" y="4798193"/>
              <a:ext cx="94484" cy="1487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5740879" y="4682091"/>
              <a:ext cx="94484" cy="11610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5740879" y="4631253"/>
              <a:ext cx="94484" cy="5083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5740879" y="4420001"/>
              <a:ext cx="94484" cy="21125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5740879" y="3887750"/>
              <a:ext cx="94484" cy="5322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5854261" y="4992442"/>
              <a:ext cx="94484" cy="1303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5854261" y="4965305"/>
              <a:ext cx="94484" cy="2713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5854261" y="4954829"/>
              <a:ext cx="94484" cy="1047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5854261" y="4887675"/>
              <a:ext cx="94484" cy="6715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5854261" y="488767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5854261" y="4882007"/>
              <a:ext cx="94484" cy="566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5854261" y="4631425"/>
              <a:ext cx="94484" cy="25058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5854261" y="4410040"/>
              <a:ext cx="94484" cy="2213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5854261" y="4355080"/>
              <a:ext cx="94484" cy="5495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5854261" y="4093678"/>
              <a:ext cx="94484" cy="26140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5854261" y="3644038"/>
              <a:ext cx="94484" cy="449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5967642" y="5016658"/>
              <a:ext cx="94484" cy="1061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5967642" y="4978702"/>
              <a:ext cx="94484" cy="3795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5967642" y="4961355"/>
              <a:ext cx="94484" cy="1734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5967642" y="4875824"/>
              <a:ext cx="94484" cy="8553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5967642" y="4875652"/>
              <a:ext cx="94484" cy="1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5967642" y="4863630"/>
              <a:ext cx="94484" cy="1202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5967642" y="4629707"/>
              <a:ext cx="94484" cy="23392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5967642" y="4402655"/>
              <a:ext cx="94484" cy="22705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5967642" y="4358515"/>
              <a:ext cx="94484" cy="4413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5967642" y="4241039"/>
              <a:ext cx="94484" cy="11747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5967642" y="3586330"/>
              <a:ext cx="94484" cy="654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081024" y="5079690"/>
              <a:ext cx="94484" cy="431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081024" y="5036238"/>
              <a:ext cx="94484" cy="4345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081024" y="5020952"/>
              <a:ext cx="94484" cy="1528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081024" y="4941776"/>
              <a:ext cx="94484" cy="7917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081024" y="494177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081024" y="4928036"/>
              <a:ext cx="94484" cy="137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081024" y="4724856"/>
              <a:ext cx="94484" cy="20317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081024" y="4502098"/>
              <a:ext cx="94484" cy="22275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081024" y="4461565"/>
              <a:ext cx="94484" cy="4053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081024" y="4384793"/>
              <a:ext cx="94484" cy="767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081024" y="3418016"/>
              <a:ext cx="94484" cy="96677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194405" y="5089995"/>
              <a:ext cx="94484" cy="328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194405" y="5053756"/>
              <a:ext cx="94484" cy="3623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194405" y="5036238"/>
              <a:ext cx="94484" cy="1751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194405" y="4981793"/>
              <a:ext cx="94484" cy="5444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194405" y="498179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194405" y="4964790"/>
              <a:ext cx="94484" cy="1700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194405" y="4830310"/>
              <a:ext cx="94484" cy="13447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194405" y="4711803"/>
              <a:ext cx="94484" cy="11850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194405" y="4660966"/>
              <a:ext cx="94484" cy="5083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194405" y="4631768"/>
              <a:ext cx="94484" cy="2919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194405" y="3793288"/>
              <a:ext cx="94484" cy="838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307787" y="5108716"/>
              <a:ext cx="94484" cy="140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307787" y="5080721"/>
              <a:ext cx="94484" cy="2799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307787" y="5073507"/>
              <a:ext cx="94484" cy="721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307787" y="5048260"/>
              <a:ext cx="94484" cy="252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307787" y="5048089"/>
              <a:ext cx="94484" cy="1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307787" y="5037784"/>
              <a:ext cx="94484" cy="1030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307787" y="4913265"/>
              <a:ext cx="94484" cy="12451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307787" y="4864317"/>
              <a:ext cx="94484" cy="4894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307787" y="4835635"/>
              <a:ext cx="94484" cy="2868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307787" y="4827219"/>
              <a:ext cx="94484" cy="841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307787" y="4161347"/>
              <a:ext cx="94484" cy="665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421169" y="5117819"/>
              <a:ext cx="94484" cy="49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421169" y="5107514"/>
              <a:ext cx="94484" cy="1030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421169" y="5103220"/>
              <a:ext cx="94484" cy="429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421169" y="5089652"/>
              <a:ext cx="94484" cy="1356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421169" y="508965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421169" y="5084328"/>
              <a:ext cx="94484" cy="532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421169" y="4966851"/>
              <a:ext cx="94484" cy="1174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421169" y="4951050"/>
              <a:ext cx="94484" cy="1580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421169" y="4921509"/>
              <a:ext cx="94484" cy="2954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421169" y="4918761"/>
              <a:ext cx="94484" cy="274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421169" y="4486468"/>
              <a:ext cx="94484" cy="4322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534550" y="5116273"/>
              <a:ext cx="94484" cy="65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534550" y="5108201"/>
              <a:ext cx="94484" cy="807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534550" y="5103907"/>
              <a:ext cx="94484" cy="429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534550" y="5094289"/>
              <a:ext cx="94484" cy="961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534550" y="5093602"/>
              <a:ext cx="94484" cy="6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534550" y="5080721"/>
              <a:ext cx="94484" cy="1288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6534550" y="4989179"/>
              <a:ext cx="94484" cy="9154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6534550" y="4976813"/>
              <a:ext cx="94484" cy="1236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6534550" y="4963588"/>
              <a:ext cx="94484" cy="1322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6534550" y="4961012"/>
              <a:ext cx="94484" cy="257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6534550" y="4643619"/>
              <a:ext cx="94484" cy="3173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6647932" y="5109747"/>
              <a:ext cx="94484" cy="130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6647932" y="5091713"/>
              <a:ext cx="94484" cy="1803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6647932" y="5090339"/>
              <a:ext cx="94484" cy="13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6647932" y="5076084"/>
              <a:ext cx="94484" cy="1425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6647932" y="5074710"/>
              <a:ext cx="94484" cy="13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6647932" y="5054959"/>
              <a:ext cx="94484" cy="1975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6647932" y="4860367"/>
              <a:ext cx="94484" cy="19459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6647932" y="4849203"/>
              <a:ext cx="94484" cy="1116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6647932" y="4839928"/>
              <a:ext cx="94484" cy="927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6647932" y="4835978"/>
              <a:ext cx="94484" cy="395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6647932" y="4181957"/>
              <a:ext cx="94484" cy="6540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6761314" y="5112151"/>
              <a:ext cx="94484" cy="10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6761314" y="5074538"/>
              <a:ext cx="94484" cy="3761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6761314" y="5072992"/>
              <a:ext cx="94484" cy="154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6761314" y="5063031"/>
              <a:ext cx="94484" cy="996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6761314" y="5044825"/>
              <a:ext cx="94484" cy="1820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6761314" y="5015113"/>
              <a:ext cx="94484" cy="297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6761314" y="4801628"/>
              <a:ext cx="94484" cy="21348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6761314" y="4787717"/>
              <a:ext cx="94484" cy="1391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6761314" y="4776896"/>
              <a:ext cx="94484" cy="1082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6761314" y="4774835"/>
              <a:ext cx="94484" cy="206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6761314" y="3415268"/>
              <a:ext cx="94484" cy="13595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6874695" y="5112323"/>
              <a:ext cx="94484" cy="104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6874695" y="5029540"/>
              <a:ext cx="94484" cy="8278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6874695" y="5026620"/>
              <a:ext cx="94484" cy="291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6874695" y="5013567"/>
              <a:ext cx="94484" cy="1305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6874695" y="4935249"/>
              <a:ext cx="94484" cy="7831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6874695" y="4879774"/>
              <a:ext cx="94484" cy="5547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6874695" y="4706823"/>
              <a:ext cx="94484" cy="17295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6874695" y="4684495"/>
              <a:ext cx="94484" cy="2232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6874695" y="4674362"/>
              <a:ext cx="94484" cy="1013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6874695" y="4673160"/>
              <a:ext cx="94484" cy="120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6874695" y="2924409"/>
              <a:ext cx="94484" cy="17487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6988077" y="5101846"/>
              <a:ext cx="94484" cy="20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6988077" y="4913609"/>
              <a:ext cx="94484" cy="18823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6988077" y="4894888"/>
              <a:ext cx="94484" cy="1872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6988077" y="4863973"/>
              <a:ext cx="94484" cy="3091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6988077" y="4603601"/>
              <a:ext cx="94484" cy="2603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6988077" y="4510342"/>
              <a:ext cx="94484" cy="9325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6988077" y="4285006"/>
              <a:ext cx="94484" cy="2253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6988077" y="4239836"/>
              <a:ext cx="94484" cy="4517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6988077" y="4173026"/>
              <a:ext cx="94484" cy="6681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6988077" y="4172854"/>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6988077" y="1809584"/>
              <a:ext cx="94484" cy="23632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101458" y="5086904"/>
              <a:ext cx="94484" cy="358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101458" y="4910174"/>
              <a:ext cx="94484" cy="1767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101458" y="4896434"/>
              <a:ext cx="94484" cy="137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101458" y="4866721"/>
              <a:ext cx="94484" cy="2971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101458" y="4540741"/>
              <a:ext cx="94484" cy="32598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101458" y="4447481"/>
              <a:ext cx="94484" cy="9325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101458" y="4099861"/>
              <a:ext cx="94484" cy="34762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101458" y="4047821"/>
              <a:ext cx="94484" cy="5204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101458" y="3938073"/>
              <a:ext cx="94484" cy="1097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101458" y="3937901"/>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101458" y="1952651"/>
              <a:ext cx="94484" cy="19852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214840" y="5067840"/>
              <a:ext cx="94484" cy="549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214840" y="4931814"/>
              <a:ext cx="94484" cy="13602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214840" y="4910346"/>
              <a:ext cx="94484" cy="2146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214840" y="4871015"/>
              <a:ext cx="94484" cy="3933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214840" y="4541600"/>
              <a:ext cx="94484" cy="32941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214840" y="4444905"/>
              <a:ext cx="94484" cy="9669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214840" y="3871091"/>
              <a:ext cx="94484" cy="57381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214840" y="3838802"/>
              <a:ext cx="94484" cy="3228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214840" y="3733004"/>
              <a:ext cx="94484" cy="10579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214840" y="3732832"/>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214840" y="2209588"/>
              <a:ext cx="94484" cy="1523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328222" y="5063889"/>
              <a:ext cx="94484" cy="589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328222" y="4971145"/>
              <a:ext cx="94484" cy="9274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328222" y="4960153"/>
              <a:ext cx="94484" cy="1099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328222" y="4906739"/>
              <a:ext cx="94484" cy="5341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328222" y="4569595"/>
              <a:ext cx="94484" cy="3371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328222" y="4505361"/>
              <a:ext cx="94484" cy="6423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328222" y="3899773"/>
              <a:ext cx="94484" cy="6055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328222" y="3880880"/>
              <a:ext cx="94484" cy="1889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328222" y="3786590"/>
              <a:ext cx="94484" cy="942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7328222" y="3786075"/>
              <a:ext cx="94484" cy="51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7328222" y="2294260"/>
              <a:ext cx="94484" cy="14918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7441603" y="5027135"/>
              <a:ext cx="94484" cy="956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7441603" y="4979045"/>
              <a:ext cx="94484" cy="4808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7441603" y="4972691"/>
              <a:ext cx="94484" cy="635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7441603" y="4931986"/>
              <a:ext cx="94484" cy="407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7441603" y="4618028"/>
              <a:ext cx="94484" cy="31395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7441603" y="4600682"/>
              <a:ext cx="94484" cy="1734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7441603" y="4074614"/>
              <a:ext cx="94484" cy="52606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7441603" y="4049195"/>
              <a:ext cx="94484" cy="2541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7441603" y="3924333"/>
              <a:ext cx="94484" cy="12486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7441603" y="3922959"/>
              <a:ext cx="94484" cy="137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7441603" y="2561159"/>
              <a:ext cx="94484" cy="13618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7554985" y="5041734"/>
              <a:ext cx="94484" cy="810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7554985" y="5018376"/>
              <a:ext cx="94484" cy="2335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7554985" y="5014769"/>
              <a:ext cx="94484" cy="360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7554985" y="4977156"/>
              <a:ext cx="94484" cy="3761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7554985" y="4813307"/>
              <a:ext cx="94484" cy="16384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7554985" y="4804548"/>
              <a:ext cx="94484" cy="875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7554985" y="4511716"/>
              <a:ext cx="94484" cy="29283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7554985" y="4490590"/>
              <a:ext cx="94484" cy="2112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7554985" y="4406777"/>
              <a:ext cx="94484" cy="8381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7554985" y="4406605"/>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7554985" y="3815272"/>
              <a:ext cx="94484" cy="5913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7668367" y="5068698"/>
              <a:ext cx="94484" cy="541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7668367" y="5064233"/>
              <a:ext cx="94484" cy="446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7668367" y="5060970"/>
              <a:ext cx="94484" cy="326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7668367" y="5035036"/>
              <a:ext cx="94484" cy="2593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7668367" y="4934391"/>
              <a:ext cx="94484" cy="10064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7668367" y="4930269"/>
              <a:ext cx="94484" cy="412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7668367" y="4781705"/>
              <a:ext cx="94484" cy="14856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7668367" y="4762813"/>
              <a:ext cx="94484" cy="1889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7668367" y="4719532"/>
              <a:ext cx="94484" cy="4328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7668367" y="4719532"/>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7668367" y="4471011"/>
              <a:ext cx="94484" cy="2485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7781748" y="5103564"/>
              <a:ext cx="94484" cy="19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7781748" y="5102877"/>
              <a:ext cx="94484" cy="68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7781748" y="5099098"/>
              <a:ext cx="94484" cy="37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7781748" y="5085702"/>
              <a:ext cx="94484" cy="133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7781748" y="5016658"/>
              <a:ext cx="94484" cy="6904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7781748" y="5013567"/>
              <a:ext cx="94484" cy="30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7781748" y="4936967"/>
              <a:ext cx="94484" cy="7660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7781748" y="4923227"/>
              <a:ext cx="94484" cy="1373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7781748" y="4894716"/>
              <a:ext cx="94484" cy="2851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7781748" y="4894716"/>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7781748" y="4768137"/>
              <a:ext cx="94484" cy="1265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7895130" y="5113010"/>
              <a:ext cx="94484" cy="97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7895130" y="5112838"/>
              <a:ext cx="94484" cy="1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7895130" y="5110949"/>
              <a:ext cx="94484" cy="18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7895130" y="5107686"/>
              <a:ext cx="94484" cy="326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7895130" y="5059081"/>
              <a:ext cx="94484" cy="4860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7895130" y="5055302"/>
              <a:ext cx="94484" cy="377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7895130" y="5022841"/>
              <a:ext cx="94484" cy="324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7895130" y="5003605"/>
              <a:ext cx="94484" cy="192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7895130" y="4984713"/>
              <a:ext cx="94484" cy="1889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7895130" y="4984713"/>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7895130" y="4920822"/>
              <a:ext cx="94484" cy="638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8008512" y="5112666"/>
              <a:ext cx="94484" cy="101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8008512" y="5111636"/>
              <a:ext cx="94484" cy="10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8008512" y="5110777"/>
              <a:ext cx="94484" cy="85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8008512" y="5109575"/>
              <a:ext cx="94484" cy="120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8008512" y="5036753"/>
              <a:ext cx="94484" cy="7282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8008512" y="5036410"/>
              <a:ext cx="94484" cy="34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8008512" y="5006010"/>
              <a:ext cx="94484" cy="3039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8008512" y="4988835"/>
              <a:ext cx="94484" cy="1717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8008512" y="4982309"/>
              <a:ext cx="94484" cy="652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8008512" y="4982137"/>
              <a:ext cx="94484" cy="17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8008512" y="4945382"/>
              <a:ext cx="94484" cy="367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8121893" y="5114556"/>
              <a:ext cx="94484" cy="82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8121893" y="5113525"/>
              <a:ext cx="94484" cy="103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8121893" y="5112495"/>
              <a:ext cx="94484" cy="103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8121893" y="5110949"/>
              <a:ext cx="94484" cy="154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8121893" y="5012021"/>
              <a:ext cx="94484" cy="9892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8121893" y="5011162"/>
              <a:ext cx="94484" cy="85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8121893" y="4985057"/>
              <a:ext cx="94484" cy="2610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8121893" y="4971488"/>
              <a:ext cx="94484" cy="13568"/>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8121893" y="4967882"/>
              <a:ext cx="94484" cy="360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8121893" y="4967195"/>
              <a:ext cx="94484" cy="68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8121893" y="4947959"/>
              <a:ext cx="94484" cy="19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8235275"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8235275"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8235275" y="512280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8235275" y="5122800"/>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8235275" y="51228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8235275" y="5122800"/>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8235275" y="512280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8235275" y="512280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8235275" y="5119880"/>
              <a:ext cx="94484" cy="291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8235275" y="5119880"/>
              <a:ext cx="94484" cy="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8235275" y="511988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65" name="pl6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6" name="pl665"/>
            <p:cNvSpPr/>
            <p:nvPr/>
          </p:nvSpPr>
          <p:spPr>
            <a:xfrm>
              <a:off x="1274398" y="47793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7" name="pl666"/>
            <p:cNvSpPr/>
            <p:nvPr/>
          </p:nvSpPr>
          <p:spPr>
            <a:xfrm>
              <a:off x="1274398" y="443580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8" name="pl667"/>
            <p:cNvSpPr/>
            <p:nvPr/>
          </p:nvSpPr>
          <p:spPr>
            <a:xfrm>
              <a:off x="1274398" y="409230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9" name="pl668"/>
            <p:cNvSpPr/>
            <p:nvPr/>
          </p:nvSpPr>
          <p:spPr>
            <a:xfrm>
              <a:off x="1274398" y="374880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0" name="pl669"/>
            <p:cNvSpPr/>
            <p:nvPr/>
          </p:nvSpPr>
          <p:spPr>
            <a:xfrm>
              <a:off x="1274398" y="340530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1" name="pl670"/>
            <p:cNvSpPr/>
            <p:nvPr/>
          </p:nvSpPr>
          <p:spPr>
            <a:xfrm>
              <a:off x="1274398" y="306180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2" name="pl671"/>
            <p:cNvSpPr/>
            <p:nvPr/>
          </p:nvSpPr>
          <p:spPr>
            <a:xfrm>
              <a:off x="1274398" y="271830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3" name="pl672"/>
            <p:cNvSpPr/>
            <p:nvPr/>
          </p:nvSpPr>
          <p:spPr>
            <a:xfrm>
              <a:off x="1274398" y="237481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4" name="pl673"/>
            <p:cNvSpPr/>
            <p:nvPr/>
          </p:nvSpPr>
          <p:spPr>
            <a:xfrm>
              <a:off x="1274398" y="203131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5" name="pl674"/>
            <p:cNvSpPr/>
            <p:nvPr/>
          </p:nvSpPr>
          <p:spPr>
            <a:xfrm>
              <a:off x="1274398" y="168781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6" name="rc675"/>
            <p:cNvSpPr/>
            <p:nvPr/>
          </p:nvSpPr>
          <p:spPr>
            <a:xfrm>
              <a:off x="1545759" y="5121426"/>
              <a:ext cx="94484" cy="13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1545759" y="5113869"/>
              <a:ext cx="94484" cy="755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1545759" y="5039673"/>
              <a:ext cx="94484" cy="7419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1545759" y="5037612"/>
              <a:ext cx="94484" cy="20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1545759" y="4999827"/>
              <a:ext cx="94484" cy="3778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1545759" y="4644306"/>
              <a:ext cx="94484" cy="35552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1545759" y="4541428"/>
              <a:ext cx="94484" cy="10287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1545759" y="4541085"/>
              <a:ext cx="94484" cy="34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1545759" y="4523738"/>
              <a:ext cx="94484" cy="1734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1545759" y="4509311"/>
              <a:ext cx="94484" cy="1442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1545759" y="4505017"/>
              <a:ext cx="94484" cy="429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1659140" y="5121941"/>
              <a:ext cx="94484" cy="85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1659140" y="5108029"/>
              <a:ext cx="94484" cy="1391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1659140" y="5031944"/>
              <a:ext cx="94484" cy="7608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1659140" y="5029024"/>
              <a:ext cx="94484" cy="291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1659140" y="4945726"/>
              <a:ext cx="94484" cy="8329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1659140" y="4197071"/>
              <a:ext cx="94484" cy="74865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1659140" y="4083201"/>
              <a:ext cx="94484" cy="11386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1659140" y="4082858"/>
              <a:ext cx="94484" cy="34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1659140" y="4062935"/>
              <a:ext cx="94484" cy="1992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1659140" y="4053145"/>
              <a:ext cx="94484" cy="978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1659140" y="4049366"/>
              <a:ext cx="94484" cy="377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1772522" y="5120567"/>
              <a:ext cx="94484" cy="223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1772522" y="5110090"/>
              <a:ext cx="94484" cy="104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1772522" y="5005666"/>
              <a:ext cx="94484" cy="10442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1772522" y="5003262"/>
              <a:ext cx="94484" cy="24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1772522" y="4930097"/>
              <a:ext cx="94484" cy="7316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1772522" y="4210811"/>
              <a:ext cx="94484" cy="71928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1772522" y="4102609"/>
              <a:ext cx="94484" cy="10820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1772522" y="410260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1772522" y="4090071"/>
              <a:ext cx="94484" cy="1253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1772522" y="4085090"/>
              <a:ext cx="94484" cy="498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1772522" y="4083888"/>
              <a:ext cx="94484" cy="120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1885903" y="5106655"/>
              <a:ext cx="94484" cy="1614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1885903" y="5097209"/>
              <a:ext cx="94484" cy="944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1885903" y="5021124"/>
              <a:ext cx="94484" cy="7608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1885903" y="5015628"/>
              <a:ext cx="94484" cy="549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1885903" y="4927177"/>
              <a:ext cx="94484" cy="8845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1885903" y="4165469"/>
              <a:ext cx="94484" cy="7617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1885903" y="4070148"/>
              <a:ext cx="94484" cy="9532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1885903" y="407014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1885903" y="4049538"/>
              <a:ext cx="94484" cy="2060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1885903" y="4038890"/>
              <a:ext cx="94484" cy="1064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1885903" y="4036485"/>
              <a:ext cx="94484" cy="240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1999285" y="5097037"/>
              <a:ext cx="94484" cy="2576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1999285" y="5078660"/>
              <a:ext cx="94484" cy="1837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1999285" y="5038471"/>
              <a:ext cx="94484" cy="4018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1999285" y="5032803"/>
              <a:ext cx="94484" cy="56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1999285" y="4973206"/>
              <a:ext cx="94484" cy="5959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1999285" y="4603258"/>
              <a:ext cx="94484" cy="3699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1999285" y="4504846"/>
              <a:ext cx="94484" cy="9841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1999285" y="4504846"/>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1999285" y="4481144"/>
              <a:ext cx="94484" cy="2370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1999285" y="4470667"/>
              <a:ext cx="94484" cy="1047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1999285" y="4468263"/>
              <a:ext cx="94484" cy="240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2112667" y="5113697"/>
              <a:ext cx="94484" cy="91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2112667" y="5102533"/>
              <a:ext cx="94484" cy="1116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2112667" y="5083812"/>
              <a:ext cx="94484" cy="1872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2112667" y="5081751"/>
              <a:ext cx="94484" cy="20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2112667" y="5041906"/>
              <a:ext cx="94484" cy="3984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2112667" y="4951565"/>
              <a:ext cx="94484" cy="9034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2112667" y="4902102"/>
              <a:ext cx="94484" cy="4946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2112667" y="4901586"/>
              <a:ext cx="94484" cy="51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2112667" y="4891797"/>
              <a:ext cx="94484" cy="978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2112667" y="4889907"/>
              <a:ext cx="94484" cy="188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112667" y="4888705"/>
              <a:ext cx="94484" cy="120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226048" y="5119880"/>
              <a:ext cx="94484" cy="291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2226048" y="5117819"/>
              <a:ext cx="94484" cy="206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2226048" y="5106827"/>
              <a:ext cx="94484" cy="109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2226048" y="5103392"/>
              <a:ext cx="94484" cy="343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2226048" y="5093430"/>
              <a:ext cx="94484" cy="996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2226048" y="5085358"/>
              <a:ext cx="94484" cy="807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2226048" y="5057707"/>
              <a:ext cx="94484" cy="2765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2226048" y="505770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2226048" y="5053928"/>
              <a:ext cx="94484" cy="377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2226048" y="5046886"/>
              <a:ext cx="94484" cy="704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2226048" y="5045856"/>
              <a:ext cx="94484" cy="103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2339430" y="5121082"/>
              <a:ext cx="94484" cy="171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2339430" y="5120567"/>
              <a:ext cx="94484" cy="51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2339430" y="5117475"/>
              <a:ext cx="94484" cy="30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2339430" y="5114727"/>
              <a:ext cx="94484" cy="27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2339430" y="5110605"/>
              <a:ext cx="94484" cy="412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2339430" y="511060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2339430" y="5094804"/>
              <a:ext cx="94484" cy="1580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2339430" y="509480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2339430" y="5093602"/>
              <a:ext cx="94484" cy="120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2339430" y="5091713"/>
              <a:ext cx="94484" cy="188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2339430" y="5085186"/>
              <a:ext cx="94484" cy="652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2452812" y="5122456"/>
              <a:ext cx="94484" cy="3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2452812" y="5122284"/>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2452812" y="5119708"/>
              <a:ext cx="94484" cy="257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2452812" y="5117132"/>
              <a:ext cx="94484" cy="257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2452812" y="5115930"/>
              <a:ext cx="94484" cy="120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2452812" y="511593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2452812" y="5106312"/>
              <a:ext cx="94484" cy="96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2452812" y="510631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2452812" y="5106140"/>
              <a:ext cx="94484" cy="1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2452812" y="5104766"/>
              <a:ext cx="94484" cy="137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2452812" y="5104422"/>
              <a:ext cx="94484" cy="34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2566193" y="5121769"/>
              <a:ext cx="94484" cy="10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2566193" y="512176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2566193" y="5119708"/>
              <a:ext cx="94484" cy="206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2566193" y="5117475"/>
              <a:ext cx="94484" cy="223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2566193" y="5116273"/>
              <a:ext cx="94484" cy="120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2566193" y="511627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2566193" y="5113010"/>
              <a:ext cx="94484" cy="326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2566193" y="511301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2566193" y="5113010"/>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2566193" y="5112495"/>
              <a:ext cx="94484" cy="51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2566193" y="5111979"/>
              <a:ext cx="94484" cy="51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2679575" y="5122113"/>
              <a:ext cx="94484" cy="6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2679575" y="512211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2679575" y="5121769"/>
              <a:ext cx="94484" cy="34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2679575" y="5116101"/>
              <a:ext cx="94484" cy="56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2679575" y="5115071"/>
              <a:ext cx="94484" cy="103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2679575" y="511507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2679575" y="5109060"/>
              <a:ext cx="94484" cy="601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2679575" y="5108888"/>
              <a:ext cx="94484" cy="17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2679575" y="5108888"/>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2679575" y="510888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2679575" y="5108544"/>
              <a:ext cx="94484" cy="34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2792956" y="5120910"/>
              <a:ext cx="94484" cy="188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2792956" y="5120739"/>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2792956" y="5120052"/>
              <a:ext cx="94484" cy="68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2792956" y="5112323"/>
              <a:ext cx="94484" cy="772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2792956" y="5110090"/>
              <a:ext cx="94484" cy="223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2792956" y="511009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2792956" y="5106312"/>
              <a:ext cx="94484" cy="377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2792956" y="510631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2792956" y="5106312"/>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2792956" y="5106140"/>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2792956" y="5105968"/>
              <a:ext cx="94484" cy="17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2906338" y="5119708"/>
              <a:ext cx="94484" cy="309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2906338" y="5119536"/>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2906338" y="5118334"/>
              <a:ext cx="94484" cy="120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2906338" y="5104938"/>
              <a:ext cx="94484" cy="133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2906338" y="5103907"/>
              <a:ext cx="94484" cy="103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2906338" y="510390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2906338" y="5098926"/>
              <a:ext cx="94484" cy="498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2906338" y="5097896"/>
              <a:ext cx="94484" cy="103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2906338" y="5097037"/>
              <a:ext cx="94484" cy="85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2906338" y="509703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2906338" y="5096350"/>
              <a:ext cx="94484" cy="68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3019720" y="5120395"/>
              <a:ext cx="94484" cy="240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3019720" y="512039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3019720" y="5119193"/>
              <a:ext cx="94484" cy="120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3019720" y="5105109"/>
              <a:ext cx="94484" cy="1408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3019720" y="5102705"/>
              <a:ext cx="94484" cy="240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3019720" y="510270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3019720" y="5090854"/>
              <a:ext cx="94484" cy="1185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3019720" y="5083812"/>
              <a:ext cx="94484" cy="704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3019720" y="5082095"/>
              <a:ext cx="94484" cy="171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3019720" y="5082095"/>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019720" y="5082095"/>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133101" y="5120739"/>
              <a:ext cx="94484" cy="206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133101" y="512073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133101" y="5118162"/>
              <a:ext cx="94484" cy="257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3133101" y="5105625"/>
              <a:ext cx="94484" cy="1253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3133101" y="5098239"/>
              <a:ext cx="94484" cy="738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3133101" y="509823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3133101" y="5083641"/>
              <a:ext cx="94484" cy="1459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3133101" y="5072992"/>
              <a:ext cx="94484" cy="1064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3133101" y="5072305"/>
              <a:ext cx="94484" cy="68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3133101" y="5072133"/>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3133101" y="5072133"/>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3246483" y="5122284"/>
              <a:ext cx="94484" cy="51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3246483" y="5121941"/>
              <a:ext cx="94484" cy="3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3246483" y="5116273"/>
              <a:ext cx="94484" cy="566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3246483" y="5103048"/>
              <a:ext cx="94484" cy="1322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3246483" y="5100472"/>
              <a:ext cx="94484" cy="257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3246483" y="510047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3246483" y="5080893"/>
              <a:ext cx="94484" cy="1957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3246483" y="5069385"/>
              <a:ext cx="94484" cy="115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3246483" y="5067668"/>
              <a:ext cx="94484" cy="171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3246483" y="506766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3246483" y="5067153"/>
              <a:ext cx="94484" cy="51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335986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3359865"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3359865" y="5112495"/>
              <a:ext cx="94484" cy="103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3359865" y="5098411"/>
              <a:ext cx="94484" cy="1408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3359865" y="5095148"/>
              <a:ext cx="94484" cy="326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3359865" y="509514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3359865" y="5073851"/>
              <a:ext cx="94484" cy="2129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3359865" y="5060455"/>
              <a:ext cx="94484" cy="133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3359865" y="5054787"/>
              <a:ext cx="94484" cy="566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3359865" y="505478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3359865" y="5054443"/>
              <a:ext cx="94484" cy="34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3473246" y="5121597"/>
              <a:ext cx="94484" cy="12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3473246" y="5120910"/>
              <a:ext cx="94484" cy="68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3473246" y="5112151"/>
              <a:ext cx="94484" cy="875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3473246" y="5097552"/>
              <a:ext cx="94484" cy="1459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3473246" y="509755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3473246" y="509755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3473246" y="5077286"/>
              <a:ext cx="94484" cy="2026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3473246" y="5057191"/>
              <a:ext cx="94484" cy="2009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3473246" y="5056161"/>
              <a:ext cx="94484" cy="103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3473246" y="505616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3473246" y="5056161"/>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3586628" y="5121769"/>
              <a:ext cx="94484" cy="10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3586628" y="5121254"/>
              <a:ext cx="94484" cy="51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3586628" y="5113697"/>
              <a:ext cx="94484" cy="755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3586628" y="5105968"/>
              <a:ext cx="94484" cy="772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3586628" y="5104079"/>
              <a:ext cx="94484" cy="188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3586628" y="510407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3586628" y="5071790"/>
              <a:ext cx="94484" cy="3228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3586628" y="5052211"/>
              <a:ext cx="94484" cy="1957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3586628" y="5051008"/>
              <a:ext cx="94484" cy="120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3586628" y="505100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586628" y="5051008"/>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700010" y="5122113"/>
              <a:ext cx="94484" cy="6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3700010" y="5121941"/>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3700010" y="5116960"/>
              <a:ext cx="94484" cy="498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3700010" y="5111121"/>
              <a:ext cx="94484" cy="583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3700010" y="5110777"/>
              <a:ext cx="94484" cy="3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3700010" y="511077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3700010" y="5081064"/>
              <a:ext cx="94484" cy="2971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3700010" y="5049806"/>
              <a:ext cx="94484" cy="312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3700010" y="5048947"/>
              <a:ext cx="94484" cy="85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3700010" y="504894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3700010" y="5048089"/>
              <a:ext cx="94484" cy="85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3813391" y="5121597"/>
              <a:ext cx="94484" cy="12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3813391" y="5121426"/>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3813391" y="5117304"/>
              <a:ext cx="94484" cy="412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3813391" y="5108029"/>
              <a:ext cx="94484" cy="927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3813391" y="510802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3813391" y="510802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3813391" y="5093602"/>
              <a:ext cx="94484" cy="144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3813391" y="5055989"/>
              <a:ext cx="94484" cy="376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3813391" y="5055474"/>
              <a:ext cx="94484" cy="51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3813391" y="505547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3813391" y="5055474"/>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3926773" y="5122456"/>
              <a:ext cx="94484" cy="3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3926773" y="512245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3926773" y="5119708"/>
              <a:ext cx="94484" cy="27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3926773" y="5106140"/>
              <a:ext cx="94484" cy="1356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3926773" y="510614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3926773" y="510614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3926773" y="5093602"/>
              <a:ext cx="94484" cy="1253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3926773" y="5020437"/>
              <a:ext cx="94484" cy="7316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3926773" y="5016830"/>
              <a:ext cx="94484" cy="360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3926773" y="501683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3926773" y="5015456"/>
              <a:ext cx="94484" cy="137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4040154" y="5122456"/>
              <a:ext cx="94484" cy="3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4040154" y="5122113"/>
              <a:ext cx="94484" cy="3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4040154" y="5116788"/>
              <a:ext cx="94484" cy="532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4040154" y="5102533"/>
              <a:ext cx="94484" cy="1425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4040154" y="510253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4040154" y="510253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4040154" y="5092228"/>
              <a:ext cx="94484" cy="1030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4040154" y="4986774"/>
              <a:ext cx="94484" cy="10545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4040154" y="4977843"/>
              <a:ext cx="94484" cy="893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4040154" y="4976984"/>
              <a:ext cx="94484" cy="85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4040154" y="4969427"/>
              <a:ext cx="94484" cy="75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4153536" y="5122113"/>
              <a:ext cx="94484" cy="6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4153536" y="512211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4153536" y="5120223"/>
              <a:ext cx="94484" cy="188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4153536" y="5104938"/>
              <a:ext cx="94484" cy="1528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4153536" y="510493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4153536" y="510493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4153536" y="5096694"/>
              <a:ext cx="94484" cy="82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4153536" y="5009788"/>
              <a:ext cx="94484" cy="8690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4153536" y="5005666"/>
              <a:ext cx="94484" cy="412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4153536" y="5004292"/>
              <a:ext cx="94484" cy="137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4153536" y="5000171"/>
              <a:ext cx="94484" cy="41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4266918" y="5116960"/>
              <a:ext cx="94484" cy="583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4266918" y="511696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4266918" y="5101674"/>
              <a:ext cx="94484" cy="1528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4266918" y="5050837"/>
              <a:ext cx="94484" cy="5083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4266918" y="505083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4266918" y="505083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4266918" y="5023528"/>
              <a:ext cx="94484" cy="273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4266918" y="4885957"/>
              <a:ext cx="94484" cy="13757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4266918" y="4882866"/>
              <a:ext cx="94484" cy="30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4266918" y="488286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4266918" y="4878572"/>
              <a:ext cx="94484" cy="429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4380299" y="5113525"/>
              <a:ext cx="94484" cy="927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4380299" y="511352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4380299" y="5083297"/>
              <a:ext cx="94484" cy="3022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4380299" y="5000686"/>
              <a:ext cx="94484" cy="8261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4380299" y="50006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4380299" y="5000514"/>
              <a:ext cx="94484" cy="17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4380299" y="4953626"/>
              <a:ext cx="94484" cy="4688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4380299" y="4807296"/>
              <a:ext cx="94484" cy="14633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4380299" y="4804892"/>
              <a:ext cx="94484" cy="240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4380299" y="4803861"/>
              <a:ext cx="94484" cy="103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4380299" y="4801457"/>
              <a:ext cx="94484" cy="240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4493681" y="5114384"/>
              <a:ext cx="94484" cy="841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4493681" y="511438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4493681" y="5081408"/>
              <a:ext cx="94484" cy="3297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4493681" y="4914296"/>
              <a:ext cx="94484" cy="16711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4493681" y="491429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4493681" y="491429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4493681" y="4846111"/>
              <a:ext cx="94484" cy="6818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4493681" y="4617513"/>
              <a:ext cx="94484" cy="22859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4493681" y="4614422"/>
              <a:ext cx="94484" cy="309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4493681" y="461442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4493681" y="4606865"/>
              <a:ext cx="94484" cy="75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4607063" y="5112151"/>
              <a:ext cx="94484" cy="1064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4607063" y="5111808"/>
              <a:ext cx="94484" cy="34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4607063" y="5079347"/>
              <a:ext cx="94484" cy="3246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4607063" y="4931127"/>
              <a:ext cx="94484" cy="14821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4607063" y="493112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4607063" y="493112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4607063" y="4854184"/>
              <a:ext cx="94484" cy="769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4607063" y="4644993"/>
              <a:ext cx="94484" cy="20919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4607063" y="4642588"/>
              <a:ext cx="94484" cy="240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4607063" y="464258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4607063" y="4627303"/>
              <a:ext cx="94484" cy="1528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4720444" y="5103220"/>
              <a:ext cx="94484" cy="1957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4720444" y="510322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4720444" y="5081751"/>
              <a:ext cx="94484" cy="2146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4720444" y="4944008"/>
              <a:ext cx="94484" cy="13774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4720444" y="4943837"/>
              <a:ext cx="94484" cy="17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4720444" y="4943837"/>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4720444" y="4877026"/>
              <a:ext cx="94484" cy="6681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4720444" y="4686041"/>
              <a:ext cx="94484" cy="19098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4720444" y="4676767"/>
              <a:ext cx="94484" cy="92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4720444" y="4676080"/>
              <a:ext cx="94484" cy="68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4720444" y="4621635"/>
              <a:ext cx="94484" cy="5444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4833826" y="5115414"/>
              <a:ext cx="94484" cy="738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4833826" y="5115243"/>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4833826" y="5108544"/>
              <a:ext cx="94484" cy="669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4833826" y="4995018"/>
              <a:ext cx="94484" cy="11352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4833826" y="4994846"/>
              <a:ext cx="94484" cy="17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4833826" y="499484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4833826" y="4962042"/>
              <a:ext cx="94484" cy="3280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4833826" y="4771057"/>
              <a:ext cx="94484" cy="19098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4833826" y="4761782"/>
              <a:ext cx="94484" cy="92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4833826" y="4761611"/>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4833826" y="4681060"/>
              <a:ext cx="94484" cy="8055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4947207" y="5116101"/>
              <a:ext cx="94484" cy="669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4947207" y="5115930"/>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4947207" y="5108029"/>
              <a:ext cx="94484" cy="790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4947207" y="5005323"/>
              <a:ext cx="94484" cy="10270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4947207" y="500532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4947207" y="5005323"/>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4947207" y="4987805"/>
              <a:ext cx="94484" cy="1751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4947207" y="4819662"/>
              <a:ext cx="94484" cy="16814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4947207" y="4808327"/>
              <a:ext cx="94484" cy="1133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4947207" y="480832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4947207" y="4734818"/>
              <a:ext cx="94484" cy="735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5060589" y="5120223"/>
              <a:ext cx="94484" cy="257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5060589" y="5118678"/>
              <a:ext cx="94484" cy="154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5060589" y="5113010"/>
              <a:ext cx="94484" cy="566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5060589" y="5069901"/>
              <a:ext cx="94484" cy="4310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5060589" y="506990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5060589" y="506990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5060589" y="5042077"/>
              <a:ext cx="94484" cy="2782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5060589" y="4956374"/>
              <a:ext cx="94484" cy="8570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5060589" y="4946756"/>
              <a:ext cx="94484" cy="961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5060589" y="494675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5060589" y="4905193"/>
              <a:ext cx="94484" cy="4156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5173971" y="5119536"/>
              <a:ext cx="94484" cy="32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5173971" y="5117991"/>
              <a:ext cx="94484" cy="154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5173971" y="5116617"/>
              <a:ext cx="94484" cy="13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5173971" y="5088450"/>
              <a:ext cx="94484" cy="2816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5173971" y="508845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5173971" y="508845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5173971" y="5056333"/>
              <a:ext cx="94484" cy="3211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5173971" y="5015800"/>
              <a:ext cx="94484" cy="4053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5173971" y="4999999"/>
              <a:ext cx="94484" cy="1580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5173971" y="499999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5173971" y="4957405"/>
              <a:ext cx="94484" cy="4259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5287352" y="5120567"/>
              <a:ext cx="94484" cy="223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5287352" y="5120395"/>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5287352" y="5119021"/>
              <a:ext cx="94484" cy="13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5287352" y="5097552"/>
              <a:ext cx="94484" cy="2146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5287352" y="509755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5287352" y="509755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5287352" y="5052039"/>
              <a:ext cx="94484" cy="4551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5287352" y="5006525"/>
              <a:ext cx="94484" cy="455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5287352" y="4984198"/>
              <a:ext cx="94484" cy="2232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5287352" y="4981965"/>
              <a:ext cx="94484" cy="223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5287352" y="4895232"/>
              <a:ext cx="94484" cy="8673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5400734" y="5120910"/>
              <a:ext cx="94484" cy="188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5400734" y="5118678"/>
              <a:ext cx="94484" cy="223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5400734" y="5116617"/>
              <a:ext cx="94484" cy="206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5400734" y="5105281"/>
              <a:ext cx="94484" cy="113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5400734" y="510528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5400734" y="5104938"/>
              <a:ext cx="94484" cy="3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5400734" y="5031257"/>
              <a:ext cx="94484" cy="7368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5400734" y="4973206"/>
              <a:ext cx="94484" cy="5805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5400734" y="4939887"/>
              <a:ext cx="94484" cy="3331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5400734" y="4890766"/>
              <a:ext cx="94484" cy="4912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5400734" y="4718845"/>
              <a:ext cx="94484" cy="1719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5514116" y="5111636"/>
              <a:ext cx="94484" cy="111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5514116" y="5101331"/>
              <a:ext cx="94484" cy="1030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5514116" y="5098068"/>
              <a:ext cx="94484" cy="326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5514116" y="5078660"/>
              <a:ext cx="94484" cy="194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5514116" y="507866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5514116" y="5078316"/>
              <a:ext cx="94484" cy="3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5514116" y="4999655"/>
              <a:ext cx="94484" cy="7866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5514116" y="4943150"/>
              <a:ext cx="94484" cy="5650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5514116" y="4911033"/>
              <a:ext cx="94484" cy="3211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5514116" y="4843707"/>
              <a:ext cx="94484" cy="6732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5514116" y="4603258"/>
              <a:ext cx="94484" cy="24044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5627497" y="5082095"/>
              <a:ext cx="94484" cy="4070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5627497" y="5060626"/>
              <a:ext cx="94484" cy="2146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5627497" y="5055646"/>
              <a:ext cx="94484" cy="498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5627497" y="5018032"/>
              <a:ext cx="94484" cy="376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5627497" y="501803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5627497" y="5012880"/>
              <a:ext cx="94484" cy="515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5627497" y="4891968"/>
              <a:ext cx="94484" cy="12091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5627497" y="4823612"/>
              <a:ext cx="94484" cy="6835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5627497" y="4773290"/>
              <a:ext cx="94484" cy="5032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5627497" y="4618544"/>
              <a:ext cx="94484" cy="15474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5627497" y="4098143"/>
              <a:ext cx="94484" cy="52040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5740879" y="5034349"/>
              <a:ext cx="94484" cy="8845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5740879" y="5007040"/>
              <a:ext cx="94484" cy="273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5740879" y="5001201"/>
              <a:ext cx="94484" cy="58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5740879" y="4949504"/>
              <a:ext cx="94484" cy="516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5740879" y="494950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5740879" y="4946928"/>
              <a:ext cx="94484" cy="257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5740879" y="4798193"/>
              <a:ext cx="94484" cy="1487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5740879" y="4682091"/>
              <a:ext cx="94484" cy="11610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5740879" y="4631253"/>
              <a:ext cx="94484" cy="5083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5740879" y="4420001"/>
              <a:ext cx="94484" cy="21125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5740879" y="3887750"/>
              <a:ext cx="94484" cy="53225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5854261" y="4992442"/>
              <a:ext cx="94484" cy="13035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5854261" y="4965305"/>
              <a:ext cx="94484" cy="271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5854261" y="4954829"/>
              <a:ext cx="94484" cy="1047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5854261" y="4887675"/>
              <a:ext cx="94484" cy="6715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5854261" y="488767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5854261" y="4882007"/>
              <a:ext cx="94484" cy="566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5854261" y="4631425"/>
              <a:ext cx="94484" cy="25058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5854261" y="4410040"/>
              <a:ext cx="94484" cy="2213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5854261" y="4355080"/>
              <a:ext cx="94484" cy="5495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5854261" y="4093678"/>
              <a:ext cx="94484" cy="26140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5854261" y="3644038"/>
              <a:ext cx="94484" cy="44963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5967642" y="5016658"/>
              <a:ext cx="94484" cy="10614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5967642" y="4978702"/>
              <a:ext cx="94484" cy="3795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5967642" y="4961355"/>
              <a:ext cx="94484" cy="1734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5967642" y="4875824"/>
              <a:ext cx="94484" cy="8553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5967642" y="4875652"/>
              <a:ext cx="94484" cy="17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5967642" y="4863630"/>
              <a:ext cx="94484" cy="1202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5967642" y="4629707"/>
              <a:ext cx="94484" cy="23392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5967642" y="4402655"/>
              <a:ext cx="94484" cy="22705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5967642" y="4358515"/>
              <a:ext cx="94484" cy="4413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5967642" y="4241039"/>
              <a:ext cx="94484" cy="11747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5967642" y="3586330"/>
              <a:ext cx="94484" cy="6547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6081024" y="5079690"/>
              <a:ext cx="94484" cy="4310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6081024" y="5036238"/>
              <a:ext cx="94484" cy="4345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6081024" y="5020952"/>
              <a:ext cx="94484" cy="1528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6081024" y="4941776"/>
              <a:ext cx="94484" cy="7917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6081024" y="494177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6081024" y="4928036"/>
              <a:ext cx="94484" cy="137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6081024" y="4724856"/>
              <a:ext cx="94484" cy="20317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6081024" y="4502098"/>
              <a:ext cx="94484" cy="2227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6081024" y="4461565"/>
              <a:ext cx="94484" cy="4053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6081024" y="4384793"/>
              <a:ext cx="94484" cy="767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6081024" y="3418016"/>
              <a:ext cx="94484" cy="96677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6194405" y="5089995"/>
              <a:ext cx="94484" cy="3280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6194405" y="5053756"/>
              <a:ext cx="94484" cy="3623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6194405" y="5036238"/>
              <a:ext cx="94484" cy="1751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6194405" y="4981793"/>
              <a:ext cx="94484" cy="5444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6194405" y="498179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6194405" y="4964790"/>
              <a:ext cx="94484" cy="1700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6194405" y="4830310"/>
              <a:ext cx="94484" cy="13447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6194405" y="4711803"/>
              <a:ext cx="94484" cy="1185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6194405" y="4660966"/>
              <a:ext cx="94484" cy="5083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6194405" y="4631768"/>
              <a:ext cx="94484" cy="2919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6194405" y="3793288"/>
              <a:ext cx="94484" cy="83848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6307787" y="5108716"/>
              <a:ext cx="94484" cy="1408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6307787" y="5080721"/>
              <a:ext cx="94484" cy="2799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6307787" y="5073507"/>
              <a:ext cx="94484" cy="721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6307787" y="5048260"/>
              <a:ext cx="94484" cy="252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6307787" y="5048089"/>
              <a:ext cx="94484" cy="17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6307787" y="5037784"/>
              <a:ext cx="94484" cy="1030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6307787" y="4913265"/>
              <a:ext cx="94484" cy="12451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6307787" y="4864317"/>
              <a:ext cx="94484" cy="4894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6307787" y="4835635"/>
              <a:ext cx="94484" cy="2868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6307787" y="4827219"/>
              <a:ext cx="94484" cy="841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6307787" y="4161347"/>
              <a:ext cx="94484" cy="66587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6421169" y="5117819"/>
              <a:ext cx="94484" cy="498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6421169" y="5107514"/>
              <a:ext cx="94484" cy="1030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6421169" y="5103220"/>
              <a:ext cx="94484" cy="429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6421169" y="5089652"/>
              <a:ext cx="94484" cy="1356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6421169" y="508965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6421169" y="5084328"/>
              <a:ext cx="94484" cy="532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6421169" y="4966851"/>
              <a:ext cx="94484" cy="11747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6421169" y="4951050"/>
              <a:ext cx="94484" cy="1580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6421169" y="4921509"/>
              <a:ext cx="94484" cy="2954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6421169" y="4918761"/>
              <a:ext cx="94484" cy="274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6421169" y="4486468"/>
              <a:ext cx="94484" cy="43229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6534550" y="5116273"/>
              <a:ext cx="94484" cy="65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6534550" y="5108201"/>
              <a:ext cx="94484" cy="807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6534550" y="5103907"/>
              <a:ext cx="94484" cy="429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6534550" y="5094289"/>
              <a:ext cx="94484" cy="961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6534550" y="5093602"/>
              <a:ext cx="94484" cy="68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6534550" y="5080721"/>
              <a:ext cx="94484" cy="1288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6534550" y="4989179"/>
              <a:ext cx="94484" cy="9154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6534550" y="4976813"/>
              <a:ext cx="94484" cy="1236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6534550" y="4963588"/>
              <a:ext cx="94484" cy="1322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6534550" y="4961012"/>
              <a:ext cx="94484" cy="257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6534550" y="4643619"/>
              <a:ext cx="94484" cy="31739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6647932" y="5109747"/>
              <a:ext cx="94484" cy="1305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6647932" y="5091713"/>
              <a:ext cx="94484" cy="1803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6647932" y="5090339"/>
              <a:ext cx="94484" cy="13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6647932" y="5076084"/>
              <a:ext cx="94484" cy="1425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6647932" y="5074710"/>
              <a:ext cx="94484" cy="137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6647932" y="5054959"/>
              <a:ext cx="94484" cy="1975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6647932" y="4860367"/>
              <a:ext cx="94484" cy="19459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6647932" y="4849203"/>
              <a:ext cx="94484" cy="1116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6647932" y="4839928"/>
              <a:ext cx="94484" cy="92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6647932" y="4835978"/>
              <a:ext cx="94484" cy="395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6647932" y="4181957"/>
              <a:ext cx="94484" cy="6540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6761314" y="5112151"/>
              <a:ext cx="94484" cy="1064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6761314" y="5074538"/>
              <a:ext cx="94484" cy="3761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6761314" y="5072992"/>
              <a:ext cx="94484" cy="154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6761314" y="5063031"/>
              <a:ext cx="94484" cy="996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6761314" y="5044825"/>
              <a:ext cx="94484" cy="1820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6761314" y="5015113"/>
              <a:ext cx="94484" cy="2971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6761314" y="4801628"/>
              <a:ext cx="94484" cy="21348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6761314" y="4787717"/>
              <a:ext cx="94484" cy="1391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6761314" y="4776896"/>
              <a:ext cx="94484" cy="1082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6761314" y="4774835"/>
              <a:ext cx="94484" cy="206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6761314" y="3415268"/>
              <a:ext cx="94484" cy="135956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6874695" y="5112323"/>
              <a:ext cx="94484" cy="1047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6874695" y="5029540"/>
              <a:ext cx="94484" cy="8278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6874695" y="5026620"/>
              <a:ext cx="94484" cy="291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6874695" y="5013567"/>
              <a:ext cx="94484" cy="1305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6874695" y="4935249"/>
              <a:ext cx="94484" cy="7831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6874695" y="4879774"/>
              <a:ext cx="94484" cy="5547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6874695" y="4706823"/>
              <a:ext cx="94484" cy="17295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6874695" y="4684495"/>
              <a:ext cx="94484" cy="2232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6874695" y="4674362"/>
              <a:ext cx="94484" cy="1013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6874695" y="4673160"/>
              <a:ext cx="94484" cy="120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6874695" y="2924409"/>
              <a:ext cx="94484" cy="174875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6988077" y="5101846"/>
              <a:ext cx="94484" cy="2095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6988077" y="4913609"/>
              <a:ext cx="94484" cy="18823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6988077" y="4894888"/>
              <a:ext cx="94484" cy="1872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6988077" y="4863973"/>
              <a:ext cx="94484" cy="3091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6988077" y="4603601"/>
              <a:ext cx="94484" cy="26037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6988077" y="4510342"/>
              <a:ext cx="94484" cy="9325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6988077" y="4285006"/>
              <a:ext cx="94484" cy="2253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6988077" y="4239836"/>
              <a:ext cx="94484" cy="4517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6988077" y="4173026"/>
              <a:ext cx="94484" cy="6681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13" name="rc1212"/>
            <p:cNvSpPr/>
            <p:nvPr/>
          </p:nvSpPr>
          <p:spPr>
            <a:xfrm>
              <a:off x="6988077" y="4172854"/>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4" name="rc1213"/>
            <p:cNvSpPr/>
            <p:nvPr/>
          </p:nvSpPr>
          <p:spPr>
            <a:xfrm>
              <a:off x="6988077" y="1809584"/>
              <a:ext cx="94484" cy="236327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15" name="rc1214"/>
            <p:cNvSpPr/>
            <p:nvPr/>
          </p:nvSpPr>
          <p:spPr>
            <a:xfrm>
              <a:off x="7101458" y="5086904"/>
              <a:ext cx="94484" cy="358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16" name="rc1215"/>
            <p:cNvSpPr/>
            <p:nvPr/>
          </p:nvSpPr>
          <p:spPr>
            <a:xfrm>
              <a:off x="7101458" y="4910174"/>
              <a:ext cx="94484" cy="1767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17" name="rc1216"/>
            <p:cNvSpPr/>
            <p:nvPr/>
          </p:nvSpPr>
          <p:spPr>
            <a:xfrm>
              <a:off x="7101458" y="4896434"/>
              <a:ext cx="94484" cy="137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18" name="rc1217"/>
            <p:cNvSpPr/>
            <p:nvPr/>
          </p:nvSpPr>
          <p:spPr>
            <a:xfrm>
              <a:off x="7101458" y="4866721"/>
              <a:ext cx="94484" cy="2971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19" name="rc1218"/>
            <p:cNvSpPr/>
            <p:nvPr/>
          </p:nvSpPr>
          <p:spPr>
            <a:xfrm>
              <a:off x="7101458" y="4540741"/>
              <a:ext cx="94484" cy="32598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20" name="rc1219"/>
            <p:cNvSpPr/>
            <p:nvPr/>
          </p:nvSpPr>
          <p:spPr>
            <a:xfrm>
              <a:off x="7101458" y="4447481"/>
              <a:ext cx="94484" cy="9325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21" name="rc1220"/>
            <p:cNvSpPr/>
            <p:nvPr/>
          </p:nvSpPr>
          <p:spPr>
            <a:xfrm>
              <a:off x="7101458" y="4099861"/>
              <a:ext cx="94484" cy="34762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22" name="rc1221"/>
            <p:cNvSpPr/>
            <p:nvPr/>
          </p:nvSpPr>
          <p:spPr>
            <a:xfrm>
              <a:off x="7101458" y="4047821"/>
              <a:ext cx="94484" cy="5204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23" name="rc1222"/>
            <p:cNvSpPr/>
            <p:nvPr/>
          </p:nvSpPr>
          <p:spPr>
            <a:xfrm>
              <a:off x="7101458" y="3938073"/>
              <a:ext cx="94484" cy="1097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24" name="rc1223"/>
            <p:cNvSpPr/>
            <p:nvPr/>
          </p:nvSpPr>
          <p:spPr>
            <a:xfrm>
              <a:off x="7101458" y="3937901"/>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25" name="rc1224"/>
            <p:cNvSpPr/>
            <p:nvPr/>
          </p:nvSpPr>
          <p:spPr>
            <a:xfrm>
              <a:off x="7101458" y="1952651"/>
              <a:ext cx="94484" cy="198525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26" name="rc1225"/>
            <p:cNvSpPr/>
            <p:nvPr/>
          </p:nvSpPr>
          <p:spPr>
            <a:xfrm>
              <a:off x="7214840" y="5067840"/>
              <a:ext cx="94484" cy="5495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27" name="rc1226"/>
            <p:cNvSpPr/>
            <p:nvPr/>
          </p:nvSpPr>
          <p:spPr>
            <a:xfrm>
              <a:off x="7214840" y="4931814"/>
              <a:ext cx="94484" cy="13602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28" name="rc1227"/>
            <p:cNvSpPr/>
            <p:nvPr/>
          </p:nvSpPr>
          <p:spPr>
            <a:xfrm>
              <a:off x="7214840" y="4910346"/>
              <a:ext cx="94484" cy="2146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29" name="rc1228"/>
            <p:cNvSpPr/>
            <p:nvPr/>
          </p:nvSpPr>
          <p:spPr>
            <a:xfrm>
              <a:off x="7214840" y="4871015"/>
              <a:ext cx="94484" cy="3933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30" name="rc1229"/>
            <p:cNvSpPr/>
            <p:nvPr/>
          </p:nvSpPr>
          <p:spPr>
            <a:xfrm>
              <a:off x="7214840" y="4541600"/>
              <a:ext cx="94484" cy="32941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31" name="rc1230"/>
            <p:cNvSpPr/>
            <p:nvPr/>
          </p:nvSpPr>
          <p:spPr>
            <a:xfrm>
              <a:off x="7214840" y="4444905"/>
              <a:ext cx="94484" cy="9669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32" name="rc1231"/>
            <p:cNvSpPr/>
            <p:nvPr/>
          </p:nvSpPr>
          <p:spPr>
            <a:xfrm>
              <a:off x="7214840" y="3871091"/>
              <a:ext cx="94484" cy="57381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33" name="rc1232"/>
            <p:cNvSpPr/>
            <p:nvPr/>
          </p:nvSpPr>
          <p:spPr>
            <a:xfrm>
              <a:off x="7214840" y="3838802"/>
              <a:ext cx="94484" cy="3228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34" name="rc1233"/>
            <p:cNvSpPr/>
            <p:nvPr/>
          </p:nvSpPr>
          <p:spPr>
            <a:xfrm>
              <a:off x="7214840" y="3733004"/>
              <a:ext cx="94484" cy="10579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35" name="rc1234"/>
            <p:cNvSpPr/>
            <p:nvPr/>
          </p:nvSpPr>
          <p:spPr>
            <a:xfrm>
              <a:off x="7214840" y="3732832"/>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36" name="rc1235"/>
            <p:cNvSpPr/>
            <p:nvPr/>
          </p:nvSpPr>
          <p:spPr>
            <a:xfrm>
              <a:off x="7214840" y="2209588"/>
              <a:ext cx="94484" cy="152324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37" name="rc1236"/>
            <p:cNvSpPr/>
            <p:nvPr/>
          </p:nvSpPr>
          <p:spPr>
            <a:xfrm>
              <a:off x="7328222" y="5063889"/>
              <a:ext cx="94484" cy="5891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38" name="rc1237"/>
            <p:cNvSpPr/>
            <p:nvPr/>
          </p:nvSpPr>
          <p:spPr>
            <a:xfrm>
              <a:off x="7328222" y="4971145"/>
              <a:ext cx="94484" cy="9274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39" name="rc1238"/>
            <p:cNvSpPr/>
            <p:nvPr/>
          </p:nvSpPr>
          <p:spPr>
            <a:xfrm>
              <a:off x="7328222" y="4960153"/>
              <a:ext cx="94484" cy="1099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40" name="rc1239"/>
            <p:cNvSpPr/>
            <p:nvPr/>
          </p:nvSpPr>
          <p:spPr>
            <a:xfrm>
              <a:off x="7328222" y="4906739"/>
              <a:ext cx="94484" cy="5341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41" name="rc1240"/>
            <p:cNvSpPr/>
            <p:nvPr/>
          </p:nvSpPr>
          <p:spPr>
            <a:xfrm>
              <a:off x="7328222" y="4569595"/>
              <a:ext cx="94484" cy="3371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42" name="rc1241"/>
            <p:cNvSpPr/>
            <p:nvPr/>
          </p:nvSpPr>
          <p:spPr>
            <a:xfrm>
              <a:off x="7328222" y="4505361"/>
              <a:ext cx="94484" cy="6423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43" name="rc1242"/>
            <p:cNvSpPr/>
            <p:nvPr/>
          </p:nvSpPr>
          <p:spPr>
            <a:xfrm>
              <a:off x="7328222" y="3899773"/>
              <a:ext cx="94484" cy="60558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44" name="rc1243"/>
            <p:cNvSpPr/>
            <p:nvPr/>
          </p:nvSpPr>
          <p:spPr>
            <a:xfrm>
              <a:off x="7328222" y="3880880"/>
              <a:ext cx="94484" cy="1889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45" name="rc1244"/>
            <p:cNvSpPr/>
            <p:nvPr/>
          </p:nvSpPr>
          <p:spPr>
            <a:xfrm>
              <a:off x="7328222" y="3786590"/>
              <a:ext cx="94484" cy="942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46" name="rc1245"/>
            <p:cNvSpPr/>
            <p:nvPr/>
          </p:nvSpPr>
          <p:spPr>
            <a:xfrm>
              <a:off x="7328222" y="3786075"/>
              <a:ext cx="94484" cy="51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47" name="rc1246"/>
            <p:cNvSpPr/>
            <p:nvPr/>
          </p:nvSpPr>
          <p:spPr>
            <a:xfrm>
              <a:off x="7328222" y="2294260"/>
              <a:ext cx="94484" cy="149181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48" name="rc1247"/>
            <p:cNvSpPr/>
            <p:nvPr/>
          </p:nvSpPr>
          <p:spPr>
            <a:xfrm>
              <a:off x="7441603" y="5027135"/>
              <a:ext cx="94484" cy="9566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49" name="rc1248"/>
            <p:cNvSpPr/>
            <p:nvPr/>
          </p:nvSpPr>
          <p:spPr>
            <a:xfrm>
              <a:off x="7441603" y="4979045"/>
              <a:ext cx="94484" cy="4808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50" name="rc1249"/>
            <p:cNvSpPr/>
            <p:nvPr/>
          </p:nvSpPr>
          <p:spPr>
            <a:xfrm>
              <a:off x="7441603" y="4972691"/>
              <a:ext cx="94484" cy="635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51" name="rc1250"/>
            <p:cNvSpPr/>
            <p:nvPr/>
          </p:nvSpPr>
          <p:spPr>
            <a:xfrm>
              <a:off x="7441603" y="4931986"/>
              <a:ext cx="94484" cy="407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52" name="rc1251"/>
            <p:cNvSpPr/>
            <p:nvPr/>
          </p:nvSpPr>
          <p:spPr>
            <a:xfrm>
              <a:off x="7441603" y="4618028"/>
              <a:ext cx="94484" cy="31395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53" name="rc1252"/>
            <p:cNvSpPr/>
            <p:nvPr/>
          </p:nvSpPr>
          <p:spPr>
            <a:xfrm>
              <a:off x="7441603" y="4600682"/>
              <a:ext cx="94484" cy="1734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54" name="rc1253"/>
            <p:cNvSpPr/>
            <p:nvPr/>
          </p:nvSpPr>
          <p:spPr>
            <a:xfrm>
              <a:off x="7441603" y="4074614"/>
              <a:ext cx="94484" cy="52606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55" name="rc1254"/>
            <p:cNvSpPr/>
            <p:nvPr/>
          </p:nvSpPr>
          <p:spPr>
            <a:xfrm>
              <a:off x="7441603" y="4049195"/>
              <a:ext cx="94484" cy="254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56" name="rc1255"/>
            <p:cNvSpPr/>
            <p:nvPr/>
          </p:nvSpPr>
          <p:spPr>
            <a:xfrm>
              <a:off x="7441603" y="3924333"/>
              <a:ext cx="94484" cy="12486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57" name="rc1256"/>
            <p:cNvSpPr/>
            <p:nvPr/>
          </p:nvSpPr>
          <p:spPr>
            <a:xfrm>
              <a:off x="7441603" y="3922959"/>
              <a:ext cx="94484" cy="137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58" name="rc1257"/>
            <p:cNvSpPr/>
            <p:nvPr/>
          </p:nvSpPr>
          <p:spPr>
            <a:xfrm>
              <a:off x="7441603" y="2561159"/>
              <a:ext cx="94484" cy="136180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59" name="rc1258"/>
            <p:cNvSpPr/>
            <p:nvPr/>
          </p:nvSpPr>
          <p:spPr>
            <a:xfrm>
              <a:off x="7554985" y="5041734"/>
              <a:ext cx="94484" cy="810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60" name="rc1259"/>
            <p:cNvSpPr/>
            <p:nvPr/>
          </p:nvSpPr>
          <p:spPr>
            <a:xfrm>
              <a:off x="7554985" y="5018376"/>
              <a:ext cx="94484" cy="2335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61" name="rc1260"/>
            <p:cNvSpPr/>
            <p:nvPr/>
          </p:nvSpPr>
          <p:spPr>
            <a:xfrm>
              <a:off x="7554985" y="5014769"/>
              <a:ext cx="94484" cy="360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62" name="rc1261"/>
            <p:cNvSpPr/>
            <p:nvPr/>
          </p:nvSpPr>
          <p:spPr>
            <a:xfrm>
              <a:off x="7554985" y="4977156"/>
              <a:ext cx="94484" cy="376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63" name="rc1262"/>
            <p:cNvSpPr/>
            <p:nvPr/>
          </p:nvSpPr>
          <p:spPr>
            <a:xfrm>
              <a:off x="7554985" y="4813307"/>
              <a:ext cx="94484" cy="16384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64" name="rc1263"/>
            <p:cNvSpPr/>
            <p:nvPr/>
          </p:nvSpPr>
          <p:spPr>
            <a:xfrm>
              <a:off x="7554985" y="4804548"/>
              <a:ext cx="94484" cy="875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65" name="rc1264"/>
            <p:cNvSpPr/>
            <p:nvPr/>
          </p:nvSpPr>
          <p:spPr>
            <a:xfrm>
              <a:off x="7554985" y="4511716"/>
              <a:ext cx="94484" cy="29283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66" name="rc1265"/>
            <p:cNvSpPr/>
            <p:nvPr/>
          </p:nvSpPr>
          <p:spPr>
            <a:xfrm>
              <a:off x="7554985" y="4490590"/>
              <a:ext cx="94484" cy="2112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67" name="rc1266"/>
            <p:cNvSpPr/>
            <p:nvPr/>
          </p:nvSpPr>
          <p:spPr>
            <a:xfrm>
              <a:off x="7554985" y="4406777"/>
              <a:ext cx="94484" cy="8381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68" name="rc1267"/>
            <p:cNvSpPr/>
            <p:nvPr/>
          </p:nvSpPr>
          <p:spPr>
            <a:xfrm>
              <a:off x="7554985" y="4406605"/>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69" name="rc1268"/>
            <p:cNvSpPr/>
            <p:nvPr/>
          </p:nvSpPr>
          <p:spPr>
            <a:xfrm>
              <a:off x="7554985" y="3815272"/>
              <a:ext cx="94484" cy="59133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70" name="rc1269"/>
            <p:cNvSpPr/>
            <p:nvPr/>
          </p:nvSpPr>
          <p:spPr>
            <a:xfrm>
              <a:off x="7668367" y="5068698"/>
              <a:ext cx="94484" cy="5410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71" name="rc1270"/>
            <p:cNvSpPr/>
            <p:nvPr/>
          </p:nvSpPr>
          <p:spPr>
            <a:xfrm>
              <a:off x="7668367" y="5064233"/>
              <a:ext cx="94484" cy="446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72" name="rc1271"/>
            <p:cNvSpPr/>
            <p:nvPr/>
          </p:nvSpPr>
          <p:spPr>
            <a:xfrm>
              <a:off x="7668367" y="5060970"/>
              <a:ext cx="94484" cy="326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73" name="rc1272"/>
            <p:cNvSpPr/>
            <p:nvPr/>
          </p:nvSpPr>
          <p:spPr>
            <a:xfrm>
              <a:off x="7668367" y="5035036"/>
              <a:ext cx="94484" cy="2593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74" name="rc1273"/>
            <p:cNvSpPr/>
            <p:nvPr/>
          </p:nvSpPr>
          <p:spPr>
            <a:xfrm>
              <a:off x="7668367" y="4934391"/>
              <a:ext cx="94484" cy="10064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75" name="rc1274"/>
            <p:cNvSpPr/>
            <p:nvPr/>
          </p:nvSpPr>
          <p:spPr>
            <a:xfrm>
              <a:off x="7668367" y="4930269"/>
              <a:ext cx="94484" cy="412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76" name="rc1275"/>
            <p:cNvSpPr/>
            <p:nvPr/>
          </p:nvSpPr>
          <p:spPr>
            <a:xfrm>
              <a:off x="7668367" y="4781705"/>
              <a:ext cx="94484" cy="14856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77" name="rc1276"/>
            <p:cNvSpPr/>
            <p:nvPr/>
          </p:nvSpPr>
          <p:spPr>
            <a:xfrm>
              <a:off x="7668367" y="4762813"/>
              <a:ext cx="94484" cy="1889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78" name="rc1277"/>
            <p:cNvSpPr/>
            <p:nvPr/>
          </p:nvSpPr>
          <p:spPr>
            <a:xfrm>
              <a:off x="7668367" y="4719532"/>
              <a:ext cx="94484" cy="4328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79" name="rc1278"/>
            <p:cNvSpPr/>
            <p:nvPr/>
          </p:nvSpPr>
          <p:spPr>
            <a:xfrm>
              <a:off x="7668367" y="471953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80" name="rc1279"/>
            <p:cNvSpPr/>
            <p:nvPr/>
          </p:nvSpPr>
          <p:spPr>
            <a:xfrm>
              <a:off x="7668367" y="4471011"/>
              <a:ext cx="94484" cy="24852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81" name="rc1280"/>
            <p:cNvSpPr/>
            <p:nvPr/>
          </p:nvSpPr>
          <p:spPr>
            <a:xfrm>
              <a:off x="7781748" y="5103564"/>
              <a:ext cx="94484" cy="192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82" name="rc1281"/>
            <p:cNvSpPr/>
            <p:nvPr/>
          </p:nvSpPr>
          <p:spPr>
            <a:xfrm>
              <a:off x="7781748" y="5102877"/>
              <a:ext cx="94484" cy="68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83" name="rc1282"/>
            <p:cNvSpPr/>
            <p:nvPr/>
          </p:nvSpPr>
          <p:spPr>
            <a:xfrm>
              <a:off x="7781748" y="5099098"/>
              <a:ext cx="94484" cy="37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84" name="rc1283"/>
            <p:cNvSpPr/>
            <p:nvPr/>
          </p:nvSpPr>
          <p:spPr>
            <a:xfrm>
              <a:off x="7781748" y="5085702"/>
              <a:ext cx="94484" cy="133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85" name="rc1284"/>
            <p:cNvSpPr/>
            <p:nvPr/>
          </p:nvSpPr>
          <p:spPr>
            <a:xfrm>
              <a:off x="7781748" y="5016658"/>
              <a:ext cx="94484" cy="6904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86" name="rc1285"/>
            <p:cNvSpPr/>
            <p:nvPr/>
          </p:nvSpPr>
          <p:spPr>
            <a:xfrm>
              <a:off x="7781748" y="5013567"/>
              <a:ext cx="94484" cy="30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87" name="rc1286"/>
            <p:cNvSpPr/>
            <p:nvPr/>
          </p:nvSpPr>
          <p:spPr>
            <a:xfrm>
              <a:off x="7781748" y="4936967"/>
              <a:ext cx="94484" cy="7660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88" name="rc1287"/>
            <p:cNvSpPr/>
            <p:nvPr/>
          </p:nvSpPr>
          <p:spPr>
            <a:xfrm>
              <a:off x="7781748" y="4923227"/>
              <a:ext cx="94484" cy="1373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89" name="rc1288"/>
            <p:cNvSpPr/>
            <p:nvPr/>
          </p:nvSpPr>
          <p:spPr>
            <a:xfrm>
              <a:off x="7781748" y="4894716"/>
              <a:ext cx="94484" cy="2851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90" name="rc1289"/>
            <p:cNvSpPr/>
            <p:nvPr/>
          </p:nvSpPr>
          <p:spPr>
            <a:xfrm>
              <a:off x="7781748" y="489471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91" name="rc1290"/>
            <p:cNvSpPr/>
            <p:nvPr/>
          </p:nvSpPr>
          <p:spPr>
            <a:xfrm>
              <a:off x="7781748" y="4768137"/>
              <a:ext cx="94484" cy="12657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92" name="rc1291"/>
            <p:cNvSpPr/>
            <p:nvPr/>
          </p:nvSpPr>
          <p:spPr>
            <a:xfrm>
              <a:off x="7895130" y="5113010"/>
              <a:ext cx="94484" cy="978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93" name="rc1292"/>
            <p:cNvSpPr/>
            <p:nvPr/>
          </p:nvSpPr>
          <p:spPr>
            <a:xfrm>
              <a:off x="7895130" y="5112838"/>
              <a:ext cx="94484" cy="1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94" name="rc1293"/>
            <p:cNvSpPr/>
            <p:nvPr/>
          </p:nvSpPr>
          <p:spPr>
            <a:xfrm>
              <a:off x="7895130" y="5110949"/>
              <a:ext cx="94484" cy="188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95" name="rc1294"/>
            <p:cNvSpPr/>
            <p:nvPr/>
          </p:nvSpPr>
          <p:spPr>
            <a:xfrm>
              <a:off x="7895130" y="5107686"/>
              <a:ext cx="94484" cy="326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96" name="rc1295"/>
            <p:cNvSpPr/>
            <p:nvPr/>
          </p:nvSpPr>
          <p:spPr>
            <a:xfrm>
              <a:off x="7895130" y="5059081"/>
              <a:ext cx="94484" cy="4860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97" name="rc1296"/>
            <p:cNvSpPr/>
            <p:nvPr/>
          </p:nvSpPr>
          <p:spPr>
            <a:xfrm>
              <a:off x="7895130" y="5055302"/>
              <a:ext cx="94484" cy="377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98" name="rc1297"/>
            <p:cNvSpPr/>
            <p:nvPr/>
          </p:nvSpPr>
          <p:spPr>
            <a:xfrm>
              <a:off x="7895130" y="5022841"/>
              <a:ext cx="94484" cy="3246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99" name="rc1298"/>
            <p:cNvSpPr/>
            <p:nvPr/>
          </p:nvSpPr>
          <p:spPr>
            <a:xfrm>
              <a:off x="7895130" y="5003605"/>
              <a:ext cx="94484" cy="192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00" name="rc1299"/>
            <p:cNvSpPr/>
            <p:nvPr/>
          </p:nvSpPr>
          <p:spPr>
            <a:xfrm>
              <a:off x="7895130" y="4984713"/>
              <a:ext cx="94484" cy="1889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01" name="rc1300"/>
            <p:cNvSpPr/>
            <p:nvPr/>
          </p:nvSpPr>
          <p:spPr>
            <a:xfrm>
              <a:off x="7895130" y="4984713"/>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02" name="rc1301"/>
            <p:cNvSpPr/>
            <p:nvPr/>
          </p:nvSpPr>
          <p:spPr>
            <a:xfrm>
              <a:off x="7895130" y="4920822"/>
              <a:ext cx="94484" cy="6389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03" name="rc1302"/>
            <p:cNvSpPr/>
            <p:nvPr/>
          </p:nvSpPr>
          <p:spPr>
            <a:xfrm>
              <a:off x="8008512" y="5112666"/>
              <a:ext cx="94484" cy="1013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04" name="rc1303"/>
            <p:cNvSpPr/>
            <p:nvPr/>
          </p:nvSpPr>
          <p:spPr>
            <a:xfrm>
              <a:off x="8008512" y="5111636"/>
              <a:ext cx="94484" cy="10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05" name="rc1304"/>
            <p:cNvSpPr/>
            <p:nvPr/>
          </p:nvSpPr>
          <p:spPr>
            <a:xfrm>
              <a:off x="8008512" y="5110777"/>
              <a:ext cx="94484" cy="85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06" name="rc1305"/>
            <p:cNvSpPr/>
            <p:nvPr/>
          </p:nvSpPr>
          <p:spPr>
            <a:xfrm>
              <a:off x="8008512" y="5109575"/>
              <a:ext cx="94484" cy="120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07" name="rc1306"/>
            <p:cNvSpPr/>
            <p:nvPr/>
          </p:nvSpPr>
          <p:spPr>
            <a:xfrm>
              <a:off x="8008512" y="5036753"/>
              <a:ext cx="94484" cy="72821"/>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08" name="rc1307"/>
            <p:cNvSpPr/>
            <p:nvPr/>
          </p:nvSpPr>
          <p:spPr>
            <a:xfrm>
              <a:off x="8008512" y="5036410"/>
              <a:ext cx="94484" cy="3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09" name="rc1308"/>
            <p:cNvSpPr/>
            <p:nvPr/>
          </p:nvSpPr>
          <p:spPr>
            <a:xfrm>
              <a:off x="8008512" y="5006010"/>
              <a:ext cx="94484" cy="3039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10" name="rc1309"/>
            <p:cNvSpPr/>
            <p:nvPr/>
          </p:nvSpPr>
          <p:spPr>
            <a:xfrm>
              <a:off x="8008512" y="4988835"/>
              <a:ext cx="94484" cy="1717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11" name="rc1310"/>
            <p:cNvSpPr/>
            <p:nvPr/>
          </p:nvSpPr>
          <p:spPr>
            <a:xfrm>
              <a:off x="8008512" y="4982309"/>
              <a:ext cx="94484" cy="652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12" name="rc1311"/>
            <p:cNvSpPr/>
            <p:nvPr/>
          </p:nvSpPr>
          <p:spPr>
            <a:xfrm>
              <a:off x="8008512" y="4982137"/>
              <a:ext cx="94484" cy="17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13" name="rc1312"/>
            <p:cNvSpPr/>
            <p:nvPr/>
          </p:nvSpPr>
          <p:spPr>
            <a:xfrm>
              <a:off x="8008512" y="4945382"/>
              <a:ext cx="94484" cy="3675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14" name="rc1313"/>
            <p:cNvSpPr/>
            <p:nvPr/>
          </p:nvSpPr>
          <p:spPr>
            <a:xfrm>
              <a:off x="8121893" y="5114556"/>
              <a:ext cx="94484" cy="824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15" name="rc1314"/>
            <p:cNvSpPr/>
            <p:nvPr/>
          </p:nvSpPr>
          <p:spPr>
            <a:xfrm>
              <a:off x="8121893" y="5113525"/>
              <a:ext cx="94484" cy="103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16" name="rc1315"/>
            <p:cNvSpPr/>
            <p:nvPr/>
          </p:nvSpPr>
          <p:spPr>
            <a:xfrm>
              <a:off x="8121893" y="5112495"/>
              <a:ext cx="94484" cy="103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17" name="rc1316"/>
            <p:cNvSpPr/>
            <p:nvPr/>
          </p:nvSpPr>
          <p:spPr>
            <a:xfrm>
              <a:off x="8121893" y="5110949"/>
              <a:ext cx="94484" cy="154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18" name="rc1317"/>
            <p:cNvSpPr/>
            <p:nvPr/>
          </p:nvSpPr>
          <p:spPr>
            <a:xfrm>
              <a:off x="8121893" y="5012021"/>
              <a:ext cx="94484" cy="9892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19" name="rc1318"/>
            <p:cNvSpPr/>
            <p:nvPr/>
          </p:nvSpPr>
          <p:spPr>
            <a:xfrm>
              <a:off x="8121893" y="5011162"/>
              <a:ext cx="94484" cy="85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20" name="rc1319"/>
            <p:cNvSpPr/>
            <p:nvPr/>
          </p:nvSpPr>
          <p:spPr>
            <a:xfrm>
              <a:off x="8121893" y="4985057"/>
              <a:ext cx="94484" cy="2610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21" name="rc1320"/>
            <p:cNvSpPr/>
            <p:nvPr/>
          </p:nvSpPr>
          <p:spPr>
            <a:xfrm>
              <a:off x="8121893" y="4971488"/>
              <a:ext cx="94484" cy="1356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22" name="rc1321"/>
            <p:cNvSpPr/>
            <p:nvPr/>
          </p:nvSpPr>
          <p:spPr>
            <a:xfrm>
              <a:off x="8121893" y="4967882"/>
              <a:ext cx="94484" cy="360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23" name="rc1322"/>
            <p:cNvSpPr/>
            <p:nvPr/>
          </p:nvSpPr>
          <p:spPr>
            <a:xfrm>
              <a:off x="8121893" y="4967195"/>
              <a:ext cx="94484" cy="68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24" name="rc1323"/>
            <p:cNvSpPr/>
            <p:nvPr/>
          </p:nvSpPr>
          <p:spPr>
            <a:xfrm>
              <a:off x="8121893" y="4947959"/>
              <a:ext cx="94484" cy="1923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25" name="rc1324"/>
            <p:cNvSpPr/>
            <p:nvPr/>
          </p:nvSpPr>
          <p:spPr>
            <a:xfrm>
              <a:off x="8235275"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26" name="rc1325"/>
            <p:cNvSpPr/>
            <p:nvPr/>
          </p:nvSpPr>
          <p:spPr>
            <a:xfrm>
              <a:off x="8235275"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27" name="rc1326"/>
            <p:cNvSpPr/>
            <p:nvPr/>
          </p:nvSpPr>
          <p:spPr>
            <a:xfrm>
              <a:off x="8235275" y="512280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28" name="rc1327"/>
            <p:cNvSpPr/>
            <p:nvPr/>
          </p:nvSpPr>
          <p:spPr>
            <a:xfrm>
              <a:off x="8235275" y="5122800"/>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29" name="rc1328"/>
            <p:cNvSpPr/>
            <p:nvPr/>
          </p:nvSpPr>
          <p:spPr>
            <a:xfrm>
              <a:off x="8235275" y="51228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30" name="rc1329"/>
            <p:cNvSpPr/>
            <p:nvPr/>
          </p:nvSpPr>
          <p:spPr>
            <a:xfrm>
              <a:off x="8235275" y="512280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31" name="rc1330"/>
            <p:cNvSpPr/>
            <p:nvPr/>
          </p:nvSpPr>
          <p:spPr>
            <a:xfrm>
              <a:off x="8235275" y="512280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32" name="rc1331"/>
            <p:cNvSpPr/>
            <p:nvPr/>
          </p:nvSpPr>
          <p:spPr>
            <a:xfrm>
              <a:off x="8235275" y="512280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33" name="rc1332"/>
            <p:cNvSpPr/>
            <p:nvPr/>
          </p:nvSpPr>
          <p:spPr>
            <a:xfrm>
              <a:off x="8235275" y="5119880"/>
              <a:ext cx="94484" cy="291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34" name="rc1333"/>
            <p:cNvSpPr/>
            <p:nvPr/>
          </p:nvSpPr>
          <p:spPr>
            <a:xfrm>
              <a:off x="8235275" y="511988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35" name="rc1334"/>
            <p:cNvSpPr/>
            <p:nvPr/>
          </p:nvSpPr>
          <p:spPr>
            <a:xfrm>
              <a:off x="8235275" y="5119880"/>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36" name="pl1335"/>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337" name="pl1336"/>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8" name="pl1337"/>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9" name="pl1338"/>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0" name="pl1339"/>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1" name="pl1340"/>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2" name="pl1341"/>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3" name="pl1342"/>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4" name="pl1343"/>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5" name="pl1344"/>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6" name="pl1345"/>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7" name="pl1346"/>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8" name="pl1347"/>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9" name="pl1348"/>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0" name="pl1349"/>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1" name="pl1350"/>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2" name="pl1351"/>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3" name="pl1352"/>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4" name="pl1353"/>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5" name="pl1354"/>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6" name="pl1355"/>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7" name="pl1356"/>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8" name="pl1357"/>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9" name="pl1358"/>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0" name="pl1359"/>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1" name="pl1360"/>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2" name="pl1361"/>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3" name="pl1362"/>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4" name="pl1363"/>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5" name="pl1364"/>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6" name="pl1365"/>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7" name="pl1366"/>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8" name="pl1367"/>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9" name="pl1368"/>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0" name="pl1369"/>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1" name="pl1370"/>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2" name="pl1371"/>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3" name="pl1372"/>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4" name="pl1373"/>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5" name="pl1374"/>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6" name="pl1375"/>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7" name="pl1376"/>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8" name="pl1377"/>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9" name="pl1378"/>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0" name="pl1379"/>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1" name="pl1380"/>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2" name="pl1381"/>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3" name="pl1382"/>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4" name="pl1383"/>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5" name="pl1384"/>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6" name="pl1385"/>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7" name="pl1386"/>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8" name="pl1387"/>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9" name="pl1388"/>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0" name="pl1389"/>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1" name="pl1390"/>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2" name="pl1391"/>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3" name="pl1392"/>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4" name="pl1393"/>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5" name="pl1394"/>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6" name="pl1395"/>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7" name="tx1396"/>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398" name="tx1397"/>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399" name="tx1398"/>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400" name="tx1399"/>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401" name="tx1400"/>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402" name="tx1401"/>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403" name="tx1402"/>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404" name="tx1403"/>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405" name="tx1404"/>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406" name="tx1405"/>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407" name="tx1406"/>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408" name="tx1407"/>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409" name="tx1408"/>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410" name="tx1409"/>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411" name="tx1410"/>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412" name="tx1411"/>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413" name="tx1412"/>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414" name="tx1413"/>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415" name="tx1414"/>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416" name="tx1415"/>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417" name="tx1416"/>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418" name="tx1417"/>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419" name="tx1418"/>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420" name="tx1419"/>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421" name="tx1420"/>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422" name="tx1421"/>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423" name="tx1422"/>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424" name="tx1423"/>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425" name="tx1424"/>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426" name="tx1425"/>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427" name="tx1426"/>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428" name="tx1427"/>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429" name="tx1428"/>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430" name="tx1429"/>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431" name="tx1430"/>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432" name="tx1431"/>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433" name="tx1432"/>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434" name="tx1433"/>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435" name="tx1434"/>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436" name="tx1435"/>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437" name="tx1436"/>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438" name="tx1437"/>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439" name="tx1438"/>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440" name="tx1439"/>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441" name="tx1440"/>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442" name="tx1441"/>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443" name="tx1442"/>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444" name="tx1443"/>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445" name="tx1444"/>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446" name="tx1445"/>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447" name="tx1446"/>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448" name="tx1447"/>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449" name="tx1448"/>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450" name="tx1449"/>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451" name="tx1450"/>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452" name="tx1451"/>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453" name="tx1452"/>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454" name="tx1453"/>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455" name="tx1454"/>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456" name="tx1455"/>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457" name="pl1456"/>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458" name="pl1457"/>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9" name="pl1458"/>
            <p:cNvSpPr/>
            <p:nvPr/>
          </p:nvSpPr>
          <p:spPr>
            <a:xfrm>
              <a:off x="1182958" y="47793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0" name="pl1459"/>
            <p:cNvSpPr/>
            <p:nvPr/>
          </p:nvSpPr>
          <p:spPr>
            <a:xfrm>
              <a:off x="1182958" y="443580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1" name="pl1460"/>
            <p:cNvSpPr/>
            <p:nvPr/>
          </p:nvSpPr>
          <p:spPr>
            <a:xfrm>
              <a:off x="1182958" y="409230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2" name="pl1461"/>
            <p:cNvSpPr/>
            <p:nvPr/>
          </p:nvSpPr>
          <p:spPr>
            <a:xfrm>
              <a:off x="1182958" y="374880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3" name="pl1462"/>
            <p:cNvSpPr/>
            <p:nvPr/>
          </p:nvSpPr>
          <p:spPr>
            <a:xfrm>
              <a:off x="1182958" y="340530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4" name="pl1463"/>
            <p:cNvSpPr/>
            <p:nvPr/>
          </p:nvSpPr>
          <p:spPr>
            <a:xfrm>
              <a:off x="1182958" y="306180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5" name="pl1464"/>
            <p:cNvSpPr/>
            <p:nvPr/>
          </p:nvSpPr>
          <p:spPr>
            <a:xfrm>
              <a:off x="1182958" y="271830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6" name="pl1465"/>
            <p:cNvSpPr/>
            <p:nvPr/>
          </p:nvSpPr>
          <p:spPr>
            <a:xfrm>
              <a:off x="1182958" y="237481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7" name="pl1466"/>
            <p:cNvSpPr/>
            <p:nvPr/>
          </p:nvSpPr>
          <p:spPr>
            <a:xfrm>
              <a:off x="1182958" y="203131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8" name="pl1467"/>
            <p:cNvSpPr/>
            <p:nvPr/>
          </p:nvSpPr>
          <p:spPr>
            <a:xfrm>
              <a:off x="1182958" y="168781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9" name="tx1468"/>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470" name="tx1469"/>
            <p:cNvSpPr/>
            <p:nvPr/>
          </p:nvSpPr>
          <p:spPr>
            <a:xfrm>
              <a:off x="752488" y="472254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1471" name="tx1470"/>
            <p:cNvSpPr/>
            <p:nvPr/>
          </p:nvSpPr>
          <p:spPr>
            <a:xfrm>
              <a:off x="752488" y="437904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a:t>
              </a:r>
            </a:p>
          </p:txBody>
        </p:sp>
        <p:sp>
          <p:nvSpPr>
            <p:cNvPr id="1472" name="tx1471"/>
            <p:cNvSpPr/>
            <p:nvPr/>
          </p:nvSpPr>
          <p:spPr>
            <a:xfrm>
              <a:off x="752488" y="403555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a:t>
              </a:r>
            </a:p>
          </p:txBody>
        </p:sp>
        <p:sp>
          <p:nvSpPr>
            <p:cNvPr id="1473" name="tx1472"/>
            <p:cNvSpPr/>
            <p:nvPr/>
          </p:nvSpPr>
          <p:spPr>
            <a:xfrm>
              <a:off x="752488" y="3692052"/>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8000</a:t>
              </a:r>
            </a:p>
          </p:txBody>
        </p:sp>
        <p:sp>
          <p:nvSpPr>
            <p:cNvPr id="1474" name="tx1473"/>
            <p:cNvSpPr/>
            <p:nvPr/>
          </p:nvSpPr>
          <p:spPr>
            <a:xfrm>
              <a:off x="667730" y="3348553"/>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475" name="tx1474"/>
            <p:cNvSpPr/>
            <p:nvPr/>
          </p:nvSpPr>
          <p:spPr>
            <a:xfrm>
              <a:off x="667730" y="3005055"/>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12000</a:t>
              </a:r>
            </a:p>
          </p:txBody>
        </p:sp>
        <p:sp>
          <p:nvSpPr>
            <p:cNvPr id="1476" name="tx1475"/>
            <p:cNvSpPr/>
            <p:nvPr/>
          </p:nvSpPr>
          <p:spPr>
            <a:xfrm>
              <a:off x="667730" y="266155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14000</a:t>
              </a:r>
            </a:p>
          </p:txBody>
        </p:sp>
        <p:sp>
          <p:nvSpPr>
            <p:cNvPr id="1477" name="tx1476"/>
            <p:cNvSpPr/>
            <p:nvPr/>
          </p:nvSpPr>
          <p:spPr>
            <a:xfrm>
              <a:off x="667730" y="2318058"/>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16000</a:t>
              </a:r>
            </a:p>
          </p:txBody>
        </p:sp>
        <p:sp>
          <p:nvSpPr>
            <p:cNvPr id="1478" name="tx1477"/>
            <p:cNvSpPr/>
            <p:nvPr/>
          </p:nvSpPr>
          <p:spPr>
            <a:xfrm>
              <a:off x="667730" y="1974559"/>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18000</a:t>
              </a:r>
            </a:p>
          </p:txBody>
        </p:sp>
        <p:sp>
          <p:nvSpPr>
            <p:cNvPr id="1479" name="tx1478"/>
            <p:cNvSpPr/>
            <p:nvPr/>
          </p:nvSpPr>
          <p:spPr>
            <a:xfrm>
              <a:off x="667730" y="1631061"/>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20000</a:t>
              </a:r>
            </a:p>
          </p:txBody>
        </p:sp>
        <p:sp>
          <p:nvSpPr>
            <p:cNvPr id="1480" name="pl1479"/>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481" name="tx1480"/>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482" name="tx1481"/>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483" name="rc1482"/>
            <p:cNvSpPr/>
            <p:nvPr/>
          </p:nvSpPr>
          <p:spPr>
            <a:xfrm>
              <a:off x="3763910" y="1478279"/>
              <a:ext cx="2347698" cy="896112"/>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484" name="rc1483"/>
            <p:cNvSpPr/>
            <p:nvPr/>
          </p:nvSpPr>
          <p:spPr>
            <a:xfrm>
              <a:off x="3859922" y="1574291"/>
              <a:ext cx="76809" cy="640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485" name="rc1484"/>
            <p:cNvSpPr/>
            <p:nvPr/>
          </p:nvSpPr>
          <p:spPr>
            <a:xfrm>
              <a:off x="3859922" y="1702307"/>
              <a:ext cx="76809" cy="640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486" name="rc1485"/>
            <p:cNvSpPr/>
            <p:nvPr/>
          </p:nvSpPr>
          <p:spPr>
            <a:xfrm>
              <a:off x="3859922" y="1830323"/>
              <a:ext cx="76809" cy="640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487" name="rc1486"/>
            <p:cNvSpPr/>
            <p:nvPr/>
          </p:nvSpPr>
          <p:spPr>
            <a:xfrm>
              <a:off x="3859922" y="1958339"/>
              <a:ext cx="76809" cy="640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488" name="rc1487"/>
            <p:cNvSpPr/>
            <p:nvPr/>
          </p:nvSpPr>
          <p:spPr>
            <a:xfrm>
              <a:off x="3859922" y="2086355"/>
              <a:ext cx="76809" cy="6400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489" name="rc1488"/>
            <p:cNvSpPr/>
            <p:nvPr/>
          </p:nvSpPr>
          <p:spPr>
            <a:xfrm>
              <a:off x="3859922" y="2214371"/>
              <a:ext cx="76809" cy="640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490" name="rc1489"/>
            <p:cNvSpPr/>
            <p:nvPr/>
          </p:nvSpPr>
          <p:spPr>
            <a:xfrm>
              <a:off x="5009768" y="1574291"/>
              <a:ext cx="76809" cy="6400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491" name="rc1490"/>
            <p:cNvSpPr/>
            <p:nvPr/>
          </p:nvSpPr>
          <p:spPr>
            <a:xfrm>
              <a:off x="5009768" y="1702307"/>
              <a:ext cx="76809" cy="640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492" name="rc1491"/>
            <p:cNvSpPr/>
            <p:nvPr/>
          </p:nvSpPr>
          <p:spPr>
            <a:xfrm>
              <a:off x="5009768" y="1830323"/>
              <a:ext cx="76809" cy="640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493" name="rc1492"/>
            <p:cNvSpPr/>
            <p:nvPr/>
          </p:nvSpPr>
          <p:spPr>
            <a:xfrm>
              <a:off x="5009768" y="1958339"/>
              <a:ext cx="76809" cy="6400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494" name="rc1493"/>
            <p:cNvSpPr/>
            <p:nvPr/>
          </p:nvSpPr>
          <p:spPr>
            <a:xfrm>
              <a:off x="5009768" y="2086355"/>
              <a:ext cx="76809" cy="6400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495" name="tx1494"/>
            <p:cNvSpPr/>
            <p:nvPr/>
          </p:nvSpPr>
          <p:spPr>
            <a:xfrm>
              <a:off x="4032743" y="1568692"/>
              <a:ext cx="350093"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Ukraine</a:t>
              </a:r>
            </a:p>
          </p:txBody>
        </p:sp>
        <p:sp>
          <p:nvSpPr>
            <p:cNvPr id="1496" name="tx1495"/>
            <p:cNvSpPr/>
            <p:nvPr/>
          </p:nvSpPr>
          <p:spPr>
            <a:xfrm>
              <a:off x="4032743" y="1695517"/>
              <a:ext cx="293687"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Serbia</a:t>
              </a:r>
            </a:p>
          </p:txBody>
        </p:sp>
        <p:sp>
          <p:nvSpPr>
            <p:cNvPr id="1497" name="tx1496"/>
            <p:cNvSpPr/>
            <p:nvPr/>
          </p:nvSpPr>
          <p:spPr>
            <a:xfrm>
              <a:off x="4032743" y="1824724"/>
              <a:ext cx="881012"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Russian Federation</a:t>
              </a:r>
            </a:p>
          </p:txBody>
        </p:sp>
        <p:sp>
          <p:nvSpPr>
            <p:cNvPr id="1498" name="tx1497"/>
            <p:cNvSpPr/>
            <p:nvPr/>
          </p:nvSpPr>
          <p:spPr>
            <a:xfrm>
              <a:off x="4032743" y="1952740"/>
              <a:ext cx="406598"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Romania</a:t>
              </a:r>
            </a:p>
          </p:txBody>
        </p:sp>
        <p:sp>
          <p:nvSpPr>
            <p:cNvPr id="1499" name="tx1498"/>
            <p:cNvSpPr/>
            <p:nvPr/>
          </p:nvSpPr>
          <p:spPr>
            <a:xfrm>
              <a:off x="4032743" y="2079565"/>
              <a:ext cx="30489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Others</a:t>
              </a:r>
            </a:p>
          </p:txBody>
        </p:sp>
        <p:sp>
          <p:nvSpPr>
            <p:cNvPr id="1500" name="tx1499"/>
            <p:cNvSpPr/>
            <p:nvPr/>
          </p:nvSpPr>
          <p:spPr>
            <a:xfrm>
              <a:off x="4032743" y="2188531"/>
              <a:ext cx="502542"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Kyrgyzstan</a:t>
              </a:r>
            </a:p>
          </p:txBody>
        </p:sp>
        <p:sp>
          <p:nvSpPr>
            <p:cNvPr id="1501" name="tx1500"/>
            <p:cNvSpPr/>
            <p:nvPr/>
          </p:nvSpPr>
          <p:spPr>
            <a:xfrm>
              <a:off x="5182590" y="1568692"/>
              <a:ext cx="530919"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Kazakhstan</a:t>
              </a:r>
            </a:p>
          </p:txBody>
        </p:sp>
        <p:sp>
          <p:nvSpPr>
            <p:cNvPr id="1502" name="tx1501"/>
            <p:cNvSpPr/>
            <p:nvPr/>
          </p:nvSpPr>
          <p:spPr>
            <a:xfrm>
              <a:off x="5182590" y="1676467"/>
              <a:ext cx="186332"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Italy</a:t>
              </a:r>
            </a:p>
          </p:txBody>
        </p:sp>
        <p:sp>
          <p:nvSpPr>
            <p:cNvPr id="1503" name="tx1502"/>
            <p:cNvSpPr/>
            <p:nvPr/>
          </p:nvSpPr>
          <p:spPr>
            <a:xfrm>
              <a:off x="5182590" y="1803292"/>
              <a:ext cx="417810"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Germany</a:t>
              </a:r>
            </a:p>
          </p:txBody>
        </p:sp>
        <p:sp>
          <p:nvSpPr>
            <p:cNvPr id="1504" name="tx1503"/>
            <p:cNvSpPr/>
            <p:nvPr/>
          </p:nvSpPr>
          <p:spPr>
            <a:xfrm>
              <a:off x="5182590" y="1931308"/>
              <a:ext cx="361453"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Georgia</a:t>
              </a:r>
            </a:p>
          </p:txBody>
        </p:sp>
        <p:sp>
          <p:nvSpPr>
            <p:cNvPr id="1505" name="tx1504"/>
            <p:cNvSpPr/>
            <p:nvPr/>
          </p:nvSpPr>
          <p:spPr>
            <a:xfrm>
              <a:off x="5182590" y="2080756"/>
              <a:ext cx="316210"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France</a:t>
              </a:r>
            </a:p>
          </p:txBody>
        </p:sp>
      </p:grpSp>
      <p:sp>
        <p:nvSpPr>
          <p:cNvPr id="1506"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1507"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xmlns="" id="{53D8DE28-66D3-42EC-9B7B-49302A5FD25D}"/>
              </a:ext>
            </a:extLst>
          </p:cNvPr>
          <p:cNvSpPr>
            <a:spLocks noGrp="1"/>
          </p:cNvSpPr>
          <p:nvPr>
            <p:ph idx="1"/>
          </p:nvPr>
        </p:nvSpPr>
        <p:spPr>
          <a:xfrm>
            <a:off x="0" y="432092"/>
            <a:ext cx="9144000" cy="6425908"/>
          </a:xfrm>
        </p:spPr>
        <p:txBody>
          <a:bodyPr>
            <a:noAutofit/>
          </a:bodyPr>
          <a:lstStyle/>
          <a:p>
            <a:pPr marL="0" indent="0">
              <a:lnSpc>
                <a:spcPct val="100000"/>
              </a:lnSpc>
              <a:spcBef>
                <a:spcPts val="0"/>
              </a:spcBef>
              <a:buNone/>
            </a:pPr>
            <a:r>
              <a:rPr lang="en-US" sz="780" dirty="0"/>
              <a:t>The Global Measles and Rubella Report is based on surveillance data reported by Member States to the regional offices weekly or monthly. The regional compilation is reported to HQ monthly. Data are to be reported from the regions on the 1</a:t>
            </a:r>
            <a:r>
              <a:rPr lang="en-US" sz="780" baseline="30000" dirty="0"/>
              <a:t>st</a:t>
            </a:r>
            <a:r>
              <a:rPr lang="en-US" sz="780" dirty="0"/>
              <a:t> Friday of the month, and HQ attempts to release the monthly report by the 3</a:t>
            </a:r>
            <a:r>
              <a:rPr lang="en-US" sz="780" baseline="30000" dirty="0"/>
              <a:t>rd</a:t>
            </a:r>
            <a:r>
              <a:rPr lang="en-US" sz="780" dirty="0"/>
              <a:t> Monday of the month. </a:t>
            </a:r>
          </a:p>
          <a:p>
            <a:pPr lvl="1">
              <a:lnSpc>
                <a:spcPct val="100000"/>
              </a:lnSpc>
              <a:spcBef>
                <a:spcPts val="0"/>
              </a:spcBef>
            </a:pPr>
            <a:r>
              <a:rPr lang="en-US" sz="780" dirty="0"/>
              <a:t>Numbers of cases might differ from the official numbers reported annually as part of the WHO/UNICEF Joint reporting process (JRF).  </a:t>
            </a:r>
          </a:p>
          <a:p>
            <a:pPr lvl="1">
              <a:lnSpc>
                <a:spcPct val="100000"/>
              </a:lnSpc>
              <a:spcBef>
                <a:spcPts val="0"/>
              </a:spcBef>
            </a:pPr>
            <a:r>
              <a:rPr lang="en-US" sz="780" dirty="0"/>
              <a:t>The difference can be due to the time lag as  the annual data might not be complete at the time of reporting. </a:t>
            </a:r>
          </a:p>
          <a:p>
            <a:pPr lvl="1">
              <a:lnSpc>
                <a:spcPct val="100000"/>
              </a:lnSpc>
              <a:spcBef>
                <a:spcPts val="0"/>
              </a:spcBef>
            </a:pPr>
            <a:r>
              <a:rPr lang="en-US" sz="780" dirty="0"/>
              <a:t>In addition the difference can be due to multiple surveillance systems at country level.  In these cases, the monthly data are extracted from the case based surveillance system while the annual data can be from the aggregated system. </a:t>
            </a:r>
          </a:p>
          <a:p>
            <a:pPr marL="0" indent="0">
              <a:lnSpc>
                <a:spcPct val="100000"/>
              </a:lnSpc>
              <a:spcBef>
                <a:spcPts val="0"/>
              </a:spcBef>
              <a:buNone/>
            </a:pPr>
            <a:r>
              <a:rPr lang="en-US" sz="780" dirty="0"/>
              <a:t>Types of data provided to WHO </a:t>
            </a:r>
          </a:p>
          <a:p>
            <a:pPr>
              <a:lnSpc>
                <a:spcPct val="100000"/>
              </a:lnSpc>
              <a:spcBef>
                <a:spcPts val="0"/>
              </a:spcBef>
            </a:pPr>
            <a:r>
              <a:rPr lang="en-US" sz="780" dirty="0"/>
              <a:t>Epidemiologic Data: Case-based and/or Aggregate Reporting to WHO</a:t>
            </a:r>
          </a:p>
          <a:p>
            <a:pPr lvl="1">
              <a:lnSpc>
                <a:spcPct val="100000"/>
              </a:lnSpc>
              <a:spcBef>
                <a:spcPts val="0"/>
              </a:spcBef>
            </a:pPr>
            <a:r>
              <a:rPr lang="en-US" sz="780" dirty="0"/>
              <a:t>Epidemiologic data comes from Member States in one of two forms</a:t>
            </a:r>
          </a:p>
          <a:p>
            <a:pPr lvl="1">
              <a:lnSpc>
                <a:spcPct val="100000"/>
              </a:lnSpc>
              <a:spcBef>
                <a:spcPts val="0"/>
              </a:spcBef>
            </a:pPr>
            <a:r>
              <a:rPr lang="en-US" sz="780" dirty="0"/>
              <a:t>Case-based data, which is our recommendation, is provided by most member states.  </a:t>
            </a:r>
          </a:p>
          <a:p>
            <a:pPr lvl="2">
              <a:lnSpc>
                <a:spcPct val="100000"/>
              </a:lnSpc>
              <a:spcBef>
                <a:spcPts val="0"/>
              </a:spcBef>
            </a:pPr>
            <a:r>
              <a:rPr lang="en-US" sz="780" dirty="0"/>
              <a:t>At WHO HQ, we collect a limited set of variables, including, age, date of onset, country reporting, 1</a:t>
            </a:r>
            <a:r>
              <a:rPr lang="en-US" sz="780" baseline="30000" dirty="0"/>
              <a:t>st</a:t>
            </a:r>
            <a:r>
              <a:rPr lang="en-US" sz="780" dirty="0"/>
              <a:t>/2</a:t>
            </a:r>
            <a:r>
              <a:rPr lang="en-US" sz="780" baseline="30000" dirty="0"/>
              <a:t>nd</a:t>
            </a:r>
            <a:r>
              <a:rPr lang="en-US" sz="780" dirty="0"/>
              <a:t> administrative unit of residence, vaccination status (by recall), date related to specimen collection/testing, and final classification.</a:t>
            </a:r>
          </a:p>
          <a:p>
            <a:pPr lvl="2">
              <a:lnSpc>
                <a:spcPct val="100000"/>
              </a:lnSpc>
              <a:spcBef>
                <a:spcPts val="0"/>
              </a:spcBef>
            </a:pPr>
            <a:r>
              <a:rPr lang="en-US" sz="780" dirty="0"/>
              <a:t>Regions might or might not collect more data than this.  </a:t>
            </a:r>
          </a:p>
          <a:p>
            <a:pPr lvl="2">
              <a:lnSpc>
                <a:spcPct val="100000"/>
              </a:lnSpc>
              <a:spcBef>
                <a:spcPts val="0"/>
              </a:spcBef>
            </a:pPr>
            <a:r>
              <a:rPr lang="en-US" sz="780" dirty="0"/>
              <a:t>Often suspected cases with recent date of onset are not classified; however, at HQ we classify pending cases as clinically compatible and update the data if/when new data are provided to HQ.  </a:t>
            </a:r>
          </a:p>
          <a:p>
            <a:pPr lvl="2">
              <a:lnSpc>
                <a:spcPct val="100000"/>
              </a:lnSpc>
              <a:spcBef>
                <a:spcPts val="0"/>
              </a:spcBef>
            </a:pPr>
            <a:r>
              <a:rPr lang="en-US" sz="780" dirty="0"/>
              <a:t>For AFR, we classify all cases that are rubella IgM positive as rubella laboratory-confirmed cases.  </a:t>
            </a:r>
          </a:p>
          <a:p>
            <a:pPr lvl="1">
              <a:lnSpc>
                <a:spcPct val="100000"/>
              </a:lnSpc>
              <a:spcBef>
                <a:spcPts val="0"/>
              </a:spcBef>
            </a:pPr>
            <a:r>
              <a:rPr lang="en-US" sz="780" dirty="0"/>
              <a:t>Aggregated data on number of suspected, lab-confirmed, epi-linked, and clinically compatible cases of measles/rubella, by month/year of onset, and by subnational area (though some member states do not provide this level of disaggregation).  </a:t>
            </a:r>
          </a:p>
          <a:p>
            <a:pPr lvl="2">
              <a:lnSpc>
                <a:spcPct val="100000"/>
              </a:lnSpc>
              <a:spcBef>
                <a:spcPts val="0"/>
              </a:spcBef>
            </a:pPr>
            <a:r>
              <a:rPr lang="en-US" sz="780" dirty="0"/>
              <a:t>Source for zero-reporting from some member-states though this is not a consistent process. </a:t>
            </a:r>
          </a:p>
          <a:p>
            <a:pPr lvl="1">
              <a:lnSpc>
                <a:spcPct val="100000"/>
              </a:lnSpc>
              <a:spcBef>
                <a:spcPts val="0"/>
              </a:spcBef>
            </a:pPr>
            <a:r>
              <a:rPr lang="en-US" sz="780" dirty="0"/>
              <a:t>A few member states send us both case-based and aggregated data as they have two different surveillance systems in the country.  </a:t>
            </a:r>
          </a:p>
          <a:p>
            <a:pPr lvl="2">
              <a:lnSpc>
                <a:spcPct val="100000"/>
              </a:lnSpc>
              <a:spcBef>
                <a:spcPts val="0"/>
              </a:spcBef>
            </a:pPr>
            <a:r>
              <a:rPr lang="en-US" sz="780" dirty="0"/>
              <a:t>If both aggregate and case-based data are sent to HQ, numbers from aggregate surveillance are considered case counts for the country, while case-based data are used for the national slides to show age distribution, proportion vaccinated, and age-specific incidence.  </a:t>
            </a:r>
          </a:p>
          <a:p>
            <a:pPr lvl="1">
              <a:lnSpc>
                <a:spcPct val="100000"/>
              </a:lnSpc>
              <a:spcBef>
                <a:spcPts val="0"/>
              </a:spcBef>
            </a:pPr>
            <a:r>
              <a:rPr lang="en-US" sz="780" dirty="0"/>
              <a:t>Limitations</a:t>
            </a:r>
          </a:p>
          <a:p>
            <a:pPr lvl="2">
              <a:lnSpc>
                <a:spcPct val="100000"/>
              </a:lnSpc>
              <a:spcBef>
                <a:spcPts val="0"/>
              </a:spcBef>
            </a:pPr>
            <a:r>
              <a:rPr lang="en-US" sz="780" dirty="0"/>
              <a:t>Reporting delays: It can take 2-3 months from the time a case is reported to public health in a member state to the time the data are provided to WHO HQ. </a:t>
            </a:r>
          </a:p>
          <a:p>
            <a:pPr lvl="3">
              <a:lnSpc>
                <a:spcPct val="100000"/>
              </a:lnSpc>
              <a:spcBef>
                <a:spcPts val="0"/>
              </a:spcBef>
            </a:pPr>
            <a:r>
              <a:rPr lang="en-US" sz="780" dirty="0"/>
              <a:t>Some of this is due to normal reporting delays that are expected as it takes time to get information from a health center to Geneva based on reporting frequencies set by various levels</a:t>
            </a:r>
          </a:p>
          <a:p>
            <a:pPr lvl="3">
              <a:lnSpc>
                <a:spcPct val="100000"/>
              </a:lnSpc>
              <a:spcBef>
                <a:spcPts val="0"/>
              </a:spcBef>
            </a:pPr>
            <a:r>
              <a:rPr lang="en-US" sz="780" dirty="0"/>
              <a:t>We are working to decrease the delays in reporting.</a:t>
            </a:r>
          </a:p>
          <a:p>
            <a:pPr lvl="2">
              <a:lnSpc>
                <a:spcPct val="100000"/>
              </a:lnSpc>
              <a:spcBef>
                <a:spcPts val="0"/>
              </a:spcBef>
            </a:pPr>
            <a:r>
              <a:rPr lang="en-US" sz="780" dirty="0"/>
              <a:t>Underreporting/lack of reporting</a:t>
            </a:r>
          </a:p>
          <a:p>
            <a:pPr lvl="2">
              <a:lnSpc>
                <a:spcPct val="100000"/>
              </a:lnSpc>
              <a:spcBef>
                <a:spcPts val="0"/>
              </a:spcBef>
            </a:pPr>
            <a:r>
              <a:rPr lang="en-US" sz="780" dirty="0"/>
              <a:t>Case definitions for suspect, epidemiologically linked and clinically compatible cases may vary between countries.</a:t>
            </a:r>
          </a:p>
          <a:p>
            <a:pPr lvl="2">
              <a:lnSpc>
                <a:spcPct val="100000"/>
              </a:lnSpc>
              <a:spcBef>
                <a:spcPts val="0"/>
              </a:spcBef>
            </a:pPr>
            <a:r>
              <a:rPr lang="en-US" sz="780" dirty="0"/>
              <a:t>Completeness of the data reported to WHO is unknown</a:t>
            </a:r>
          </a:p>
          <a:p>
            <a:pPr lvl="2">
              <a:lnSpc>
                <a:spcPct val="100000"/>
              </a:lnSpc>
              <a:spcBef>
                <a:spcPts val="0"/>
              </a:spcBef>
            </a:pPr>
            <a:r>
              <a:rPr lang="en-US" sz="780" dirty="0"/>
              <a:t>For this monthly update, pending cases are considered measles clinically compatible. </a:t>
            </a:r>
          </a:p>
          <a:p>
            <a:pPr lvl="3">
              <a:lnSpc>
                <a:spcPct val="100000"/>
              </a:lnSpc>
              <a:spcBef>
                <a:spcPts val="0"/>
              </a:spcBef>
            </a:pPr>
            <a:r>
              <a:rPr lang="en-US" sz="780" dirty="0"/>
              <a:t>These cases may later be discarded or confirmed based on laboratory testing in which case historical case counts may vary from one report to another. </a:t>
            </a:r>
          </a:p>
          <a:p>
            <a:pPr lvl="3">
              <a:lnSpc>
                <a:spcPct val="100000"/>
              </a:lnSpc>
              <a:spcBef>
                <a:spcPts val="0"/>
              </a:spcBef>
            </a:pPr>
            <a:r>
              <a:rPr lang="en-US" sz="780" dirty="0"/>
              <a:t>This could lead to differences between the Global monthly report and Regional or National surveillance bulletins published by WHO Offices and National authorities.</a:t>
            </a:r>
          </a:p>
          <a:p>
            <a:pPr>
              <a:lnSpc>
                <a:spcPct val="100000"/>
              </a:lnSpc>
              <a:spcBef>
                <a:spcPts val="0"/>
              </a:spcBef>
            </a:pPr>
            <a:r>
              <a:rPr lang="en-US" sz="780" dirty="0"/>
              <a:t>ELISA Laboratory Data from the Global Measles and Rubella Laboratory Network (GMRLN)</a:t>
            </a:r>
          </a:p>
          <a:p>
            <a:pPr lvl="1">
              <a:lnSpc>
                <a:spcPct val="100000"/>
              </a:lnSpc>
              <a:spcBef>
                <a:spcPts val="0"/>
              </a:spcBef>
            </a:pPr>
            <a:r>
              <a:rPr lang="en-US" sz="780" dirty="0"/>
              <a:t>The Global Measles Rubella Laboratory Network laboratories report the number of samples received as well as the number of samples tested for IgM serology, as well as the number positive, negative and equivocal. </a:t>
            </a:r>
          </a:p>
          <a:p>
            <a:pPr lvl="2">
              <a:lnSpc>
                <a:spcPct val="100000"/>
              </a:lnSpc>
              <a:spcBef>
                <a:spcPts val="0"/>
              </a:spcBef>
            </a:pPr>
            <a:r>
              <a:rPr lang="en-US" sz="780" dirty="0"/>
              <a:t>These aggregated data are collected to account for the inadequate linking between laboratory and epidemiological data in some countries. </a:t>
            </a:r>
          </a:p>
          <a:p>
            <a:pPr lvl="2">
              <a:lnSpc>
                <a:spcPct val="100000"/>
              </a:lnSpc>
              <a:spcBef>
                <a:spcPts val="0"/>
              </a:spcBef>
            </a:pPr>
            <a:r>
              <a:rPr lang="en-US" sz="780" dirty="0"/>
              <a:t>Numbers of cases reported may differ from the number of samples tested positive for various reasons</a:t>
            </a:r>
          </a:p>
          <a:p>
            <a:pPr lvl="3">
              <a:lnSpc>
                <a:spcPct val="100000"/>
              </a:lnSpc>
              <a:spcBef>
                <a:spcPts val="0"/>
              </a:spcBef>
            </a:pPr>
            <a:r>
              <a:rPr lang="en-US" sz="780" dirty="0"/>
              <a:t>Samples tested positive in a laboratory may not reported to the surveillance system</a:t>
            </a:r>
          </a:p>
          <a:p>
            <a:pPr lvl="3">
              <a:lnSpc>
                <a:spcPct val="100000"/>
              </a:lnSpc>
              <a:spcBef>
                <a:spcPts val="0"/>
              </a:spcBef>
            </a:pPr>
            <a:r>
              <a:rPr lang="en-US" sz="780" dirty="0"/>
              <a:t>IgG screening results are inappropriately included in the surveillance database</a:t>
            </a:r>
          </a:p>
          <a:p>
            <a:pPr lvl="3">
              <a:lnSpc>
                <a:spcPct val="100000"/>
              </a:lnSpc>
              <a:spcBef>
                <a:spcPts val="0"/>
              </a:spcBef>
            </a:pPr>
            <a:r>
              <a:rPr lang="en-US" sz="780" dirty="0"/>
              <a:t>Inconsistent reporting from laboratories.  </a:t>
            </a:r>
          </a:p>
          <a:p>
            <a:pPr lvl="3">
              <a:lnSpc>
                <a:spcPct val="100000"/>
              </a:lnSpc>
              <a:spcBef>
                <a:spcPts val="0"/>
              </a:spcBef>
            </a:pPr>
            <a:r>
              <a:rPr lang="en-US" sz="780" dirty="0"/>
              <a:t>This is based on the number of SAMPLES tested, not the number of CASES tested. One case can have multiple samples being tested (e.g. different specimen types, repeat specimen collection based on timing of collection).</a:t>
            </a:r>
          </a:p>
          <a:p>
            <a:pPr lvl="1">
              <a:lnSpc>
                <a:spcPct val="100000"/>
              </a:lnSpc>
              <a:spcBef>
                <a:spcPts val="0"/>
              </a:spcBef>
            </a:pPr>
            <a:r>
              <a:rPr lang="en-US" sz="780" dirty="0"/>
              <a:t>Limitations</a:t>
            </a:r>
          </a:p>
          <a:p>
            <a:pPr lvl="2">
              <a:lnSpc>
                <a:spcPct val="100000"/>
              </a:lnSpc>
              <a:spcBef>
                <a:spcPts val="0"/>
              </a:spcBef>
            </a:pPr>
            <a:r>
              <a:rPr lang="en-US" sz="780" dirty="0"/>
              <a:t>Data are only from network laboratories</a:t>
            </a:r>
          </a:p>
          <a:p>
            <a:pPr lvl="2">
              <a:lnSpc>
                <a:spcPct val="100000"/>
              </a:lnSpc>
              <a:spcBef>
                <a:spcPts val="0"/>
              </a:spcBef>
            </a:pPr>
            <a:r>
              <a:rPr lang="en-US" sz="780" dirty="0"/>
              <a:t>Non-network laboratories are not included</a:t>
            </a:r>
          </a:p>
          <a:p>
            <a:pPr lvl="2">
              <a:lnSpc>
                <a:spcPct val="100000"/>
              </a:lnSpc>
              <a:spcBef>
                <a:spcPts val="0"/>
              </a:spcBef>
            </a:pPr>
            <a:r>
              <a:rPr lang="en-US" sz="780" dirty="0"/>
              <a:t>Some laboratories don’t report</a:t>
            </a:r>
          </a:p>
          <a:p>
            <a:pPr lvl="2">
              <a:lnSpc>
                <a:spcPct val="100000"/>
              </a:lnSpc>
              <a:spcBef>
                <a:spcPts val="0"/>
              </a:spcBef>
            </a:pPr>
            <a:r>
              <a:rPr lang="en-US" sz="780" dirty="0"/>
              <a:t>IgG results are sometimes inappropriately reported</a:t>
            </a:r>
          </a:p>
          <a:p>
            <a:pPr>
              <a:lnSpc>
                <a:spcPct val="100000"/>
              </a:lnSpc>
              <a:spcBef>
                <a:spcPts val="0"/>
              </a:spcBef>
            </a:pPr>
            <a:r>
              <a:rPr lang="en-US" sz="780" dirty="0"/>
              <a:t>Genotyping Data</a:t>
            </a:r>
          </a:p>
          <a:p>
            <a:pPr lvl="1">
              <a:lnSpc>
                <a:spcPct val="100000"/>
              </a:lnSpc>
              <a:spcBef>
                <a:spcPts val="0"/>
              </a:spcBef>
            </a:pPr>
            <a:r>
              <a:rPr lang="en-US" sz="780" dirty="0"/>
              <a:t>Genotyping data are obtained from the </a:t>
            </a:r>
            <a:r>
              <a:rPr lang="en-US" sz="780" dirty="0" err="1"/>
              <a:t>MeaNS</a:t>
            </a:r>
            <a:r>
              <a:rPr lang="en-US" sz="780" dirty="0"/>
              <a:t> (</a:t>
            </a:r>
            <a:r>
              <a:rPr lang="en-US" sz="780" u="sng" dirty="0">
                <a:hlinkClick r:id="rId2"/>
              </a:rPr>
              <a:t>www.who-measles.org</a:t>
            </a:r>
            <a:r>
              <a:rPr lang="en-US" sz="780" dirty="0"/>
              <a:t>) and </a:t>
            </a:r>
            <a:r>
              <a:rPr lang="en-US" sz="780" dirty="0" err="1"/>
              <a:t>RubeNS</a:t>
            </a:r>
            <a:r>
              <a:rPr lang="en-US" sz="780" dirty="0"/>
              <a:t> (</a:t>
            </a:r>
            <a:r>
              <a:rPr lang="en-US" sz="780" u="sng" dirty="0">
                <a:hlinkClick r:id="rId3"/>
              </a:rPr>
              <a:t>www.who-rubella.org</a:t>
            </a:r>
            <a:r>
              <a:rPr lang="en-US" sz="780" dirty="0"/>
              <a:t>). </a:t>
            </a:r>
          </a:p>
          <a:p>
            <a:pPr lvl="1">
              <a:lnSpc>
                <a:spcPct val="100000"/>
              </a:lnSpc>
              <a:spcBef>
                <a:spcPts val="0"/>
              </a:spcBef>
            </a:pPr>
            <a:r>
              <a:rPr lang="en-US" sz="780" dirty="0"/>
              <a:t>Limitations</a:t>
            </a:r>
          </a:p>
          <a:p>
            <a:pPr lvl="2">
              <a:lnSpc>
                <a:spcPct val="100000"/>
              </a:lnSpc>
              <a:spcBef>
                <a:spcPts val="0"/>
              </a:spcBef>
            </a:pPr>
            <a:r>
              <a:rPr lang="en-US" sz="780" dirty="0"/>
              <a:t>Inadequate sample collection for genotyping challenges interpretation of the data</a:t>
            </a:r>
          </a:p>
          <a:p>
            <a:pPr lvl="2">
              <a:lnSpc>
                <a:spcPct val="100000"/>
              </a:lnSpc>
              <a:spcBef>
                <a:spcPts val="0"/>
              </a:spcBef>
            </a:pPr>
            <a:r>
              <a:rPr lang="en-US" sz="780" dirty="0"/>
              <a:t>Underreporting</a:t>
            </a:r>
          </a:p>
          <a:p>
            <a:pPr lvl="3">
              <a:lnSpc>
                <a:spcPct val="100000"/>
              </a:lnSpc>
              <a:spcBef>
                <a:spcPts val="0"/>
              </a:spcBef>
            </a:pPr>
            <a:r>
              <a:rPr lang="en-US" sz="780" dirty="0"/>
              <a:t>WHO recommends that Member States submit genotyping data to these databases, but it is not currently a requirement so there is underreporting</a:t>
            </a:r>
          </a:p>
          <a:p>
            <a:pPr lvl="2">
              <a:lnSpc>
                <a:spcPct val="100000"/>
              </a:lnSpc>
              <a:spcBef>
                <a:spcPts val="0"/>
              </a:spcBef>
            </a:pPr>
            <a:r>
              <a:rPr lang="en-US" sz="780" dirty="0"/>
              <a:t>Genotype data can’t be linked to epidemiologic data at the global level</a:t>
            </a:r>
          </a:p>
          <a:p>
            <a:pPr marL="0" indent="0">
              <a:lnSpc>
                <a:spcPct val="100000"/>
              </a:lnSpc>
              <a:spcBef>
                <a:spcPts val="0"/>
              </a:spcBef>
              <a:buNone/>
            </a:pPr>
            <a:endParaRPr lang="en-US" sz="780" dirty="0"/>
          </a:p>
        </p:txBody>
      </p:sp>
      <p:sp>
        <p:nvSpPr>
          <p:cNvPr id="4" name="Title 3">
            <a:extLst>
              <a:ext uri="{FF2B5EF4-FFF2-40B4-BE49-F238E27FC236}">
                <a16:creationId xmlns:a16="http://schemas.microsoft.com/office/drawing/2014/main" xmlns="" id="{6A333CA6-CDC7-4BE4-9AEF-DFDAE87B86CD}"/>
              </a:ext>
            </a:extLst>
          </p:cNvPr>
          <p:cNvSpPr>
            <a:spLocks noGrp="1"/>
          </p:cNvSpPr>
          <p:nvPr>
            <p:ph type="title"/>
          </p:nvPr>
        </p:nvSpPr>
        <p:spPr>
          <a:xfrm>
            <a:off x="0" y="166785"/>
            <a:ext cx="7886700" cy="265307"/>
          </a:xfrm>
        </p:spPr>
        <p:txBody>
          <a:bodyPr vert="horz" lIns="68580" tIns="34290" rIns="68580" bIns="34290" rtlCol="0" anchor="ctr">
            <a:normAutofit fontScale="90000"/>
          </a:bodyPr>
          <a:lstStyle/>
          <a:p>
            <a:r>
              <a:rPr lang="en-US" sz="1500" dirty="0"/>
              <a:t>Data source for data contained within this slide deck</a:t>
            </a:r>
          </a:p>
        </p:txBody>
      </p:sp>
    </p:spTree>
    <p:extLst>
      <p:ext uri="{BB962C8B-B14F-4D97-AF65-F5344CB8AC3E}">
        <p14:creationId xmlns:p14="http://schemas.microsoft.com/office/powerpoint/2010/main" val="27406456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Kazakhstan</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611512"/>
              <a:ext cx="218838" cy="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61151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611512"/>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61151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611512"/>
              <a:ext cx="218838" cy="4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61151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10048"/>
              <a:ext cx="218838" cy="19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61004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61004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61004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08096"/>
              <a:ext cx="218838" cy="39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60809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608096"/>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607608"/>
              <a:ext cx="218838" cy="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64176"/>
              <a:ext cx="218838" cy="478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60272"/>
              <a:ext cx="218838" cy="39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60272"/>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56027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420703"/>
              <a:ext cx="218838" cy="1912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412407"/>
              <a:ext cx="218838" cy="829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389471"/>
              <a:ext cx="218838" cy="229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38947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008340"/>
              <a:ext cx="218838" cy="603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1956124"/>
              <a:ext cx="218838" cy="522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1872187"/>
              <a:ext cx="218838" cy="839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1871699"/>
              <a:ext cx="218838" cy="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1911716"/>
              <a:ext cx="218838" cy="7002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1686258"/>
              <a:ext cx="218838" cy="2254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1685770"/>
              <a:ext cx="218838" cy="4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685282"/>
              <a:ext cx="218838" cy="4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1997116"/>
              <a:ext cx="218838" cy="6148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1752139"/>
              <a:ext cx="218838" cy="2449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676010"/>
              <a:ext cx="218838" cy="761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676010"/>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130341"/>
              <a:ext cx="218838" cy="4816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1654050"/>
              <a:ext cx="218838" cy="476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165405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1654050"/>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224038"/>
              <a:ext cx="218838" cy="3879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1772147"/>
              <a:ext cx="218838" cy="4518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1719930"/>
              <a:ext cx="218838" cy="52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1719930"/>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397279"/>
              <a:ext cx="218838" cy="2147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249902"/>
              <a:ext cx="218838" cy="1473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146445"/>
              <a:ext cx="218838" cy="1034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146445"/>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486096"/>
              <a:ext cx="218838" cy="1259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359703"/>
              <a:ext cx="218838" cy="1263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326031"/>
              <a:ext cx="218838" cy="336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32603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501712"/>
              <a:ext cx="218838" cy="1102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423143"/>
              <a:ext cx="218838" cy="785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415823"/>
              <a:ext cx="218838" cy="73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41582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553440"/>
              <a:ext cx="218838" cy="585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515864"/>
              <a:ext cx="218838" cy="375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473896"/>
              <a:ext cx="218838" cy="419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472432"/>
              <a:ext cx="218838" cy="14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551976"/>
              <a:ext cx="218838" cy="600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414359"/>
              <a:ext cx="218838" cy="13761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405087"/>
              <a:ext cx="218838" cy="92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40508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394839"/>
              <a:ext cx="218838" cy="2171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342135"/>
              <a:ext cx="218838" cy="527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330911"/>
              <a:ext cx="218838" cy="112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33091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12399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63599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rc111"/>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1545759"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808365"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070972"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333578"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596184" y="2611512"/>
              <a:ext cx="218838" cy="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61151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61151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611512"/>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85879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121397"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38400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611512"/>
              <a:ext cx="218838" cy="4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611512"/>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646610"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909217" y="2610048"/>
              <a:ext cx="218838" cy="19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61004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61004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610048"/>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171823" y="2608096"/>
              <a:ext cx="218838" cy="39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60809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608096"/>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607608"/>
              <a:ext cx="218838" cy="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434430" y="2564176"/>
              <a:ext cx="218838" cy="478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60272"/>
              <a:ext cx="218838" cy="39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6027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60272"/>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697036" y="2420703"/>
              <a:ext cx="218838" cy="1912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412407"/>
              <a:ext cx="218838" cy="8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389471"/>
              <a:ext cx="218838" cy="229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38947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959643" y="2008340"/>
              <a:ext cx="218838" cy="603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1956124"/>
              <a:ext cx="218838" cy="522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1872187"/>
              <a:ext cx="218838" cy="839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1871699"/>
              <a:ext cx="218838" cy="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5222249" y="1911716"/>
              <a:ext cx="218838" cy="7002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1686258"/>
              <a:ext cx="218838" cy="2254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1685770"/>
              <a:ext cx="218838" cy="4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1685282"/>
              <a:ext cx="218838" cy="4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484856" y="1997116"/>
              <a:ext cx="218838" cy="6148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1752139"/>
              <a:ext cx="218838" cy="2449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1676010"/>
              <a:ext cx="218838" cy="761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1676010"/>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747462" y="2130341"/>
              <a:ext cx="218838" cy="4816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1654050"/>
              <a:ext cx="218838" cy="4762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165405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1654050"/>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6010069" y="2224038"/>
              <a:ext cx="218838" cy="3879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1772147"/>
              <a:ext cx="218838" cy="4518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1719930"/>
              <a:ext cx="218838" cy="522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1719930"/>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272675" y="2397279"/>
              <a:ext cx="218838" cy="2147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249902"/>
              <a:ext cx="218838" cy="1473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146445"/>
              <a:ext cx="218838" cy="1034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146445"/>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535282" y="2486096"/>
              <a:ext cx="218838" cy="1259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359703"/>
              <a:ext cx="218838" cy="1263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326031"/>
              <a:ext cx="218838" cy="336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32603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797888" y="2501712"/>
              <a:ext cx="218838" cy="1102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423143"/>
              <a:ext cx="218838" cy="785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415823"/>
              <a:ext cx="218838" cy="73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415823"/>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7060495" y="2553440"/>
              <a:ext cx="218838" cy="585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515864"/>
              <a:ext cx="218838" cy="375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473896"/>
              <a:ext cx="218838" cy="419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472432"/>
              <a:ext cx="218838" cy="14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323101" y="2551976"/>
              <a:ext cx="218838" cy="600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414359"/>
              <a:ext cx="218838" cy="1376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405087"/>
              <a:ext cx="218838" cy="92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405087"/>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585708" y="2394839"/>
              <a:ext cx="218838" cy="2171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342135"/>
              <a:ext cx="218838" cy="527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330911"/>
              <a:ext cx="218838" cy="112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33091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5"/>
            <p:cNvSpPr/>
            <p:nvPr/>
          </p:nvSpPr>
          <p:spPr>
            <a:xfrm>
              <a:off x="1274398" y="1635994"/>
              <a:ext cx="0" cy="976006"/>
            </a:xfrm>
            <a:custGeom>
              <a:avLst/>
              <a:gdLst/>
              <a:ahLst/>
              <a:cxnLst/>
              <a:rect l="0" t="0" r="0" b="0"/>
              <a:pathLst>
                <a:path h="976006">
                  <a:moveTo>
                    <a:pt x="0" y="976006"/>
                  </a:moveTo>
                  <a:lnTo>
                    <a:pt x="0" y="0"/>
                  </a:lnTo>
                </a:path>
              </a:pathLst>
            </a:custGeom>
            <a:ln w="9525" cap="rnd">
              <a:solidFill>
                <a:srgbClr val="000000">
                  <a:alpha val="100000"/>
                </a:srgbClr>
              </a:solidFill>
              <a:prstDash val="solid"/>
              <a:round/>
            </a:ln>
          </p:spPr>
          <p:txBody>
            <a:bodyPr/>
            <a:lstStyle/>
            <a:p>
              <a:endParaRPr/>
            </a:p>
          </p:txBody>
        </p:sp>
        <p:sp>
          <p:nvSpPr>
            <p:cNvPr id="217" name="pl216"/>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12399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163599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tx219"/>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1" name="tx220"/>
            <p:cNvSpPr/>
            <p:nvPr/>
          </p:nvSpPr>
          <p:spPr>
            <a:xfrm>
              <a:off x="780741" y="2071808"/>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22" name="tx221"/>
            <p:cNvSpPr/>
            <p:nvPr/>
          </p:nvSpPr>
          <p:spPr>
            <a:xfrm>
              <a:off x="780741" y="1583805"/>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223" name="pl222"/>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4" name="pl223"/>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5" name="pl224"/>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6" name="pl225"/>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tx249"/>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1" name="tx250"/>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2" name="tx251"/>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3" name="tx252"/>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4" name="tx253"/>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5" name="tx254"/>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6" name="tx255"/>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57" name="tx256"/>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58" name="tx257"/>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59" name="tx258"/>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0" name="tx259"/>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1" name="tx260"/>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2" name="tx261"/>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3" name="tx262"/>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4" name="tx263"/>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5" name="tx264"/>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6" name="tx265"/>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67" name="tx266"/>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68" name="tx267"/>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69" name="tx268"/>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0" name="tx269"/>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1" name="tx270"/>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2" name="tx271"/>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3" name="tx272"/>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4" name="tx273"/>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5" name="tx274"/>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6" name="pl275"/>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77" name="rc276"/>
            <p:cNvSpPr/>
            <p:nvPr/>
          </p:nvSpPr>
          <p:spPr>
            <a:xfrm>
              <a:off x="669613" y="285039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669613" y="3014991"/>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669613" y="317958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669613" y="3344175"/>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0"/>
            <p:cNvSpPr/>
            <p:nvPr/>
          </p:nvSpPr>
          <p:spPr>
            <a:xfrm>
              <a:off x="891812" y="2839953"/>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2" name="tx281"/>
            <p:cNvSpPr/>
            <p:nvPr/>
          </p:nvSpPr>
          <p:spPr>
            <a:xfrm>
              <a:off x="891812" y="3002560"/>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3" name="tx282"/>
            <p:cNvSpPr/>
            <p:nvPr/>
          </p:nvSpPr>
          <p:spPr>
            <a:xfrm>
              <a:off x="891812" y="3142943"/>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4" name="tx283"/>
            <p:cNvSpPr/>
            <p:nvPr/>
          </p:nvSpPr>
          <p:spPr>
            <a:xfrm>
              <a:off x="891812" y="3333729"/>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5" name="tx284"/>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6" name="tx285"/>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87" name="grp1"/>
          <p:cNvGrpSpPr/>
          <p:nvPr/>
        </p:nvGrpSpPr>
        <p:grpSpPr>
          <a:xfrm>
            <a:off x="359998" y="3698639"/>
            <a:ext cx="6808552" cy="2508750"/>
            <a:chOff x="359998" y="3698639"/>
            <a:chExt cx="6808552" cy="2508750"/>
          </a:xfrm>
        </p:grpSpPr>
        <p:sp>
          <p:nvSpPr>
            <p:cNvPr id="288"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89" name="rc4"/>
            <p:cNvSpPr/>
            <p:nvPr/>
          </p:nvSpPr>
          <p:spPr>
            <a:xfrm>
              <a:off x="1187123" y="4569363"/>
              <a:ext cx="382417" cy="9065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5"/>
            <p:cNvSpPr/>
            <p:nvPr/>
          </p:nvSpPr>
          <p:spPr>
            <a:xfrm>
              <a:off x="1187123" y="4558281"/>
              <a:ext cx="382417" cy="110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1" name="rc6"/>
            <p:cNvSpPr/>
            <p:nvPr/>
          </p:nvSpPr>
          <p:spPr>
            <a:xfrm>
              <a:off x="1187123" y="4558281"/>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2" name="rc7"/>
            <p:cNvSpPr/>
            <p:nvPr/>
          </p:nvSpPr>
          <p:spPr>
            <a:xfrm>
              <a:off x="1187123" y="4558040"/>
              <a:ext cx="382417" cy="2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8"/>
            <p:cNvSpPr/>
            <p:nvPr/>
          </p:nvSpPr>
          <p:spPr>
            <a:xfrm>
              <a:off x="1951957" y="4733657"/>
              <a:ext cx="382417" cy="7422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9"/>
            <p:cNvSpPr/>
            <p:nvPr/>
          </p:nvSpPr>
          <p:spPr>
            <a:xfrm>
              <a:off x="1951957" y="4542623"/>
              <a:ext cx="382417" cy="19103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10"/>
            <p:cNvSpPr/>
            <p:nvPr/>
          </p:nvSpPr>
          <p:spPr>
            <a:xfrm>
              <a:off x="1951957" y="4536841"/>
              <a:ext cx="382417" cy="578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11"/>
            <p:cNvSpPr/>
            <p:nvPr/>
          </p:nvSpPr>
          <p:spPr>
            <a:xfrm>
              <a:off x="1951957" y="4492998"/>
              <a:ext cx="382417" cy="438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12"/>
            <p:cNvSpPr/>
            <p:nvPr/>
          </p:nvSpPr>
          <p:spPr>
            <a:xfrm>
              <a:off x="2716792" y="5354938"/>
              <a:ext cx="382417" cy="1209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13"/>
            <p:cNvSpPr/>
            <p:nvPr/>
          </p:nvSpPr>
          <p:spPr>
            <a:xfrm>
              <a:off x="2716792" y="5311817"/>
              <a:ext cx="382417" cy="431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4"/>
            <p:cNvSpPr/>
            <p:nvPr/>
          </p:nvSpPr>
          <p:spPr>
            <a:xfrm>
              <a:off x="2716792" y="5281945"/>
              <a:ext cx="382417" cy="298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5"/>
            <p:cNvSpPr/>
            <p:nvPr/>
          </p:nvSpPr>
          <p:spPr>
            <a:xfrm>
              <a:off x="2716792" y="5271105"/>
              <a:ext cx="382417" cy="10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6"/>
            <p:cNvSpPr/>
            <p:nvPr/>
          </p:nvSpPr>
          <p:spPr>
            <a:xfrm>
              <a:off x="3481626" y="5453948"/>
              <a:ext cx="382417" cy="219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7"/>
            <p:cNvSpPr/>
            <p:nvPr/>
          </p:nvSpPr>
          <p:spPr>
            <a:xfrm>
              <a:off x="3481626" y="5445516"/>
              <a:ext cx="382417" cy="84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8"/>
            <p:cNvSpPr/>
            <p:nvPr/>
          </p:nvSpPr>
          <p:spPr>
            <a:xfrm>
              <a:off x="3481626" y="5397095"/>
              <a:ext cx="382417" cy="484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9"/>
            <p:cNvSpPr/>
            <p:nvPr/>
          </p:nvSpPr>
          <p:spPr>
            <a:xfrm>
              <a:off x="3481626" y="5392759"/>
              <a:ext cx="382417" cy="43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20"/>
            <p:cNvSpPr/>
            <p:nvPr/>
          </p:nvSpPr>
          <p:spPr>
            <a:xfrm>
              <a:off x="4246460" y="5469365"/>
              <a:ext cx="382417" cy="65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21"/>
            <p:cNvSpPr/>
            <p:nvPr/>
          </p:nvSpPr>
          <p:spPr>
            <a:xfrm>
              <a:off x="4246460" y="5461656"/>
              <a:ext cx="382417" cy="77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22"/>
            <p:cNvSpPr/>
            <p:nvPr/>
          </p:nvSpPr>
          <p:spPr>
            <a:xfrm>
              <a:off x="4246460" y="5416367"/>
              <a:ext cx="382417" cy="452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23"/>
            <p:cNvSpPr/>
            <p:nvPr/>
          </p:nvSpPr>
          <p:spPr>
            <a:xfrm>
              <a:off x="4246460" y="5394927"/>
              <a:ext cx="382417" cy="214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4"/>
            <p:cNvSpPr/>
            <p:nvPr/>
          </p:nvSpPr>
          <p:spPr>
            <a:xfrm>
              <a:off x="5011295" y="5463102"/>
              <a:ext cx="382417" cy="127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5"/>
            <p:cNvSpPr/>
            <p:nvPr/>
          </p:nvSpPr>
          <p:spPr>
            <a:xfrm>
              <a:off x="5011295" y="5450816"/>
              <a:ext cx="382417" cy="122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6"/>
            <p:cNvSpPr/>
            <p:nvPr/>
          </p:nvSpPr>
          <p:spPr>
            <a:xfrm>
              <a:off x="5011295" y="5340725"/>
              <a:ext cx="382417" cy="1100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7"/>
            <p:cNvSpPr/>
            <p:nvPr/>
          </p:nvSpPr>
          <p:spPr>
            <a:xfrm>
              <a:off x="5011295" y="5026109"/>
              <a:ext cx="382417" cy="3146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8"/>
            <p:cNvSpPr/>
            <p:nvPr/>
          </p:nvSpPr>
          <p:spPr>
            <a:xfrm>
              <a:off x="5776129" y="5471774"/>
              <a:ext cx="382417" cy="40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9"/>
            <p:cNvSpPr/>
            <p:nvPr/>
          </p:nvSpPr>
          <p:spPr>
            <a:xfrm>
              <a:off x="5776129" y="5465511"/>
              <a:ext cx="382417" cy="62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30"/>
            <p:cNvSpPr/>
            <p:nvPr/>
          </p:nvSpPr>
          <p:spPr>
            <a:xfrm>
              <a:off x="5776129" y="5447443"/>
              <a:ext cx="382417" cy="180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31"/>
            <p:cNvSpPr/>
            <p:nvPr/>
          </p:nvSpPr>
          <p:spPr>
            <a:xfrm>
              <a:off x="5776129" y="5110665"/>
              <a:ext cx="382417" cy="336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18" name="pl33"/>
            <p:cNvSpPr/>
            <p:nvPr/>
          </p:nvSpPr>
          <p:spPr>
            <a:xfrm>
              <a:off x="1091518" y="499406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19" name="pl34"/>
            <p:cNvSpPr/>
            <p:nvPr/>
          </p:nvSpPr>
          <p:spPr>
            <a:xfrm>
              <a:off x="1091518" y="451226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0" name="rc35"/>
            <p:cNvSpPr/>
            <p:nvPr/>
          </p:nvSpPr>
          <p:spPr>
            <a:xfrm>
              <a:off x="1187123" y="4569363"/>
              <a:ext cx="382417" cy="9065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1" name="rc36"/>
            <p:cNvSpPr/>
            <p:nvPr/>
          </p:nvSpPr>
          <p:spPr>
            <a:xfrm>
              <a:off x="1187123" y="4558281"/>
              <a:ext cx="382417" cy="110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2" name="rc37"/>
            <p:cNvSpPr/>
            <p:nvPr/>
          </p:nvSpPr>
          <p:spPr>
            <a:xfrm>
              <a:off x="1187123" y="4558281"/>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3" name="rc38"/>
            <p:cNvSpPr/>
            <p:nvPr/>
          </p:nvSpPr>
          <p:spPr>
            <a:xfrm>
              <a:off x="1187123" y="4558040"/>
              <a:ext cx="382417" cy="2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4" name="rc39"/>
            <p:cNvSpPr/>
            <p:nvPr/>
          </p:nvSpPr>
          <p:spPr>
            <a:xfrm>
              <a:off x="1951957" y="4733657"/>
              <a:ext cx="382417" cy="7422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5" name="rc40"/>
            <p:cNvSpPr/>
            <p:nvPr/>
          </p:nvSpPr>
          <p:spPr>
            <a:xfrm>
              <a:off x="1951957" y="4542623"/>
              <a:ext cx="382417" cy="19103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6" name="rc41"/>
            <p:cNvSpPr/>
            <p:nvPr/>
          </p:nvSpPr>
          <p:spPr>
            <a:xfrm>
              <a:off x="1951957" y="4536841"/>
              <a:ext cx="382417" cy="578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7" name="rc42"/>
            <p:cNvSpPr/>
            <p:nvPr/>
          </p:nvSpPr>
          <p:spPr>
            <a:xfrm>
              <a:off x="1951957" y="4492998"/>
              <a:ext cx="382417" cy="438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8" name="rc43"/>
            <p:cNvSpPr/>
            <p:nvPr/>
          </p:nvSpPr>
          <p:spPr>
            <a:xfrm>
              <a:off x="2716792" y="5354938"/>
              <a:ext cx="382417" cy="1209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9" name="rc44"/>
            <p:cNvSpPr/>
            <p:nvPr/>
          </p:nvSpPr>
          <p:spPr>
            <a:xfrm>
              <a:off x="2716792" y="5311817"/>
              <a:ext cx="382417" cy="4312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0" name="rc45"/>
            <p:cNvSpPr/>
            <p:nvPr/>
          </p:nvSpPr>
          <p:spPr>
            <a:xfrm>
              <a:off x="2716792" y="5281945"/>
              <a:ext cx="382417" cy="2987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1" name="rc46"/>
            <p:cNvSpPr/>
            <p:nvPr/>
          </p:nvSpPr>
          <p:spPr>
            <a:xfrm>
              <a:off x="2716792" y="5271105"/>
              <a:ext cx="382417" cy="108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2" name="rc47"/>
            <p:cNvSpPr/>
            <p:nvPr/>
          </p:nvSpPr>
          <p:spPr>
            <a:xfrm>
              <a:off x="3481626" y="5453948"/>
              <a:ext cx="382417" cy="219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3" name="rc48"/>
            <p:cNvSpPr/>
            <p:nvPr/>
          </p:nvSpPr>
          <p:spPr>
            <a:xfrm>
              <a:off x="3481626" y="5445516"/>
              <a:ext cx="382417" cy="843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4" name="rc49"/>
            <p:cNvSpPr/>
            <p:nvPr/>
          </p:nvSpPr>
          <p:spPr>
            <a:xfrm>
              <a:off x="3481626" y="5397095"/>
              <a:ext cx="382417" cy="484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5" name="rc50"/>
            <p:cNvSpPr/>
            <p:nvPr/>
          </p:nvSpPr>
          <p:spPr>
            <a:xfrm>
              <a:off x="3481626" y="5392759"/>
              <a:ext cx="382417" cy="43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6" name="rc51"/>
            <p:cNvSpPr/>
            <p:nvPr/>
          </p:nvSpPr>
          <p:spPr>
            <a:xfrm>
              <a:off x="4246460" y="5469365"/>
              <a:ext cx="382417" cy="65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7" name="rc52"/>
            <p:cNvSpPr/>
            <p:nvPr/>
          </p:nvSpPr>
          <p:spPr>
            <a:xfrm>
              <a:off x="4246460" y="5461656"/>
              <a:ext cx="382417" cy="770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8" name="rc53"/>
            <p:cNvSpPr/>
            <p:nvPr/>
          </p:nvSpPr>
          <p:spPr>
            <a:xfrm>
              <a:off x="4246460" y="5416367"/>
              <a:ext cx="382417" cy="452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9" name="rc54"/>
            <p:cNvSpPr/>
            <p:nvPr/>
          </p:nvSpPr>
          <p:spPr>
            <a:xfrm>
              <a:off x="4246460" y="5394927"/>
              <a:ext cx="382417" cy="214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0" name="rc55"/>
            <p:cNvSpPr/>
            <p:nvPr/>
          </p:nvSpPr>
          <p:spPr>
            <a:xfrm>
              <a:off x="5011295" y="5463102"/>
              <a:ext cx="382417" cy="127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1" name="rc56"/>
            <p:cNvSpPr/>
            <p:nvPr/>
          </p:nvSpPr>
          <p:spPr>
            <a:xfrm>
              <a:off x="5011295" y="5450816"/>
              <a:ext cx="382417" cy="122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2" name="rc57"/>
            <p:cNvSpPr/>
            <p:nvPr/>
          </p:nvSpPr>
          <p:spPr>
            <a:xfrm>
              <a:off x="5011295" y="5340725"/>
              <a:ext cx="382417" cy="11009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3" name="rc58"/>
            <p:cNvSpPr/>
            <p:nvPr/>
          </p:nvSpPr>
          <p:spPr>
            <a:xfrm>
              <a:off x="5011295" y="5026109"/>
              <a:ext cx="382417" cy="3146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4" name="rc59"/>
            <p:cNvSpPr/>
            <p:nvPr/>
          </p:nvSpPr>
          <p:spPr>
            <a:xfrm>
              <a:off x="5776129" y="5471774"/>
              <a:ext cx="382417" cy="40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5" name="rc60"/>
            <p:cNvSpPr/>
            <p:nvPr/>
          </p:nvSpPr>
          <p:spPr>
            <a:xfrm>
              <a:off x="5776129" y="5465511"/>
              <a:ext cx="382417" cy="626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6" name="rc61"/>
            <p:cNvSpPr/>
            <p:nvPr/>
          </p:nvSpPr>
          <p:spPr>
            <a:xfrm>
              <a:off x="5776129" y="5447443"/>
              <a:ext cx="382417" cy="1806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7" name="rc62"/>
            <p:cNvSpPr/>
            <p:nvPr/>
          </p:nvSpPr>
          <p:spPr>
            <a:xfrm>
              <a:off x="5776129" y="5110665"/>
              <a:ext cx="382417" cy="3367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8" name="pl63"/>
            <p:cNvSpPr/>
            <p:nvPr/>
          </p:nvSpPr>
          <p:spPr>
            <a:xfrm>
              <a:off x="1091518" y="4512269"/>
              <a:ext cx="0" cy="963600"/>
            </a:xfrm>
            <a:custGeom>
              <a:avLst/>
              <a:gdLst/>
              <a:ahLst/>
              <a:cxnLst/>
              <a:rect l="0" t="0" r="0" b="0"/>
              <a:pathLst>
                <a:path h="963600">
                  <a:moveTo>
                    <a:pt x="0" y="963600"/>
                  </a:moveTo>
                  <a:lnTo>
                    <a:pt x="0" y="0"/>
                  </a:lnTo>
                </a:path>
              </a:pathLst>
            </a:custGeom>
            <a:ln w="9525" cap="rnd">
              <a:solidFill>
                <a:srgbClr val="000000">
                  <a:alpha val="100000"/>
                </a:srgbClr>
              </a:solidFill>
              <a:prstDash val="solid"/>
              <a:round/>
            </a:ln>
          </p:spPr>
          <p:txBody>
            <a:bodyPr/>
            <a:lstStyle/>
            <a:p>
              <a:endParaRPr/>
            </a:p>
          </p:txBody>
        </p:sp>
        <p:sp>
          <p:nvSpPr>
            <p:cNvPr id="349" name="pl64"/>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0" name="pl65"/>
            <p:cNvSpPr/>
            <p:nvPr/>
          </p:nvSpPr>
          <p:spPr>
            <a:xfrm>
              <a:off x="1000079" y="499406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1" name="pl66"/>
            <p:cNvSpPr/>
            <p:nvPr/>
          </p:nvSpPr>
          <p:spPr>
            <a:xfrm>
              <a:off x="1000079" y="451226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2" name="tx6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53" name="tx68"/>
            <p:cNvSpPr/>
            <p:nvPr/>
          </p:nvSpPr>
          <p:spPr>
            <a:xfrm>
              <a:off x="597861" y="4941880"/>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354" name="tx69"/>
            <p:cNvSpPr/>
            <p:nvPr/>
          </p:nvSpPr>
          <p:spPr>
            <a:xfrm>
              <a:off x="597861" y="4460080"/>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4000</a:t>
              </a:r>
            </a:p>
          </p:txBody>
        </p:sp>
        <p:sp>
          <p:nvSpPr>
            <p:cNvPr id="355" name="pl70"/>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56" name="pl71"/>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57" name="pl72"/>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58" name="pl73"/>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59" name="pl74"/>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0" name="pl75"/>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1" name="pl76"/>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2" name="pl77"/>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3" name="tx78"/>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64" name="tx79"/>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65" name="tx80"/>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66" name="tx81"/>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67" name="tx82"/>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15-19 years</a:t>
              </a:r>
            </a:p>
          </p:txBody>
        </p:sp>
        <p:sp>
          <p:nvSpPr>
            <p:cNvPr id="368" name="tx83"/>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20-29 years</a:t>
              </a:r>
            </a:p>
          </p:txBody>
        </p:sp>
        <p:sp>
          <p:nvSpPr>
            <p:cNvPr id="369" name="tx84"/>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30+ years</a:t>
              </a:r>
            </a:p>
          </p:txBody>
        </p:sp>
        <p:sp>
          <p:nvSpPr>
            <p:cNvPr id="370" name="pl85"/>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71" name="rc86"/>
            <p:cNvSpPr/>
            <p:nvPr/>
          </p:nvSpPr>
          <p:spPr>
            <a:xfrm>
              <a:off x="1785884" y="5967306"/>
              <a:ext cx="3773901" cy="240084"/>
            </a:xfrm>
            <a:prstGeom prst="rect">
              <a:avLst/>
            </a:prstGeom>
            <a:solidFill>
              <a:srgbClr val="FFFFFF">
                <a:alpha val="100000"/>
              </a:srgbClr>
            </a:solidFill>
          </p:spPr>
          <p:txBody>
            <a:bodyPr/>
            <a:lstStyle/>
            <a:p>
              <a:endParaRPr/>
            </a:p>
          </p:txBody>
        </p:sp>
        <p:sp>
          <p:nvSpPr>
            <p:cNvPr id="372" name="rc87"/>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3" name="rc88"/>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4" name="rc89"/>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5" name="rc90"/>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76" name="tx91"/>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77" name="tx92"/>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78" name="tx93"/>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79" name="tx94"/>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80" name="tx95"/>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81" name="tx96"/>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82" name="tx97"/>
            <p:cNvSpPr/>
            <p:nvPr/>
          </p:nvSpPr>
          <p:spPr>
            <a:xfrm>
              <a:off x="1181390" y="3946329"/>
              <a:ext cx="4982889"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Kazakhstan age distribution, vaccination status, and incidence, 2018-12 to 2019-11</a:t>
              </a:r>
            </a:p>
          </p:txBody>
        </p:sp>
        <p:sp>
          <p:nvSpPr>
            <p:cNvPr id="383" name="pt98"/>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84" name="pt99"/>
            <p:cNvSpPr/>
            <p:nvPr/>
          </p:nvSpPr>
          <p:spPr>
            <a:xfrm>
              <a:off x="2108876" y="5156485"/>
              <a:ext cx="68579" cy="68579"/>
            </a:xfrm>
            <a:prstGeom prst="ellipse">
              <a:avLst/>
            </a:prstGeom>
            <a:ln w="9525" cap="rnd">
              <a:solidFill>
                <a:srgbClr val="000000">
                  <a:alpha val="100000"/>
                </a:srgbClr>
              </a:solidFill>
              <a:prstDash val="solid"/>
              <a:round/>
            </a:ln>
          </p:spPr>
          <p:txBody>
            <a:bodyPr/>
            <a:lstStyle/>
            <a:p>
              <a:endParaRPr/>
            </a:p>
          </p:txBody>
        </p:sp>
        <p:sp>
          <p:nvSpPr>
            <p:cNvPr id="385" name="pt100"/>
            <p:cNvSpPr/>
            <p:nvPr/>
          </p:nvSpPr>
          <p:spPr>
            <a:xfrm>
              <a:off x="2873710" y="5347477"/>
              <a:ext cx="68579" cy="68579"/>
            </a:xfrm>
            <a:prstGeom prst="ellipse">
              <a:avLst/>
            </a:prstGeom>
            <a:ln w="9525" cap="rnd">
              <a:solidFill>
                <a:srgbClr val="000000">
                  <a:alpha val="100000"/>
                </a:srgbClr>
              </a:solidFill>
              <a:prstDash val="solid"/>
              <a:round/>
            </a:ln>
          </p:spPr>
          <p:txBody>
            <a:bodyPr/>
            <a:lstStyle/>
            <a:p>
              <a:endParaRPr/>
            </a:p>
          </p:txBody>
        </p:sp>
        <p:sp>
          <p:nvSpPr>
            <p:cNvPr id="386" name="pt101"/>
            <p:cNvSpPr/>
            <p:nvPr/>
          </p:nvSpPr>
          <p:spPr>
            <a:xfrm>
              <a:off x="3638545" y="5368101"/>
              <a:ext cx="68579" cy="68579"/>
            </a:xfrm>
            <a:prstGeom prst="ellipse">
              <a:avLst/>
            </a:prstGeom>
            <a:ln w="9525" cap="rnd">
              <a:solidFill>
                <a:srgbClr val="000000">
                  <a:alpha val="100000"/>
                </a:srgbClr>
              </a:solidFill>
              <a:prstDash val="solid"/>
              <a:round/>
            </a:ln>
          </p:spPr>
          <p:txBody>
            <a:bodyPr/>
            <a:lstStyle/>
            <a:p>
              <a:endParaRPr/>
            </a:p>
          </p:txBody>
        </p:sp>
        <p:sp>
          <p:nvSpPr>
            <p:cNvPr id="387" name="pt102"/>
            <p:cNvSpPr/>
            <p:nvPr/>
          </p:nvSpPr>
          <p:spPr>
            <a:xfrm>
              <a:off x="4403379" y="5384292"/>
              <a:ext cx="68579" cy="68579"/>
            </a:xfrm>
            <a:prstGeom prst="ellipse">
              <a:avLst/>
            </a:prstGeom>
            <a:ln w="9525" cap="rnd">
              <a:solidFill>
                <a:srgbClr val="000000">
                  <a:alpha val="100000"/>
                </a:srgbClr>
              </a:solidFill>
              <a:prstDash val="solid"/>
              <a:round/>
            </a:ln>
          </p:spPr>
          <p:txBody>
            <a:bodyPr/>
            <a:lstStyle/>
            <a:p>
              <a:endParaRPr/>
            </a:p>
          </p:txBody>
        </p:sp>
        <p:sp>
          <p:nvSpPr>
            <p:cNvPr id="388" name="pt103"/>
            <p:cNvSpPr/>
            <p:nvPr/>
          </p:nvSpPr>
          <p:spPr>
            <a:xfrm>
              <a:off x="5168213" y="5355521"/>
              <a:ext cx="68579" cy="68579"/>
            </a:xfrm>
            <a:prstGeom prst="ellipse">
              <a:avLst/>
            </a:prstGeom>
            <a:ln w="9525" cap="rnd">
              <a:solidFill>
                <a:srgbClr val="000000">
                  <a:alpha val="100000"/>
                </a:srgbClr>
              </a:solidFill>
              <a:prstDash val="solid"/>
              <a:round/>
            </a:ln>
          </p:spPr>
          <p:txBody>
            <a:bodyPr/>
            <a:lstStyle/>
            <a:p>
              <a:endParaRPr/>
            </a:p>
          </p:txBody>
        </p:sp>
        <p:sp>
          <p:nvSpPr>
            <p:cNvPr id="389" name="pt104"/>
            <p:cNvSpPr/>
            <p:nvPr/>
          </p:nvSpPr>
          <p:spPr>
            <a:xfrm>
              <a:off x="5933048" y="5372748"/>
              <a:ext cx="68579" cy="68579"/>
            </a:xfrm>
            <a:prstGeom prst="ellipse">
              <a:avLst/>
            </a:prstGeom>
            <a:ln w="9525" cap="rnd">
              <a:solidFill>
                <a:srgbClr val="000000">
                  <a:alpha val="100000"/>
                </a:srgbClr>
              </a:solidFill>
              <a:prstDash val="solid"/>
              <a:round/>
            </a:ln>
          </p:spPr>
          <p:txBody>
            <a:bodyPr/>
            <a:lstStyle/>
            <a:p>
              <a:endParaRPr/>
            </a:p>
          </p:txBody>
        </p:sp>
        <p:sp>
          <p:nvSpPr>
            <p:cNvPr id="390" name="pl105"/>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391" name="pl106"/>
            <p:cNvSpPr/>
            <p:nvPr/>
          </p:nvSpPr>
          <p:spPr>
            <a:xfrm>
              <a:off x="1378331" y="4482380"/>
              <a:ext cx="4589006" cy="936201"/>
            </a:xfrm>
            <a:custGeom>
              <a:avLst/>
              <a:gdLst/>
              <a:ahLst/>
              <a:cxnLst/>
              <a:rect l="0" t="0" r="0" b="0"/>
              <a:pathLst>
                <a:path w="4589006" h="936201">
                  <a:moveTo>
                    <a:pt x="0" y="0"/>
                  </a:moveTo>
                  <a:lnTo>
                    <a:pt x="764834" y="708395"/>
                  </a:lnTo>
                  <a:lnTo>
                    <a:pt x="1529668" y="899386"/>
                  </a:lnTo>
                  <a:lnTo>
                    <a:pt x="2294503" y="920011"/>
                  </a:lnTo>
                  <a:lnTo>
                    <a:pt x="3059337" y="936201"/>
                  </a:lnTo>
                  <a:lnTo>
                    <a:pt x="3824171" y="907431"/>
                  </a:lnTo>
                  <a:lnTo>
                    <a:pt x="4589006" y="924658"/>
                  </a:lnTo>
                </a:path>
              </a:pathLst>
            </a:custGeom>
            <a:ln w="28575" cap="rnd">
              <a:solidFill>
                <a:srgbClr val="00008B">
                  <a:alpha val="100000"/>
                </a:srgbClr>
              </a:solidFill>
              <a:prstDash val="solid"/>
              <a:round/>
            </a:ln>
          </p:spPr>
          <p:txBody>
            <a:bodyPr/>
            <a:lstStyle/>
            <a:p>
              <a:endParaRPr/>
            </a:p>
          </p:txBody>
        </p:sp>
        <p:sp>
          <p:nvSpPr>
            <p:cNvPr id="392" name="pl107"/>
            <p:cNvSpPr/>
            <p:nvPr/>
          </p:nvSpPr>
          <p:spPr>
            <a:xfrm>
              <a:off x="6254151" y="4319521"/>
              <a:ext cx="0" cy="1110845"/>
            </a:xfrm>
            <a:custGeom>
              <a:avLst/>
              <a:gdLst/>
              <a:ahLst/>
              <a:cxnLst/>
              <a:rect l="0" t="0" r="0" b="0"/>
              <a:pathLst>
                <a:path h="1110845">
                  <a:moveTo>
                    <a:pt x="0" y="1110845"/>
                  </a:moveTo>
                  <a:lnTo>
                    <a:pt x="0" y="0"/>
                  </a:lnTo>
                </a:path>
              </a:pathLst>
            </a:custGeom>
            <a:ln w="9525" cap="rnd">
              <a:solidFill>
                <a:srgbClr val="00008B">
                  <a:alpha val="100000"/>
                </a:srgbClr>
              </a:solidFill>
              <a:prstDash val="solid"/>
              <a:round/>
            </a:ln>
          </p:spPr>
          <p:txBody>
            <a:bodyPr/>
            <a:lstStyle/>
            <a:p>
              <a:endParaRPr/>
            </a:p>
          </p:txBody>
        </p:sp>
        <p:sp>
          <p:nvSpPr>
            <p:cNvPr id="393" name="pl108"/>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4" name="pl109"/>
            <p:cNvSpPr/>
            <p:nvPr/>
          </p:nvSpPr>
          <p:spPr>
            <a:xfrm>
              <a:off x="6254151" y="5245225"/>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5" name="pl110"/>
            <p:cNvSpPr/>
            <p:nvPr/>
          </p:nvSpPr>
          <p:spPr>
            <a:xfrm>
              <a:off x="6254151" y="5060084"/>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6" name="pl111"/>
            <p:cNvSpPr/>
            <p:nvPr/>
          </p:nvSpPr>
          <p:spPr>
            <a:xfrm>
              <a:off x="6254151" y="4874944"/>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7" name="pl112"/>
            <p:cNvSpPr/>
            <p:nvPr/>
          </p:nvSpPr>
          <p:spPr>
            <a:xfrm>
              <a:off x="6254151" y="468980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8" name="pl113"/>
            <p:cNvSpPr/>
            <p:nvPr/>
          </p:nvSpPr>
          <p:spPr>
            <a:xfrm>
              <a:off x="6254151" y="450466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9" name="pl114"/>
            <p:cNvSpPr/>
            <p:nvPr/>
          </p:nvSpPr>
          <p:spPr>
            <a:xfrm>
              <a:off x="6254151" y="431952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0" name="tx115"/>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01" name="tx116"/>
            <p:cNvSpPr/>
            <p:nvPr/>
          </p:nvSpPr>
          <p:spPr>
            <a:xfrm>
              <a:off x="6437031" y="5193036"/>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2000</a:t>
              </a:r>
            </a:p>
          </p:txBody>
        </p:sp>
        <p:sp>
          <p:nvSpPr>
            <p:cNvPr id="402" name="tx117"/>
            <p:cNvSpPr/>
            <p:nvPr/>
          </p:nvSpPr>
          <p:spPr>
            <a:xfrm>
              <a:off x="6437031" y="5007895"/>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4000</a:t>
              </a:r>
            </a:p>
          </p:txBody>
        </p:sp>
        <p:sp>
          <p:nvSpPr>
            <p:cNvPr id="403" name="tx118"/>
            <p:cNvSpPr/>
            <p:nvPr/>
          </p:nvSpPr>
          <p:spPr>
            <a:xfrm>
              <a:off x="6437031" y="4822754"/>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6000</a:t>
              </a:r>
            </a:p>
          </p:txBody>
        </p:sp>
        <p:sp>
          <p:nvSpPr>
            <p:cNvPr id="404" name="tx119"/>
            <p:cNvSpPr/>
            <p:nvPr/>
          </p:nvSpPr>
          <p:spPr>
            <a:xfrm>
              <a:off x="6437031" y="4637614"/>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8000</a:t>
              </a:r>
            </a:p>
          </p:txBody>
        </p:sp>
        <p:sp>
          <p:nvSpPr>
            <p:cNvPr id="405" name="tx120"/>
            <p:cNvSpPr/>
            <p:nvPr/>
          </p:nvSpPr>
          <p:spPr>
            <a:xfrm>
              <a:off x="6437031" y="4452473"/>
              <a:ext cx="38847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10000</a:t>
              </a:r>
            </a:p>
          </p:txBody>
        </p:sp>
        <p:sp>
          <p:nvSpPr>
            <p:cNvPr id="406" name="tx121"/>
            <p:cNvSpPr/>
            <p:nvPr/>
          </p:nvSpPr>
          <p:spPr>
            <a:xfrm>
              <a:off x="6437031" y="4267332"/>
              <a:ext cx="38847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12000</a:t>
              </a:r>
            </a:p>
          </p:txBody>
        </p:sp>
        <p:sp>
          <p:nvSpPr>
            <p:cNvPr id="407" name="tx122"/>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08" name="tx123"/>
            <p:cNvSpPr/>
            <p:nvPr/>
          </p:nvSpPr>
          <p:spPr>
            <a:xfrm>
              <a:off x="1125841" y="4363137"/>
              <a:ext cx="504980"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10240.7</a:t>
              </a:r>
            </a:p>
          </p:txBody>
        </p:sp>
        <p:sp>
          <p:nvSpPr>
            <p:cNvPr id="409" name="tx124"/>
            <p:cNvSpPr/>
            <p:nvPr/>
          </p:nvSpPr>
          <p:spPr>
            <a:xfrm>
              <a:off x="1929523" y="5071533"/>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2588.2</a:t>
              </a:r>
            </a:p>
          </p:txBody>
        </p:sp>
        <p:sp>
          <p:nvSpPr>
            <p:cNvPr id="410" name="tx125"/>
            <p:cNvSpPr/>
            <p:nvPr/>
          </p:nvSpPr>
          <p:spPr>
            <a:xfrm>
              <a:off x="2791458" y="5262524"/>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525</a:t>
              </a:r>
            </a:p>
          </p:txBody>
        </p:sp>
        <p:sp>
          <p:nvSpPr>
            <p:cNvPr id="411" name="tx126"/>
            <p:cNvSpPr/>
            <p:nvPr/>
          </p:nvSpPr>
          <p:spPr>
            <a:xfrm>
              <a:off x="3498039" y="5283149"/>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302.2</a:t>
              </a:r>
            </a:p>
          </p:txBody>
        </p:sp>
        <p:sp>
          <p:nvSpPr>
            <p:cNvPr id="412" name="tx127"/>
            <p:cNvSpPr/>
            <p:nvPr/>
          </p:nvSpPr>
          <p:spPr>
            <a:xfrm>
              <a:off x="4262873" y="5299339"/>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127.3</a:t>
              </a:r>
            </a:p>
          </p:txBody>
        </p:sp>
        <p:sp>
          <p:nvSpPr>
            <p:cNvPr id="413" name="tx128"/>
            <p:cNvSpPr/>
            <p:nvPr/>
          </p:nvSpPr>
          <p:spPr>
            <a:xfrm>
              <a:off x="5027708" y="5270568"/>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438.1</a:t>
              </a:r>
            </a:p>
          </p:txBody>
        </p:sp>
        <p:sp>
          <p:nvSpPr>
            <p:cNvPr id="414" name="tx129"/>
            <p:cNvSpPr/>
            <p:nvPr/>
          </p:nvSpPr>
          <p:spPr>
            <a:xfrm>
              <a:off x="5850796" y="5287796"/>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252</a:t>
              </a:r>
            </a:p>
          </p:txBody>
        </p:sp>
      </p:grpSp>
      <p:graphicFrame>
        <p:nvGraphicFramePr>
          <p:cNvPr id="415" name="Table 414"/>
          <p:cNvGraphicFramePr>
            <a:graphicFrameLocks noGrp="1"/>
          </p:cNvGraphicFramePr>
          <p:nvPr/>
        </p:nvGraphicFramePr>
        <p:xfrm>
          <a:off x="7315200" y="3657600"/>
          <a:ext cx="1371600" cy="188976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2340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12348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Ukraine</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82386"/>
              <a:ext cx="218838" cy="296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8238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14677"/>
              <a:ext cx="218838" cy="677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1467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79745"/>
              <a:ext cx="218838" cy="322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7974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401365"/>
              <a:ext cx="218838" cy="1783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399697"/>
              <a:ext cx="218838" cy="16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78076"/>
              <a:ext cx="218838" cy="339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7807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396569"/>
              <a:ext cx="218838" cy="1815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393649"/>
              <a:ext cx="218838" cy="29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80162"/>
              <a:ext cx="218838" cy="318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8016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430006"/>
              <a:ext cx="218838" cy="1501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428824"/>
              <a:ext cx="218838" cy="11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49227"/>
              <a:ext cx="218838" cy="62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4922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347003"/>
              <a:ext cx="218838" cy="2022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344779"/>
              <a:ext cx="218838" cy="22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42275"/>
              <a:ext cx="218838" cy="697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4227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220692"/>
              <a:ext cx="218838" cy="3215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219301"/>
              <a:ext cx="218838" cy="13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66050"/>
              <a:ext cx="218838" cy="459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6605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272621"/>
              <a:ext cx="218838" cy="2934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271786"/>
              <a:ext cx="218838" cy="8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66398"/>
              <a:ext cx="218838" cy="456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6639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342485"/>
              <a:ext cx="218838" cy="2239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341720"/>
              <a:ext cx="218838" cy="7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80788"/>
              <a:ext cx="218838" cy="312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8078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437027"/>
              <a:ext cx="218838" cy="1437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35081"/>
              <a:ext cx="218838" cy="19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89894"/>
              <a:ext cx="218838" cy="221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8989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483534"/>
              <a:ext cx="218838" cy="1063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482491"/>
              <a:ext cx="218838" cy="1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73627"/>
              <a:ext cx="218838" cy="383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7362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347281"/>
              <a:ext cx="218838" cy="2263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346656"/>
              <a:ext cx="218838" cy="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57291"/>
              <a:ext cx="218838" cy="547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5729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061707"/>
              <a:ext cx="218838" cy="4955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060873"/>
              <a:ext cx="218838" cy="8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542275"/>
              <a:ext cx="218838" cy="697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54227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1904183"/>
              <a:ext cx="218838" cy="63809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1903279"/>
              <a:ext cx="218838" cy="9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24688"/>
              <a:ext cx="218838" cy="873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2468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1655452"/>
              <a:ext cx="218838" cy="86923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1654271"/>
              <a:ext cx="218838" cy="11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33238"/>
              <a:ext cx="218838" cy="787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53323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1808458"/>
              <a:ext cx="218838" cy="7247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806234"/>
              <a:ext cx="218838" cy="22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20239"/>
              <a:ext cx="218838" cy="917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20239"/>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995458"/>
              <a:ext cx="218838" cy="5247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994485"/>
              <a:ext cx="218838" cy="9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33864"/>
              <a:ext cx="218838" cy="781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3386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008180"/>
              <a:ext cx="218838" cy="525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006998"/>
              <a:ext cx="218838" cy="11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50548"/>
              <a:ext cx="218838" cy="61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5054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060804"/>
              <a:ext cx="218838" cy="4897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059969"/>
              <a:ext cx="218838" cy="8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589616"/>
              <a:ext cx="218838" cy="223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8961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372655"/>
              <a:ext cx="218838" cy="2169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372516"/>
              <a:ext cx="218838" cy="1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98862"/>
              <a:ext cx="218838" cy="131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9886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11410"/>
              <a:ext cx="218838" cy="874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510993"/>
              <a:ext cx="218838" cy="4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604423"/>
              <a:ext cx="218838" cy="75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60442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560767"/>
              <a:ext cx="218838" cy="436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559724"/>
              <a:ext cx="218838" cy="1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608038"/>
              <a:ext cx="218838" cy="39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60803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586140"/>
              <a:ext cx="218838" cy="218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585306"/>
              <a:ext cx="218838" cy="8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607343"/>
              <a:ext cx="218838" cy="4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606161"/>
              <a:ext cx="218838" cy="11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597124"/>
              <a:ext cx="218838" cy="90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596637"/>
              <a:ext cx="218838" cy="4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610819"/>
              <a:ext cx="218838"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610471"/>
              <a:ext cx="218838" cy="3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604215"/>
              <a:ext cx="218838" cy="62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604215"/>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6441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91683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5692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582386"/>
              <a:ext cx="218838" cy="296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8238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14677"/>
              <a:ext cx="218838" cy="677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514677"/>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79745"/>
              <a:ext cx="218838" cy="322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7974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401365"/>
              <a:ext cx="218838" cy="1783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399697"/>
              <a:ext cx="218838" cy="16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78076"/>
              <a:ext cx="218838" cy="339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7807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396569"/>
              <a:ext cx="218838" cy="1815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393649"/>
              <a:ext cx="218838" cy="29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80162"/>
              <a:ext cx="218838" cy="318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58016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430006"/>
              <a:ext cx="218838" cy="1501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428824"/>
              <a:ext cx="218838" cy="11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49227"/>
              <a:ext cx="218838" cy="62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4922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347003"/>
              <a:ext cx="218838" cy="2022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344779"/>
              <a:ext cx="218838" cy="22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42275"/>
              <a:ext cx="218838" cy="697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4227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220692"/>
              <a:ext cx="218838" cy="3215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219301"/>
              <a:ext cx="218838" cy="13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566050"/>
              <a:ext cx="218838" cy="459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6605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272621"/>
              <a:ext cx="218838" cy="2934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271786"/>
              <a:ext cx="218838" cy="8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66398"/>
              <a:ext cx="218838" cy="456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6639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342485"/>
              <a:ext cx="218838" cy="2239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341720"/>
              <a:ext cx="218838" cy="76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80788"/>
              <a:ext cx="218838" cy="312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8078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437027"/>
              <a:ext cx="218838" cy="1437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435081"/>
              <a:ext cx="218838" cy="19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89894"/>
              <a:ext cx="218838" cy="221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8989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483534"/>
              <a:ext cx="218838" cy="1063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482491"/>
              <a:ext cx="218838" cy="1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73627"/>
              <a:ext cx="218838" cy="383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7362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347281"/>
              <a:ext cx="218838" cy="2263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346656"/>
              <a:ext cx="218838" cy="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57291"/>
              <a:ext cx="218838" cy="547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5729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061707"/>
              <a:ext cx="218838" cy="4955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060873"/>
              <a:ext cx="218838" cy="8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542275"/>
              <a:ext cx="218838" cy="697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54227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1904183"/>
              <a:ext cx="218838" cy="6380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1903279"/>
              <a:ext cx="218838" cy="9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524688"/>
              <a:ext cx="218838" cy="873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2468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1655452"/>
              <a:ext cx="218838" cy="8692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1654271"/>
              <a:ext cx="218838" cy="11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533238"/>
              <a:ext cx="218838" cy="787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53323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1808458"/>
              <a:ext cx="218838" cy="7247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1806234"/>
              <a:ext cx="218838" cy="22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520239"/>
              <a:ext cx="218838" cy="917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20239"/>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1995458"/>
              <a:ext cx="218838" cy="5247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1994485"/>
              <a:ext cx="218838" cy="9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533864"/>
              <a:ext cx="218838" cy="781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3386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008180"/>
              <a:ext cx="218838" cy="5256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006998"/>
              <a:ext cx="218838" cy="11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550548"/>
              <a:ext cx="218838" cy="614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5054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060804"/>
              <a:ext cx="218838" cy="4897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059969"/>
              <a:ext cx="218838" cy="8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589616"/>
              <a:ext cx="218838" cy="223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58961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372655"/>
              <a:ext cx="218838" cy="2169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372516"/>
              <a:ext cx="218838" cy="1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598862"/>
              <a:ext cx="218838" cy="131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9886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11410"/>
              <a:ext cx="218838" cy="874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510993"/>
              <a:ext cx="218838" cy="4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604423"/>
              <a:ext cx="218838" cy="75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60442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60767"/>
              <a:ext cx="218838" cy="436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559724"/>
              <a:ext cx="218838" cy="1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608038"/>
              <a:ext cx="218838" cy="39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60803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586140"/>
              <a:ext cx="218838" cy="218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585306"/>
              <a:ext cx="218838" cy="8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607343"/>
              <a:ext cx="218838" cy="4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606161"/>
              <a:ext cx="218838" cy="11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97124"/>
              <a:ext cx="218838" cy="90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596637"/>
              <a:ext cx="218838" cy="4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610819"/>
              <a:ext cx="218838" cy="11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610471"/>
              <a:ext cx="218838" cy="34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604215"/>
              <a:ext cx="218838" cy="62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604215"/>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569252"/>
              <a:ext cx="0" cy="1042748"/>
            </a:xfrm>
            <a:custGeom>
              <a:avLst/>
              <a:gdLst/>
              <a:ahLst/>
              <a:cxnLst/>
              <a:rect l="0" t="0" r="0" b="0"/>
              <a:pathLst>
                <a:path h="1042748">
                  <a:moveTo>
                    <a:pt x="0" y="1042748"/>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6441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91683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5692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80741" y="2212229"/>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5000</a:t>
              </a:r>
            </a:p>
          </p:txBody>
        </p:sp>
        <p:sp>
          <p:nvSpPr>
            <p:cNvPr id="224" name="tx223"/>
            <p:cNvSpPr/>
            <p:nvPr/>
          </p:nvSpPr>
          <p:spPr>
            <a:xfrm>
              <a:off x="703046" y="1864646"/>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225" name="tx224"/>
            <p:cNvSpPr/>
            <p:nvPr/>
          </p:nvSpPr>
          <p:spPr>
            <a:xfrm>
              <a:off x="703046" y="1517063"/>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72"/>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64"/>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56"/>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48"/>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26"/>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34"/>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17"/>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02"/>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90" name="grp1"/>
          <p:cNvGrpSpPr/>
          <p:nvPr/>
        </p:nvGrpSpPr>
        <p:grpSpPr>
          <a:xfrm>
            <a:off x="359998" y="3698639"/>
            <a:ext cx="6808552" cy="2508750"/>
            <a:chOff x="359998" y="3698639"/>
            <a:chExt cx="6808552" cy="2508750"/>
          </a:xfrm>
        </p:grpSpPr>
        <p:sp>
          <p:nvSpPr>
            <p:cNvPr id="291"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2" name="rc4"/>
            <p:cNvSpPr/>
            <p:nvPr/>
          </p:nvSpPr>
          <p:spPr>
            <a:xfrm>
              <a:off x="1187123" y="5281863"/>
              <a:ext cx="382417" cy="1940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5"/>
            <p:cNvSpPr/>
            <p:nvPr/>
          </p:nvSpPr>
          <p:spPr>
            <a:xfrm>
              <a:off x="1187123" y="5281022"/>
              <a:ext cx="382417" cy="8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6"/>
            <p:cNvSpPr/>
            <p:nvPr/>
          </p:nvSpPr>
          <p:spPr>
            <a:xfrm>
              <a:off x="1187123" y="5281022"/>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7"/>
            <p:cNvSpPr/>
            <p:nvPr/>
          </p:nvSpPr>
          <p:spPr>
            <a:xfrm>
              <a:off x="1187123" y="5281022"/>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8"/>
            <p:cNvSpPr/>
            <p:nvPr/>
          </p:nvSpPr>
          <p:spPr>
            <a:xfrm>
              <a:off x="1951957" y="5122562"/>
              <a:ext cx="382417" cy="3533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9"/>
            <p:cNvSpPr/>
            <p:nvPr/>
          </p:nvSpPr>
          <p:spPr>
            <a:xfrm>
              <a:off x="1951957" y="4984217"/>
              <a:ext cx="382417" cy="1383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0"/>
            <p:cNvSpPr/>
            <p:nvPr/>
          </p:nvSpPr>
          <p:spPr>
            <a:xfrm>
              <a:off x="1951957" y="4983797"/>
              <a:ext cx="382417" cy="4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1"/>
            <p:cNvSpPr/>
            <p:nvPr/>
          </p:nvSpPr>
          <p:spPr>
            <a:xfrm>
              <a:off x="1951957" y="4974790"/>
              <a:ext cx="382417" cy="90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12"/>
            <p:cNvSpPr/>
            <p:nvPr/>
          </p:nvSpPr>
          <p:spPr>
            <a:xfrm>
              <a:off x="2716792" y="5082992"/>
              <a:ext cx="382417" cy="3928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13"/>
            <p:cNvSpPr/>
            <p:nvPr/>
          </p:nvSpPr>
          <p:spPr>
            <a:xfrm>
              <a:off x="2716792" y="4931678"/>
              <a:ext cx="382417" cy="1513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4"/>
            <p:cNvSpPr/>
            <p:nvPr/>
          </p:nvSpPr>
          <p:spPr>
            <a:xfrm>
              <a:off x="2716792" y="4792672"/>
              <a:ext cx="382417" cy="1390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5"/>
            <p:cNvSpPr/>
            <p:nvPr/>
          </p:nvSpPr>
          <p:spPr>
            <a:xfrm>
              <a:off x="2716792" y="4779042"/>
              <a:ext cx="382417" cy="136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6"/>
            <p:cNvSpPr/>
            <p:nvPr/>
          </p:nvSpPr>
          <p:spPr>
            <a:xfrm>
              <a:off x="3481626" y="5253641"/>
              <a:ext cx="382417" cy="2222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7"/>
            <p:cNvSpPr/>
            <p:nvPr/>
          </p:nvSpPr>
          <p:spPr>
            <a:xfrm>
              <a:off x="3481626" y="5168257"/>
              <a:ext cx="382417" cy="853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8"/>
            <p:cNvSpPr/>
            <p:nvPr/>
          </p:nvSpPr>
          <p:spPr>
            <a:xfrm>
              <a:off x="3481626" y="4953714"/>
              <a:ext cx="382417" cy="2145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9"/>
            <p:cNvSpPr/>
            <p:nvPr/>
          </p:nvSpPr>
          <p:spPr>
            <a:xfrm>
              <a:off x="3481626" y="4939904"/>
              <a:ext cx="382417" cy="138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0"/>
            <p:cNvSpPr/>
            <p:nvPr/>
          </p:nvSpPr>
          <p:spPr>
            <a:xfrm>
              <a:off x="4246460" y="5382079"/>
              <a:ext cx="382417" cy="937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1"/>
            <p:cNvSpPr/>
            <p:nvPr/>
          </p:nvSpPr>
          <p:spPr>
            <a:xfrm>
              <a:off x="4246460" y="5335783"/>
              <a:ext cx="382417" cy="4629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22"/>
            <p:cNvSpPr/>
            <p:nvPr/>
          </p:nvSpPr>
          <p:spPr>
            <a:xfrm>
              <a:off x="4246460" y="5103708"/>
              <a:ext cx="382417" cy="2320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23"/>
            <p:cNvSpPr/>
            <p:nvPr/>
          </p:nvSpPr>
          <p:spPr>
            <a:xfrm>
              <a:off x="4246460" y="5035496"/>
              <a:ext cx="382417" cy="682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4"/>
            <p:cNvSpPr/>
            <p:nvPr/>
          </p:nvSpPr>
          <p:spPr>
            <a:xfrm>
              <a:off x="5011295" y="5344850"/>
              <a:ext cx="382417" cy="1310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5"/>
            <p:cNvSpPr/>
            <p:nvPr/>
          </p:nvSpPr>
          <p:spPr>
            <a:xfrm>
              <a:off x="5011295" y="5317169"/>
              <a:ext cx="382417" cy="276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6"/>
            <p:cNvSpPr/>
            <p:nvPr/>
          </p:nvSpPr>
          <p:spPr>
            <a:xfrm>
              <a:off x="5011295" y="5120340"/>
              <a:ext cx="382417" cy="1968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7"/>
            <p:cNvSpPr/>
            <p:nvPr/>
          </p:nvSpPr>
          <p:spPr>
            <a:xfrm>
              <a:off x="5011295" y="4786187"/>
              <a:ext cx="382417" cy="3341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8"/>
            <p:cNvSpPr/>
            <p:nvPr/>
          </p:nvSpPr>
          <p:spPr>
            <a:xfrm>
              <a:off x="5776129" y="5279581"/>
              <a:ext cx="382417" cy="1962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9"/>
            <p:cNvSpPr/>
            <p:nvPr/>
          </p:nvSpPr>
          <p:spPr>
            <a:xfrm>
              <a:off x="5776129" y="5228903"/>
              <a:ext cx="382417" cy="506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0"/>
            <p:cNvSpPr/>
            <p:nvPr/>
          </p:nvSpPr>
          <p:spPr>
            <a:xfrm>
              <a:off x="5776129" y="5133911"/>
              <a:ext cx="382417" cy="949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1"/>
            <p:cNvSpPr/>
            <p:nvPr/>
          </p:nvSpPr>
          <p:spPr>
            <a:xfrm>
              <a:off x="5776129" y="4492985"/>
              <a:ext cx="382417" cy="6409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1" name="pl33"/>
            <p:cNvSpPr/>
            <p:nvPr/>
          </p:nvSpPr>
          <p:spPr>
            <a:xfrm>
              <a:off x="1091518" y="4875415"/>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2" name="pl34"/>
            <p:cNvSpPr/>
            <p:nvPr/>
          </p:nvSpPr>
          <p:spPr>
            <a:xfrm>
              <a:off x="1091518" y="427496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3" name="rc35"/>
            <p:cNvSpPr/>
            <p:nvPr/>
          </p:nvSpPr>
          <p:spPr>
            <a:xfrm>
              <a:off x="1187123" y="5281863"/>
              <a:ext cx="382417" cy="1940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4" name="rc36"/>
            <p:cNvSpPr/>
            <p:nvPr/>
          </p:nvSpPr>
          <p:spPr>
            <a:xfrm>
              <a:off x="1187123" y="5281022"/>
              <a:ext cx="382417" cy="84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5" name="rc37"/>
            <p:cNvSpPr/>
            <p:nvPr/>
          </p:nvSpPr>
          <p:spPr>
            <a:xfrm>
              <a:off x="1187123" y="5281022"/>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6" name="rc38"/>
            <p:cNvSpPr/>
            <p:nvPr/>
          </p:nvSpPr>
          <p:spPr>
            <a:xfrm>
              <a:off x="1187123" y="5281022"/>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7" name="rc39"/>
            <p:cNvSpPr/>
            <p:nvPr/>
          </p:nvSpPr>
          <p:spPr>
            <a:xfrm>
              <a:off x="1951957" y="5122562"/>
              <a:ext cx="382417" cy="3533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8" name="rc40"/>
            <p:cNvSpPr/>
            <p:nvPr/>
          </p:nvSpPr>
          <p:spPr>
            <a:xfrm>
              <a:off x="1951957" y="4984217"/>
              <a:ext cx="382417" cy="13834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9" name="rc41"/>
            <p:cNvSpPr/>
            <p:nvPr/>
          </p:nvSpPr>
          <p:spPr>
            <a:xfrm>
              <a:off x="1951957" y="4983797"/>
              <a:ext cx="382417" cy="42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0" name="rc42"/>
            <p:cNvSpPr/>
            <p:nvPr/>
          </p:nvSpPr>
          <p:spPr>
            <a:xfrm>
              <a:off x="1951957" y="4974790"/>
              <a:ext cx="382417" cy="900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1" name="rc43"/>
            <p:cNvSpPr/>
            <p:nvPr/>
          </p:nvSpPr>
          <p:spPr>
            <a:xfrm>
              <a:off x="2716792" y="5082992"/>
              <a:ext cx="382417" cy="3928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2" name="rc44"/>
            <p:cNvSpPr/>
            <p:nvPr/>
          </p:nvSpPr>
          <p:spPr>
            <a:xfrm>
              <a:off x="2716792" y="4931678"/>
              <a:ext cx="382417" cy="15131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3" name="rc45"/>
            <p:cNvSpPr/>
            <p:nvPr/>
          </p:nvSpPr>
          <p:spPr>
            <a:xfrm>
              <a:off x="2716792" y="4792672"/>
              <a:ext cx="382417" cy="13900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4" name="rc46"/>
            <p:cNvSpPr/>
            <p:nvPr/>
          </p:nvSpPr>
          <p:spPr>
            <a:xfrm>
              <a:off x="2716792" y="4779042"/>
              <a:ext cx="382417" cy="136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5" name="rc47"/>
            <p:cNvSpPr/>
            <p:nvPr/>
          </p:nvSpPr>
          <p:spPr>
            <a:xfrm>
              <a:off x="3481626" y="5253641"/>
              <a:ext cx="382417" cy="2222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6" name="rc48"/>
            <p:cNvSpPr/>
            <p:nvPr/>
          </p:nvSpPr>
          <p:spPr>
            <a:xfrm>
              <a:off x="3481626" y="5168257"/>
              <a:ext cx="382417" cy="8538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7" name="rc49"/>
            <p:cNvSpPr/>
            <p:nvPr/>
          </p:nvSpPr>
          <p:spPr>
            <a:xfrm>
              <a:off x="3481626" y="4953714"/>
              <a:ext cx="382417" cy="21454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8" name="rc50"/>
            <p:cNvSpPr/>
            <p:nvPr/>
          </p:nvSpPr>
          <p:spPr>
            <a:xfrm>
              <a:off x="3481626" y="4939904"/>
              <a:ext cx="382417" cy="138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9" name="rc51"/>
            <p:cNvSpPr/>
            <p:nvPr/>
          </p:nvSpPr>
          <p:spPr>
            <a:xfrm>
              <a:off x="4246460" y="5382079"/>
              <a:ext cx="382417" cy="937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0" name="rc52"/>
            <p:cNvSpPr/>
            <p:nvPr/>
          </p:nvSpPr>
          <p:spPr>
            <a:xfrm>
              <a:off x="4246460" y="5335783"/>
              <a:ext cx="382417" cy="4629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1" name="rc53"/>
            <p:cNvSpPr/>
            <p:nvPr/>
          </p:nvSpPr>
          <p:spPr>
            <a:xfrm>
              <a:off x="4246460" y="5103708"/>
              <a:ext cx="382417" cy="23207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2" name="rc54"/>
            <p:cNvSpPr/>
            <p:nvPr/>
          </p:nvSpPr>
          <p:spPr>
            <a:xfrm>
              <a:off x="4246460" y="5035496"/>
              <a:ext cx="382417" cy="682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3" name="rc55"/>
            <p:cNvSpPr/>
            <p:nvPr/>
          </p:nvSpPr>
          <p:spPr>
            <a:xfrm>
              <a:off x="5011295" y="5344850"/>
              <a:ext cx="382417" cy="1310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4" name="rc56"/>
            <p:cNvSpPr/>
            <p:nvPr/>
          </p:nvSpPr>
          <p:spPr>
            <a:xfrm>
              <a:off x="5011295" y="5317169"/>
              <a:ext cx="382417" cy="2768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5" name="rc57"/>
            <p:cNvSpPr/>
            <p:nvPr/>
          </p:nvSpPr>
          <p:spPr>
            <a:xfrm>
              <a:off x="5011295" y="5120340"/>
              <a:ext cx="382417" cy="19682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6" name="rc58"/>
            <p:cNvSpPr/>
            <p:nvPr/>
          </p:nvSpPr>
          <p:spPr>
            <a:xfrm>
              <a:off x="5011295" y="4786187"/>
              <a:ext cx="382417" cy="3341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7" name="rc59"/>
            <p:cNvSpPr/>
            <p:nvPr/>
          </p:nvSpPr>
          <p:spPr>
            <a:xfrm>
              <a:off x="5776129" y="5279581"/>
              <a:ext cx="382417" cy="1962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8" name="rc60"/>
            <p:cNvSpPr/>
            <p:nvPr/>
          </p:nvSpPr>
          <p:spPr>
            <a:xfrm>
              <a:off x="5776129" y="5228903"/>
              <a:ext cx="382417" cy="5067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9" name="rc61"/>
            <p:cNvSpPr/>
            <p:nvPr/>
          </p:nvSpPr>
          <p:spPr>
            <a:xfrm>
              <a:off x="5776129" y="5133911"/>
              <a:ext cx="382417" cy="9499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0" name="rc62"/>
            <p:cNvSpPr/>
            <p:nvPr/>
          </p:nvSpPr>
          <p:spPr>
            <a:xfrm>
              <a:off x="5776129" y="4492985"/>
              <a:ext cx="382417" cy="6409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1" name="pl63"/>
            <p:cNvSpPr/>
            <p:nvPr/>
          </p:nvSpPr>
          <p:spPr>
            <a:xfrm>
              <a:off x="1091518" y="4274960"/>
              <a:ext cx="0" cy="1200909"/>
            </a:xfrm>
            <a:custGeom>
              <a:avLst/>
              <a:gdLst/>
              <a:ahLst/>
              <a:cxnLst/>
              <a:rect l="0" t="0" r="0" b="0"/>
              <a:pathLst>
                <a:path h="1200909">
                  <a:moveTo>
                    <a:pt x="0" y="1200909"/>
                  </a:moveTo>
                  <a:lnTo>
                    <a:pt x="0" y="0"/>
                  </a:lnTo>
                </a:path>
              </a:pathLst>
            </a:custGeom>
            <a:ln w="9525" cap="rnd">
              <a:solidFill>
                <a:srgbClr val="000000">
                  <a:alpha val="100000"/>
                </a:srgbClr>
              </a:solidFill>
              <a:prstDash val="solid"/>
              <a:round/>
            </a:ln>
          </p:spPr>
          <p:txBody>
            <a:bodyPr/>
            <a:lstStyle/>
            <a:p>
              <a:endParaRPr/>
            </a:p>
          </p:txBody>
        </p:sp>
        <p:sp>
          <p:nvSpPr>
            <p:cNvPr id="352" name="pl64"/>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3" name="pl65"/>
            <p:cNvSpPr/>
            <p:nvPr/>
          </p:nvSpPr>
          <p:spPr>
            <a:xfrm>
              <a:off x="1000079" y="487541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4" name="pl66"/>
            <p:cNvSpPr/>
            <p:nvPr/>
          </p:nvSpPr>
          <p:spPr>
            <a:xfrm>
              <a:off x="1000079" y="42749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5" name="tx6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56" name="tx68"/>
            <p:cNvSpPr/>
            <p:nvPr/>
          </p:nvSpPr>
          <p:spPr>
            <a:xfrm>
              <a:off x="520166" y="4823226"/>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357" name="tx69"/>
            <p:cNvSpPr/>
            <p:nvPr/>
          </p:nvSpPr>
          <p:spPr>
            <a:xfrm>
              <a:off x="520166" y="4222771"/>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20000</a:t>
              </a:r>
            </a:p>
          </p:txBody>
        </p:sp>
        <p:sp>
          <p:nvSpPr>
            <p:cNvPr id="358" name="pl70"/>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59" name="pl71"/>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0" name="pl72"/>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1" name="pl73"/>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2" name="pl74"/>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3" name="pl75"/>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4" name="pl76"/>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5" name="pl77"/>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6" name="tx78"/>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67" name="tx79"/>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68" name="tx80"/>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69" name="tx81"/>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70" name="tx82"/>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15-19 years</a:t>
              </a:r>
            </a:p>
          </p:txBody>
        </p:sp>
        <p:sp>
          <p:nvSpPr>
            <p:cNvPr id="371" name="tx83"/>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20-29 years</a:t>
              </a:r>
            </a:p>
          </p:txBody>
        </p:sp>
        <p:sp>
          <p:nvSpPr>
            <p:cNvPr id="372" name="tx84"/>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30+ years</a:t>
              </a:r>
            </a:p>
          </p:txBody>
        </p:sp>
        <p:sp>
          <p:nvSpPr>
            <p:cNvPr id="373" name="pl85"/>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74" name="rc86"/>
            <p:cNvSpPr/>
            <p:nvPr/>
          </p:nvSpPr>
          <p:spPr>
            <a:xfrm>
              <a:off x="1785884" y="5967312"/>
              <a:ext cx="3773901" cy="240077"/>
            </a:xfrm>
            <a:prstGeom prst="rect">
              <a:avLst/>
            </a:prstGeom>
            <a:solidFill>
              <a:srgbClr val="FFFFFF">
                <a:alpha val="100000"/>
              </a:srgbClr>
            </a:solidFill>
          </p:spPr>
          <p:txBody>
            <a:bodyPr/>
            <a:lstStyle/>
            <a:p>
              <a:endParaRPr/>
            </a:p>
          </p:txBody>
        </p:sp>
        <p:sp>
          <p:nvSpPr>
            <p:cNvPr id="375" name="rc87"/>
            <p:cNvSpPr/>
            <p:nvPr/>
          </p:nvSpPr>
          <p:spPr>
            <a:xfrm>
              <a:off x="1909328" y="6090756"/>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6" name="rc88"/>
            <p:cNvSpPr/>
            <p:nvPr/>
          </p:nvSpPr>
          <p:spPr>
            <a:xfrm>
              <a:off x="2837373" y="6090756"/>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7" name="rc89"/>
            <p:cNvSpPr/>
            <p:nvPr/>
          </p:nvSpPr>
          <p:spPr>
            <a:xfrm>
              <a:off x="3765417" y="6090756"/>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8" name="rc90"/>
            <p:cNvSpPr/>
            <p:nvPr/>
          </p:nvSpPr>
          <p:spPr>
            <a:xfrm>
              <a:off x="4693462" y="6090756"/>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79" name="tx91"/>
            <p:cNvSpPr/>
            <p:nvPr/>
          </p:nvSpPr>
          <p:spPr>
            <a:xfrm>
              <a:off x="2131527" y="6079714"/>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80" name="tx92"/>
            <p:cNvSpPr/>
            <p:nvPr/>
          </p:nvSpPr>
          <p:spPr>
            <a:xfrm>
              <a:off x="3059572" y="6079913"/>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81" name="tx93"/>
            <p:cNvSpPr/>
            <p:nvPr/>
          </p:nvSpPr>
          <p:spPr>
            <a:xfrm>
              <a:off x="3987617" y="6079913"/>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82" name="tx94"/>
            <p:cNvSpPr/>
            <p:nvPr/>
          </p:nvSpPr>
          <p:spPr>
            <a:xfrm>
              <a:off x="4915662" y="6080111"/>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83" name="tx95"/>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84" name="tx96"/>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85" name="tx97"/>
            <p:cNvSpPr/>
            <p:nvPr/>
          </p:nvSpPr>
          <p:spPr>
            <a:xfrm>
              <a:off x="1301351" y="3946329"/>
              <a:ext cx="474296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Ukraine age distribution, vaccination status, and incidence, 2018-12 to 2019-11</a:t>
              </a:r>
            </a:p>
          </p:txBody>
        </p:sp>
        <p:sp>
          <p:nvSpPr>
            <p:cNvPr id="386" name="pt98"/>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87" name="pt99"/>
            <p:cNvSpPr/>
            <p:nvPr/>
          </p:nvSpPr>
          <p:spPr>
            <a:xfrm>
              <a:off x="2108876" y="4804955"/>
              <a:ext cx="68579" cy="68579"/>
            </a:xfrm>
            <a:prstGeom prst="ellipse">
              <a:avLst/>
            </a:prstGeom>
            <a:ln w="9525" cap="rnd">
              <a:solidFill>
                <a:srgbClr val="000000">
                  <a:alpha val="100000"/>
                </a:srgbClr>
              </a:solidFill>
              <a:prstDash val="solid"/>
              <a:round/>
            </a:ln>
          </p:spPr>
          <p:txBody>
            <a:bodyPr/>
            <a:lstStyle/>
            <a:p>
              <a:endParaRPr/>
            </a:p>
          </p:txBody>
        </p:sp>
        <p:sp>
          <p:nvSpPr>
            <p:cNvPr id="388" name="pt100"/>
            <p:cNvSpPr/>
            <p:nvPr/>
          </p:nvSpPr>
          <p:spPr>
            <a:xfrm>
              <a:off x="2873710" y="4715780"/>
              <a:ext cx="68579" cy="68579"/>
            </a:xfrm>
            <a:prstGeom prst="ellipse">
              <a:avLst/>
            </a:prstGeom>
            <a:ln w="9525" cap="rnd">
              <a:solidFill>
                <a:srgbClr val="000000">
                  <a:alpha val="100000"/>
                </a:srgbClr>
              </a:solidFill>
              <a:prstDash val="solid"/>
              <a:round/>
            </a:ln>
          </p:spPr>
          <p:txBody>
            <a:bodyPr/>
            <a:lstStyle/>
            <a:p>
              <a:endParaRPr/>
            </a:p>
          </p:txBody>
        </p:sp>
        <p:sp>
          <p:nvSpPr>
            <p:cNvPr id="389" name="pt101"/>
            <p:cNvSpPr/>
            <p:nvPr/>
          </p:nvSpPr>
          <p:spPr>
            <a:xfrm>
              <a:off x="3638545" y="4714335"/>
              <a:ext cx="68579" cy="68579"/>
            </a:xfrm>
            <a:prstGeom prst="ellipse">
              <a:avLst/>
            </a:prstGeom>
            <a:ln w="9525" cap="rnd">
              <a:solidFill>
                <a:srgbClr val="000000">
                  <a:alpha val="100000"/>
                </a:srgbClr>
              </a:solidFill>
              <a:prstDash val="solid"/>
              <a:round/>
            </a:ln>
          </p:spPr>
          <p:txBody>
            <a:bodyPr/>
            <a:lstStyle/>
            <a:p>
              <a:endParaRPr/>
            </a:p>
          </p:txBody>
        </p:sp>
        <p:sp>
          <p:nvSpPr>
            <p:cNvPr id="390" name="pt102"/>
            <p:cNvSpPr/>
            <p:nvPr/>
          </p:nvSpPr>
          <p:spPr>
            <a:xfrm>
              <a:off x="4403379" y="5185586"/>
              <a:ext cx="68579" cy="68579"/>
            </a:xfrm>
            <a:prstGeom prst="ellipse">
              <a:avLst/>
            </a:prstGeom>
            <a:ln w="9525" cap="rnd">
              <a:solidFill>
                <a:srgbClr val="000000">
                  <a:alpha val="100000"/>
                </a:srgbClr>
              </a:solidFill>
              <a:prstDash val="solid"/>
              <a:round/>
            </a:ln>
          </p:spPr>
          <p:txBody>
            <a:bodyPr/>
            <a:lstStyle/>
            <a:p>
              <a:endParaRPr/>
            </a:p>
          </p:txBody>
        </p:sp>
        <p:sp>
          <p:nvSpPr>
            <p:cNvPr id="391" name="pt103"/>
            <p:cNvSpPr/>
            <p:nvPr/>
          </p:nvSpPr>
          <p:spPr>
            <a:xfrm>
              <a:off x="5168213" y="5244217"/>
              <a:ext cx="68579" cy="68579"/>
            </a:xfrm>
            <a:prstGeom prst="ellipse">
              <a:avLst/>
            </a:prstGeom>
            <a:ln w="9525" cap="rnd">
              <a:solidFill>
                <a:srgbClr val="000000">
                  <a:alpha val="100000"/>
                </a:srgbClr>
              </a:solidFill>
              <a:prstDash val="solid"/>
              <a:round/>
            </a:ln>
          </p:spPr>
          <p:txBody>
            <a:bodyPr/>
            <a:lstStyle/>
            <a:p>
              <a:endParaRPr/>
            </a:p>
          </p:txBody>
        </p:sp>
        <p:sp>
          <p:nvSpPr>
            <p:cNvPr id="392" name="pt104"/>
            <p:cNvSpPr/>
            <p:nvPr/>
          </p:nvSpPr>
          <p:spPr>
            <a:xfrm>
              <a:off x="5933048" y="5294612"/>
              <a:ext cx="68579" cy="68579"/>
            </a:xfrm>
            <a:prstGeom prst="ellipse">
              <a:avLst/>
            </a:prstGeom>
            <a:ln w="9525" cap="rnd">
              <a:solidFill>
                <a:srgbClr val="000000">
                  <a:alpha val="100000"/>
                </a:srgbClr>
              </a:solidFill>
              <a:prstDash val="solid"/>
              <a:round/>
            </a:ln>
          </p:spPr>
          <p:txBody>
            <a:bodyPr/>
            <a:lstStyle/>
            <a:p>
              <a:endParaRPr/>
            </a:p>
          </p:txBody>
        </p:sp>
        <p:sp>
          <p:nvSpPr>
            <p:cNvPr id="393" name="pl105"/>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394" name="pl106"/>
            <p:cNvSpPr/>
            <p:nvPr/>
          </p:nvSpPr>
          <p:spPr>
            <a:xfrm>
              <a:off x="1378331" y="4482380"/>
              <a:ext cx="4589006" cy="846521"/>
            </a:xfrm>
            <a:custGeom>
              <a:avLst/>
              <a:gdLst/>
              <a:ahLst/>
              <a:cxnLst/>
              <a:rect l="0" t="0" r="0" b="0"/>
              <a:pathLst>
                <a:path w="4589006" h="846521">
                  <a:moveTo>
                    <a:pt x="0" y="0"/>
                  </a:moveTo>
                  <a:lnTo>
                    <a:pt x="764834" y="356864"/>
                  </a:lnTo>
                  <a:lnTo>
                    <a:pt x="1529668" y="267690"/>
                  </a:lnTo>
                  <a:lnTo>
                    <a:pt x="2294503" y="266245"/>
                  </a:lnTo>
                  <a:lnTo>
                    <a:pt x="3059337" y="737495"/>
                  </a:lnTo>
                  <a:lnTo>
                    <a:pt x="3824171" y="796126"/>
                  </a:lnTo>
                  <a:lnTo>
                    <a:pt x="4589006" y="846521"/>
                  </a:lnTo>
                </a:path>
              </a:pathLst>
            </a:custGeom>
            <a:ln w="28575" cap="rnd">
              <a:solidFill>
                <a:srgbClr val="00008B">
                  <a:alpha val="100000"/>
                </a:srgbClr>
              </a:solidFill>
              <a:prstDash val="solid"/>
              <a:round/>
            </a:ln>
          </p:spPr>
          <p:txBody>
            <a:bodyPr/>
            <a:lstStyle/>
            <a:p>
              <a:endParaRPr/>
            </a:p>
          </p:txBody>
        </p:sp>
        <p:sp>
          <p:nvSpPr>
            <p:cNvPr id="395" name="pl107"/>
            <p:cNvSpPr/>
            <p:nvPr/>
          </p:nvSpPr>
          <p:spPr>
            <a:xfrm>
              <a:off x="6254151" y="4307974"/>
              <a:ext cx="0" cy="1122391"/>
            </a:xfrm>
            <a:custGeom>
              <a:avLst/>
              <a:gdLst/>
              <a:ahLst/>
              <a:cxnLst/>
              <a:rect l="0" t="0" r="0" b="0"/>
              <a:pathLst>
                <a:path h="1122391">
                  <a:moveTo>
                    <a:pt x="0" y="1122391"/>
                  </a:moveTo>
                  <a:lnTo>
                    <a:pt x="0" y="0"/>
                  </a:lnTo>
                </a:path>
              </a:pathLst>
            </a:custGeom>
            <a:ln w="9525" cap="rnd">
              <a:solidFill>
                <a:srgbClr val="00008B">
                  <a:alpha val="100000"/>
                </a:srgbClr>
              </a:solidFill>
              <a:prstDash val="solid"/>
              <a:round/>
            </a:ln>
          </p:spPr>
          <p:txBody>
            <a:bodyPr/>
            <a:lstStyle/>
            <a:p>
              <a:endParaRPr/>
            </a:p>
          </p:txBody>
        </p:sp>
        <p:sp>
          <p:nvSpPr>
            <p:cNvPr id="396" name="pl108"/>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7" name="pl109"/>
            <p:cNvSpPr/>
            <p:nvPr/>
          </p:nvSpPr>
          <p:spPr>
            <a:xfrm>
              <a:off x="6254151" y="5290067"/>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8" name="pl110"/>
            <p:cNvSpPr/>
            <p:nvPr/>
          </p:nvSpPr>
          <p:spPr>
            <a:xfrm>
              <a:off x="6254151" y="514976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9" name="pl111"/>
            <p:cNvSpPr/>
            <p:nvPr/>
          </p:nvSpPr>
          <p:spPr>
            <a:xfrm>
              <a:off x="6254151" y="5009469"/>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0" name="pl112"/>
            <p:cNvSpPr/>
            <p:nvPr/>
          </p:nvSpPr>
          <p:spPr>
            <a:xfrm>
              <a:off x="6254151" y="4869170"/>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1" name="pl113"/>
            <p:cNvSpPr/>
            <p:nvPr/>
          </p:nvSpPr>
          <p:spPr>
            <a:xfrm>
              <a:off x="6254151" y="472887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2" name="pl114"/>
            <p:cNvSpPr/>
            <p:nvPr/>
          </p:nvSpPr>
          <p:spPr>
            <a:xfrm>
              <a:off x="6254151" y="458857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3" name="pl115"/>
            <p:cNvSpPr/>
            <p:nvPr/>
          </p:nvSpPr>
          <p:spPr>
            <a:xfrm>
              <a:off x="6254151" y="444827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4" name="pl116"/>
            <p:cNvSpPr/>
            <p:nvPr/>
          </p:nvSpPr>
          <p:spPr>
            <a:xfrm>
              <a:off x="6254151" y="4307974"/>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5" name="tx117"/>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06" name="tx118"/>
            <p:cNvSpPr/>
            <p:nvPr/>
          </p:nvSpPr>
          <p:spPr>
            <a:xfrm>
              <a:off x="6437031" y="5237878"/>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1000</a:t>
              </a:r>
            </a:p>
          </p:txBody>
        </p:sp>
        <p:sp>
          <p:nvSpPr>
            <p:cNvPr id="407" name="tx119"/>
            <p:cNvSpPr/>
            <p:nvPr/>
          </p:nvSpPr>
          <p:spPr>
            <a:xfrm>
              <a:off x="6437031" y="5097579"/>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2000</a:t>
              </a:r>
            </a:p>
          </p:txBody>
        </p:sp>
        <p:sp>
          <p:nvSpPr>
            <p:cNvPr id="408" name="tx120"/>
            <p:cNvSpPr/>
            <p:nvPr/>
          </p:nvSpPr>
          <p:spPr>
            <a:xfrm>
              <a:off x="6437031" y="4957280"/>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3000</a:t>
              </a:r>
            </a:p>
          </p:txBody>
        </p:sp>
        <p:sp>
          <p:nvSpPr>
            <p:cNvPr id="409" name="tx121"/>
            <p:cNvSpPr/>
            <p:nvPr/>
          </p:nvSpPr>
          <p:spPr>
            <a:xfrm>
              <a:off x="6437031" y="4816981"/>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4000</a:t>
              </a:r>
            </a:p>
          </p:txBody>
        </p:sp>
        <p:sp>
          <p:nvSpPr>
            <p:cNvPr id="410" name="tx122"/>
            <p:cNvSpPr/>
            <p:nvPr/>
          </p:nvSpPr>
          <p:spPr>
            <a:xfrm>
              <a:off x="6437031" y="4676682"/>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5000</a:t>
              </a:r>
            </a:p>
          </p:txBody>
        </p:sp>
        <p:sp>
          <p:nvSpPr>
            <p:cNvPr id="411" name="tx123"/>
            <p:cNvSpPr/>
            <p:nvPr/>
          </p:nvSpPr>
          <p:spPr>
            <a:xfrm>
              <a:off x="6437031" y="4536383"/>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6000</a:t>
              </a:r>
            </a:p>
          </p:txBody>
        </p:sp>
        <p:sp>
          <p:nvSpPr>
            <p:cNvPr id="412" name="tx124"/>
            <p:cNvSpPr/>
            <p:nvPr/>
          </p:nvSpPr>
          <p:spPr>
            <a:xfrm>
              <a:off x="6437031" y="4396084"/>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7000</a:t>
              </a:r>
            </a:p>
          </p:txBody>
        </p:sp>
        <p:sp>
          <p:nvSpPr>
            <p:cNvPr id="413" name="tx125"/>
            <p:cNvSpPr/>
            <p:nvPr/>
          </p:nvSpPr>
          <p:spPr>
            <a:xfrm>
              <a:off x="6437031" y="4255785"/>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8000</a:t>
              </a:r>
            </a:p>
          </p:txBody>
        </p:sp>
        <p:sp>
          <p:nvSpPr>
            <p:cNvPr id="414" name="tx126"/>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5" name="tx127"/>
            <p:cNvSpPr/>
            <p:nvPr/>
          </p:nvSpPr>
          <p:spPr>
            <a:xfrm>
              <a:off x="1164689" y="4363137"/>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6756.9</a:t>
              </a:r>
            </a:p>
          </p:txBody>
        </p:sp>
        <p:sp>
          <p:nvSpPr>
            <p:cNvPr id="416" name="tx128"/>
            <p:cNvSpPr/>
            <p:nvPr/>
          </p:nvSpPr>
          <p:spPr>
            <a:xfrm>
              <a:off x="1929523" y="4720002"/>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4213.3</a:t>
              </a:r>
            </a:p>
          </p:txBody>
        </p:sp>
        <p:sp>
          <p:nvSpPr>
            <p:cNvPr id="417" name="tx129"/>
            <p:cNvSpPr/>
            <p:nvPr/>
          </p:nvSpPr>
          <p:spPr>
            <a:xfrm>
              <a:off x="2694357" y="4630828"/>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4848.9</a:t>
              </a:r>
            </a:p>
          </p:txBody>
        </p:sp>
        <p:sp>
          <p:nvSpPr>
            <p:cNvPr id="418" name="tx130"/>
            <p:cNvSpPr/>
            <p:nvPr/>
          </p:nvSpPr>
          <p:spPr>
            <a:xfrm>
              <a:off x="3459192" y="4629383"/>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4859.2</a:t>
              </a:r>
            </a:p>
          </p:txBody>
        </p:sp>
        <p:sp>
          <p:nvSpPr>
            <p:cNvPr id="419" name="tx131"/>
            <p:cNvSpPr/>
            <p:nvPr/>
          </p:nvSpPr>
          <p:spPr>
            <a:xfrm>
              <a:off x="4224026" y="5100633"/>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1500.3</a:t>
              </a:r>
            </a:p>
          </p:txBody>
        </p:sp>
        <p:sp>
          <p:nvSpPr>
            <p:cNvPr id="420" name="tx132"/>
            <p:cNvSpPr/>
            <p:nvPr/>
          </p:nvSpPr>
          <p:spPr>
            <a:xfrm>
              <a:off x="4988860" y="5159264"/>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1082.4</a:t>
              </a:r>
            </a:p>
          </p:txBody>
        </p:sp>
        <p:sp>
          <p:nvSpPr>
            <p:cNvPr id="421" name="tx133"/>
            <p:cNvSpPr/>
            <p:nvPr/>
          </p:nvSpPr>
          <p:spPr>
            <a:xfrm>
              <a:off x="5792542" y="5209659"/>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723.2</a:t>
              </a:r>
            </a:p>
          </p:txBody>
        </p:sp>
      </p:grpSp>
      <p:graphicFrame>
        <p:nvGraphicFramePr>
          <p:cNvPr id="422" name="Table 421"/>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12744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53218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57128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(SEAR (excl. India)),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105493"/>
              <a:ext cx="94484" cy="173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5105493"/>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5105493"/>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161786"/>
              <a:ext cx="94484" cy="9437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16178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159750"/>
              <a:ext cx="94484" cy="20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4154660"/>
              <a:ext cx="94484" cy="50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4045732"/>
              <a:ext cx="94484" cy="10892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4039624"/>
              <a:ext cx="94484" cy="610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403962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659140" y="5072916"/>
              <a:ext cx="94484" cy="498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072916"/>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507291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4155678"/>
              <a:ext cx="94484" cy="9172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4155678"/>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4155678"/>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4152624"/>
              <a:ext cx="94484" cy="30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3994831"/>
              <a:ext cx="94484" cy="157793"/>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3975488"/>
              <a:ext cx="94484" cy="1934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397548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772522" y="5061718"/>
              <a:ext cx="94484" cy="610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772522" y="506171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06171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4283949"/>
              <a:ext cx="94484" cy="7777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428394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4283949"/>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4256462"/>
              <a:ext cx="94484" cy="274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3995849"/>
              <a:ext cx="94484" cy="260613"/>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3986687"/>
              <a:ext cx="94484" cy="916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398668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885903" y="5068844"/>
              <a:ext cx="94484" cy="539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885903" y="5068844"/>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885903" y="5068844"/>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4432580"/>
              <a:ext cx="94484" cy="6362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4432580"/>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4432580"/>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4391859"/>
              <a:ext cx="94484" cy="407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4163822"/>
              <a:ext cx="94484" cy="228037"/>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4153642"/>
              <a:ext cx="94484" cy="1018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4149570"/>
              <a:ext cx="94484" cy="4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999285" y="5092259"/>
              <a:ext cx="94484" cy="305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999285" y="5092259"/>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999285" y="509225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999285" y="4687086"/>
              <a:ext cx="94484" cy="4051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468708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4687086"/>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4640257"/>
              <a:ext cx="94484" cy="4682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4433598"/>
              <a:ext cx="94484" cy="20665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4422400"/>
              <a:ext cx="94484" cy="1119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4421382"/>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2112667" y="5098367"/>
              <a:ext cx="94484" cy="244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2112667" y="5098367"/>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2112667" y="509836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2112667" y="4730861"/>
              <a:ext cx="94484" cy="3675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2112667" y="4730861"/>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4730861"/>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4643311"/>
              <a:ext cx="94484" cy="875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4495698"/>
              <a:ext cx="94484" cy="147613"/>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4472283"/>
              <a:ext cx="94484" cy="2341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447228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226048" y="5099385"/>
              <a:ext cx="94484" cy="234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226048" y="5099385"/>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226048" y="509938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226048" y="4859132"/>
              <a:ext cx="94484" cy="24025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226048" y="4859132"/>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226048" y="4859132"/>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4776672"/>
              <a:ext cx="94484" cy="824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4442761"/>
              <a:ext cx="94484" cy="333911"/>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4430544"/>
              <a:ext cx="94484" cy="12216"/>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4428508"/>
              <a:ext cx="94484" cy="2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339430" y="5083097"/>
              <a:ext cx="94484" cy="39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339430" y="5081061"/>
              <a:ext cx="94484" cy="203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339430" y="5081061"/>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339430" y="4776672"/>
              <a:ext cx="94484" cy="3043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339430" y="4776672"/>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339430" y="4775654"/>
              <a:ext cx="94484" cy="101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339430" y="4718645"/>
              <a:ext cx="94484" cy="570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4490608"/>
              <a:ext cx="94484" cy="228037"/>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4481445"/>
              <a:ext cx="94484" cy="916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4477373"/>
              <a:ext cx="94484" cy="4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452812" y="5115673"/>
              <a:ext cx="94484" cy="7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452812" y="5114655"/>
              <a:ext cx="94484" cy="101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452812" y="511465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452812" y="4664689"/>
              <a:ext cx="94484" cy="4499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452812" y="466468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452812" y="4664689"/>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452812" y="4633131"/>
              <a:ext cx="94484" cy="315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452812" y="4508932"/>
              <a:ext cx="94484" cy="12419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4494680"/>
              <a:ext cx="94484" cy="1425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449468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566193" y="5110583"/>
              <a:ext cx="94484" cy="12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566193" y="5109565"/>
              <a:ext cx="94484" cy="101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566193" y="510956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566193" y="4453959"/>
              <a:ext cx="94484" cy="65560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566193" y="445395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566193" y="4452941"/>
              <a:ext cx="94484" cy="101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566193" y="4438688"/>
              <a:ext cx="94484" cy="142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566193" y="4316526"/>
              <a:ext cx="94484" cy="122162"/>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566193" y="4277841"/>
              <a:ext cx="94484" cy="3868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427784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679575" y="5110583"/>
              <a:ext cx="94484" cy="12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679575" y="5108547"/>
              <a:ext cx="94484" cy="203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679575" y="510854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679575" y="4754275"/>
              <a:ext cx="94484" cy="3542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679575" y="4754275"/>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679575" y="4754275"/>
              <a:ext cx="94484" cy="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679575" y="4746131"/>
              <a:ext cx="94484" cy="8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679575" y="4695230"/>
              <a:ext cx="94484" cy="50901"/>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679575" y="4678942"/>
              <a:ext cx="94484" cy="1628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679575" y="467894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792956" y="5089205"/>
              <a:ext cx="94484" cy="335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792956" y="5083097"/>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792956" y="508309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792956" y="4814339"/>
              <a:ext cx="94484" cy="2687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792956" y="481433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792956" y="4812303"/>
              <a:ext cx="94484" cy="20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792956" y="4809249"/>
              <a:ext cx="94484" cy="30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792956" y="4775654"/>
              <a:ext cx="94484" cy="33594"/>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792956" y="4752239"/>
              <a:ext cx="94484" cy="2341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792956" y="475223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906338" y="5038304"/>
              <a:ext cx="94484" cy="844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906338" y="5031177"/>
              <a:ext cx="94484" cy="712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906338" y="503117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906338" y="4184183"/>
              <a:ext cx="94484" cy="8469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906338" y="418418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906338" y="4176039"/>
              <a:ext cx="94484" cy="814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906338" y="4087471"/>
              <a:ext cx="94484" cy="8856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906338" y="4061002"/>
              <a:ext cx="94484" cy="2646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906338" y="4022317"/>
              <a:ext cx="94484" cy="3868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906338" y="4021299"/>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3019720" y="5025069"/>
              <a:ext cx="94484" cy="977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019720" y="5025069"/>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019720" y="502506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019720" y="4126156"/>
              <a:ext cx="94484" cy="8989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019720" y="412615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019720" y="4116993"/>
              <a:ext cx="94484" cy="916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019720" y="4048786"/>
              <a:ext cx="94484" cy="682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019720" y="4030462"/>
              <a:ext cx="94484" cy="18324"/>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019720" y="4005011"/>
              <a:ext cx="94484" cy="2545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019720" y="400501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133101" y="4974168"/>
              <a:ext cx="94484" cy="1486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133101" y="497416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133101" y="497416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133101" y="4283949"/>
              <a:ext cx="94484" cy="6902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133101" y="428394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133101" y="4268679"/>
              <a:ext cx="94484" cy="1527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133101" y="4255444"/>
              <a:ext cx="94484" cy="132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133101" y="4231012"/>
              <a:ext cx="94484" cy="24432"/>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133101" y="4194363"/>
              <a:ext cx="94484" cy="3664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133101" y="4194363"/>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246483" y="4960934"/>
              <a:ext cx="94484" cy="1618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246483" y="4956862"/>
              <a:ext cx="94484" cy="4072"/>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246483" y="4949736"/>
              <a:ext cx="94484" cy="7126"/>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246483" y="4519112"/>
              <a:ext cx="94484" cy="43062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246483" y="4519112"/>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246483" y="4517076"/>
              <a:ext cx="94484" cy="20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246483" y="4508932"/>
              <a:ext cx="94484" cy="8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246483" y="4487554"/>
              <a:ext cx="94484" cy="2137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246483" y="4419346"/>
              <a:ext cx="94484" cy="68207"/>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246483" y="441934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359865" y="5041358"/>
              <a:ext cx="94484" cy="814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359865" y="504135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359865" y="504135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359865" y="4537437"/>
              <a:ext cx="94484" cy="503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359865" y="4537437"/>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359865" y="4534383"/>
              <a:ext cx="94484" cy="305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359865" y="4503842"/>
              <a:ext cx="94484" cy="305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359865" y="4499770"/>
              <a:ext cx="94484" cy="4072"/>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359865" y="4439707"/>
              <a:ext cx="94484" cy="60063"/>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359865" y="4438688"/>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473246" y="5078007"/>
              <a:ext cx="94484" cy="447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473246" y="5075970"/>
              <a:ext cx="94484" cy="203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473246" y="507597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473246" y="4644329"/>
              <a:ext cx="94484" cy="4316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473246" y="464432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473246" y="4639239"/>
              <a:ext cx="94484" cy="509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473246" y="4633131"/>
              <a:ext cx="94484" cy="61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473246" y="4631095"/>
              <a:ext cx="94484" cy="203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473246" y="4577140"/>
              <a:ext cx="94484" cy="5395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473246" y="4576122"/>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586628" y="5070880"/>
              <a:ext cx="94484" cy="519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586628" y="5057646"/>
              <a:ext cx="94484" cy="13234"/>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586628" y="505764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586628" y="4794996"/>
              <a:ext cx="94484" cy="2626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586628" y="479499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586628" y="4771582"/>
              <a:ext cx="94484" cy="2341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586628" y="4744095"/>
              <a:ext cx="94484" cy="274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586628" y="4742059"/>
              <a:ext cx="94484" cy="203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586628" y="4671816"/>
              <a:ext cx="94484" cy="70243"/>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586628" y="467181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700010" y="5059682"/>
              <a:ext cx="94484" cy="631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700010" y="5051538"/>
              <a:ext cx="94484" cy="8144"/>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700010" y="505153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700010" y="4642293"/>
              <a:ext cx="94484" cy="4092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700010" y="464229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700010" y="4579176"/>
              <a:ext cx="94484" cy="6311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700010" y="4567977"/>
              <a:ext cx="94484" cy="111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700010" y="4560851"/>
              <a:ext cx="94484" cy="712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700010" y="4427490"/>
              <a:ext cx="94484" cy="13336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700010" y="4419346"/>
              <a:ext cx="94484" cy="81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813391" y="5083097"/>
              <a:ext cx="94484" cy="39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813391" y="5071898"/>
              <a:ext cx="94484" cy="1119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813391" y="507189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813391" y="4614806"/>
              <a:ext cx="94484" cy="4570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813391" y="461480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813391" y="4593428"/>
              <a:ext cx="94484" cy="2137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813391" y="4589356"/>
              <a:ext cx="94484" cy="40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813391" y="4587320"/>
              <a:ext cx="94484" cy="203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813391" y="4498752"/>
              <a:ext cx="94484" cy="88567"/>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813391" y="4496716"/>
              <a:ext cx="94484" cy="2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926773" y="5050520"/>
              <a:ext cx="94484" cy="722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926773" y="5017943"/>
              <a:ext cx="94484" cy="3257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926773" y="5017943"/>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926773" y="4315508"/>
              <a:ext cx="94484" cy="7024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926773" y="4315508"/>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926773" y="4292093"/>
              <a:ext cx="94484" cy="2341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926773" y="4280895"/>
              <a:ext cx="94484" cy="111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926773" y="4277841"/>
              <a:ext cx="94484" cy="3054"/>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926773" y="4141426"/>
              <a:ext cx="94484" cy="13641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926773" y="414142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4040154" y="5053574"/>
              <a:ext cx="94484" cy="692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4040154" y="5047466"/>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4040154" y="504746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4040154" y="4154660"/>
              <a:ext cx="94484" cy="8928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4040154" y="4154660"/>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4040154" y="4124120"/>
              <a:ext cx="94484" cy="3054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4040154" y="4115975"/>
              <a:ext cx="94484" cy="8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4040154" y="4113939"/>
              <a:ext cx="94484" cy="203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4040154" y="3969380"/>
              <a:ext cx="94484" cy="144559"/>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4040154" y="396938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4153536" y="4949736"/>
              <a:ext cx="94484" cy="1730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4153536" y="4943628"/>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4153536" y="494362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4153536" y="4136336"/>
              <a:ext cx="94484" cy="8072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4153536" y="413633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4153536" y="4062020"/>
              <a:ext cx="94484" cy="74315"/>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4153536" y="4048786"/>
              <a:ext cx="94484" cy="132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4153536" y="4047768"/>
              <a:ext cx="94484" cy="101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4153536" y="3876740"/>
              <a:ext cx="94484" cy="171027"/>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4153536" y="387674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4266918" y="4570013"/>
              <a:ext cx="94484" cy="552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4266918" y="4561869"/>
              <a:ext cx="94484" cy="8144"/>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266918" y="456186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266918" y="2368031"/>
              <a:ext cx="94484" cy="21938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266918" y="2368031"/>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266918" y="2063642"/>
              <a:ext cx="94484" cy="30438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266918" y="2058552"/>
              <a:ext cx="94484" cy="50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266918" y="2058552"/>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266918" y="1809137"/>
              <a:ext cx="94484" cy="24941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266918" y="180913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380299" y="4660617"/>
              <a:ext cx="94484" cy="4621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380299" y="4654509"/>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380299" y="465450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380299" y="2925907"/>
              <a:ext cx="94484" cy="17286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380299" y="2925907"/>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380299" y="2586906"/>
              <a:ext cx="94484" cy="339001"/>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380299" y="2549239"/>
              <a:ext cx="94484" cy="376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380299" y="2549239"/>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380299" y="2270301"/>
              <a:ext cx="94484" cy="27893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380299" y="227030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493681" y="4457013"/>
              <a:ext cx="94484" cy="665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493681" y="4446833"/>
              <a:ext cx="94484" cy="1018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493681" y="4446833"/>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493681" y="3101007"/>
              <a:ext cx="94484" cy="13458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493681" y="3101007"/>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493681" y="2858718"/>
              <a:ext cx="94484" cy="242289"/>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493681" y="2846502"/>
              <a:ext cx="94484" cy="12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493681" y="2846502"/>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493681" y="2549239"/>
              <a:ext cx="94484" cy="29726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493681" y="254923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607063" y="4468211"/>
              <a:ext cx="94484" cy="654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607063" y="4450905"/>
              <a:ext cx="94484" cy="1730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607063" y="445090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607063" y="3375873"/>
              <a:ext cx="94484" cy="10750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607063" y="3374855"/>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607063" y="3273053"/>
              <a:ext cx="94484" cy="10180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607063" y="3264909"/>
              <a:ext cx="94484" cy="81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607063" y="3263891"/>
              <a:ext cx="94484" cy="101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607063" y="3074539"/>
              <a:ext cx="94484" cy="18935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607063" y="307453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720444" y="4521148"/>
              <a:ext cx="94484" cy="6016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720444" y="4504860"/>
              <a:ext cx="94484" cy="1628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720444" y="450486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720444" y="3467495"/>
              <a:ext cx="94484" cy="10373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720444" y="3467495"/>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720444" y="3397252"/>
              <a:ext cx="94484" cy="70243"/>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720444" y="3386053"/>
              <a:ext cx="94484" cy="111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720444" y="3386053"/>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720444" y="3210954"/>
              <a:ext cx="94484" cy="175099"/>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720444" y="321095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833826" y="4893744"/>
              <a:ext cx="94484" cy="2290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833826" y="4887636"/>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833826" y="488763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833826" y="4125138"/>
              <a:ext cx="94484" cy="7624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833826" y="4125138"/>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833826" y="4056930"/>
              <a:ext cx="94484" cy="6820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833826" y="4051840"/>
              <a:ext cx="94484" cy="50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833826" y="4051840"/>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833826" y="3850272"/>
              <a:ext cx="94484" cy="20156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833826" y="385027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947207" y="4779726"/>
              <a:ext cx="94484" cy="3430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947207" y="4773618"/>
              <a:ext cx="94484" cy="610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947207" y="477361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947207" y="3972434"/>
              <a:ext cx="94484" cy="8011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947207" y="397243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947207" y="3940876"/>
              <a:ext cx="94484" cy="3155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947207" y="3937821"/>
              <a:ext cx="94484" cy="30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947207" y="393782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947207" y="3847218"/>
              <a:ext cx="94484" cy="90603"/>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947207" y="384721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5060589" y="4940574"/>
              <a:ext cx="94484" cy="1822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5060589" y="4939555"/>
              <a:ext cx="94484" cy="101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5060589" y="493955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5060589" y="4025371"/>
              <a:ext cx="94484" cy="91418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5060589" y="4025371"/>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5060589" y="3991777"/>
              <a:ext cx="94484" cy="3359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5060589" y="3989741"/>
              <a:ext cx="94484" cy="20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5060589" y="398974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5060589" y="3913389"/>
              <a:ext cx="94484" cy="76351"/>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5060589" y="391338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5173971" y="4994529"/>
              <a:ext cx="94484" cy="1282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5173971" y="4994529"/>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5173971" y="499452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5173971" y="4380661"/>
              <a:ext cx="94484" cy="6138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5173971" y="4380661"/>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5173971" y="4358265"/>
              <a:ext cx="94484" cy="2239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5173971" y="4358265"/>
              <a:ext cx="94484"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5173971" y="4358265"/>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5173971" y="4254426"/>
              <a:ext cx="94484" cy="10383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5173971" y="425442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5287352" y="5034232"/>
              <a:ext cx="94484" cy="885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5287352" y="5034232"/>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5287352" y="5034232"/>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5287352" y="4583248"/>
              <a:ext cx="94484" cy="4509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5287352" y="4583248"/>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5287352" y="4578158"/>
              <a:ext cx="94484" cy="509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5287352" y="4573067"/>
              <a:ext cx="94484" cy="509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5287352" y="4573067"/>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5287352" y="4496716"/>
              <a:ext cx="94484" cy="76351"/>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5287352" y="449671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5400734" y="5035250"/>
              <a:ext cx="94484" cy="87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400734" y="5035250"/>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400734" y="503525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400734" y="4602590"/>
              <a:ext cx="94484" cy="4326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400734" y="4602590"/>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400734" y="4587320"/>
              <a:ext cx="94484" cy="1527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400734" y="4580194"/>
              <a:ext cx="94484" cy="71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400734" y="4580194"/>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400734" y="4407130"/>
              <a:ext cx="94484" cy="173063"/>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400734" y="440713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514116" y="5045430"/>
              <a:ext cx="94484" cy="77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514116" y="5045430"/>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514116" y="504543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514116" y="4807213"/>
              <a:ext cx="94484" cy="2382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514116" y="480721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514116" y="4772600"/>
              <a:ext cx="94484" cy="3461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514116" y="4768528"/>
              <a:ext cx="94484" cy="40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514116" y="4768528"/>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514116" y="4610734"/>
              <a:ext cx="94484" cy="157793"/>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514116" y="4610734"/>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627497" y="5005727"/>
              <a:ext cx="94484" cy="1170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627497" y="5003691"/>
              <a:ext cx="94484" cy="203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627497" y="5003691"/>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627497" y="3911353"/>
              <a:ext cx="94484" cy="10923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627497" y="391135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627497" y="3890992"/>
              <a:ext cx="94484" cy="2036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627497" y="3880812"/>
              <a:ext cx="94484" cy="101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627497" y="3879794"/>
              <a:ext cx="94484" cy="101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627497" y="3730145"/>
              <a:ext cx="94484" cy="149649"/>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627497" y="3729127"/>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740879" y="4949736"/>
              <a:ext cx="94484" cy="1730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740879" y="4944646"/>
              <a:ext cx="94484" cy="509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740879" y="494464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740879" y="4019263"/>
              <a:ext cx="94484" cy="9253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740879" y="401926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740879" y="3996867"/>
              <a:ext cx="94484" cy="2239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740879" y="3982614"/>
              <a:ext cx="94484" cy="142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740879" y="3982614"/>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740879" y="3876740"/>
              <a:ext cx="94484" cy="10587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740879" y="387674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854261" y="4800086"/>
              <a:ext cx="94484" cy="3227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854261" y="4798050"/>
              <a:ext cx="94484" cy="2036"/>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854261" y="479805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854261" y="4102741"/>
              <a:ext cx="94484" cy="69530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854261" y="4102741"/>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854261" y="4065074"/>
              <a:ext cx="94484" cy="3766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854261" y="4047768"/>
              <a:ext cx="94484" cy="173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854261" y="4047768"/>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854261" y="3917461"/>
              <a:ext cx="94484" cy="130306"/>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854261" y="3917461"/>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967642" y="4793978"/>
              <a:ext cx="94484" cy="3288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967642" y="479397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967642" y="479397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967642" y="4180111"/>
              <a:ext cx="94484" cy="6138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967642" y="4179093"/>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967642" y="4131246"/>
              <a:ext cx="94484" cy="4784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967642" y="4092561"/>
              <a:ext cx="94484" cy="3868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967642" y="409256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967642" y="3966326"/>
              <a:ext cx="94484" cy="12623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967642" y="396632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6081024" y="4774636"/>
              <a:ext cx="94484" cy="3481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6081024" y="4774636"/>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6081024" y="477463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6081024" y="4270715"/>
              <a:ext cx="94484" cy="5039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6081024" y="4270715"/>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6081024" y="4248318"/>
              <a:ext cx="94484" cy="2239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6081024" y="4193345"/>
              <a:ext cx="94484" cy="549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6081024" y="4193345"/>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6081024" y="4100705"/>
              <a:ext cx="94484" cy="9264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6081024" y="4099687"/>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6194405" y="4960934"/>
              <a:ext cx="94484" cy="1618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6194405" y="4959916"/>
              <a:ext cx="94484" cy="1018"/>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6194405" y="4959916"/>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6194405" y="4758348"/>
              <a:ext cx="94484" cy="2015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6194405" y="4758348"/>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6194405" y="4710500"/>
              <a:ext cx="94484" cy="4784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6194405" y="4674870"/>
              <a:ext cx="94484" cy="356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6194405" y="4674870"/>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6194405" y="4573067"/>
              <a:ext cx="94484" cy="10180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6194405" y="4573067"/>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6307787" y="5013871"/>
              <a:ext cx="94484" cy="108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6307787" y="5013871"/>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6307787" y="5013871"/>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6307787" y="4688104"/>
              <a:ext cx="94484" cy="3257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6307787" y="468810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6307787" y="4599536"/>
              <a:ext cx="94484" cy="8856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6307787" y="4571031"/>
              <a:ext cx="94484" cy="285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6307787" y="457103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6307787" y="4416292"/>
              <a:ext cx="94484" cy="154739"/>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6307787" y="441629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6421169" y="5019979"/>
              <a:ext cx="94484" cy="1028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6421169" y="5019979"/>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6421169" y="501997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6421169" y="4667744"/>
              <a:ext cx="94484" cy="3522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6421169" y="466774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6421169" y="4552707"/>
              <a:ext cx="94484" cy="1150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6421169" y="4540491"/>
              <a:ext cx="94484" cy="122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6421169" y="454049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6421169" y="4316526"/>
              <a:ext cx="94484" cy="22396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6421169" y="4316526"/>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534550" y="5013871"/>
              <a:ext cx="94484" cy="108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534550" y="5013871"/>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534550" y="5013871"/>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534550" y="4667744"/>
              <a:ext cx="94484" cy="3461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534550" y="466774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534550" y="4555761"/>
              <a:ext cx="94484" cy="11198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534550" y="4540491"/>
              <a:ext cx="94484" cy="152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534550" y="4540491"/>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534550" y="4103759"/>
              <a:ext cx="94484" cy="436731"/>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534550" y="410375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647932" y="4990457"/>
              <a:ext cx="94484" cy="1323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647932" y="4990457"/>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647932" y="499045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647932" y="4819429"/>
              <a:ext cx="94484" cy="17102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647932" y="481942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647932" y="4700320"/>
              <a:ext cx="94484" cy="11910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647932" y="4690140"/>
              <a:ext cx="94484" cy="101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647932" y="4690140"/>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647932" y="3266945"/>
              <a:ext cx="94484" cy="142319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647932" y="326694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761314" y="4990457"/>
              <a:ext cx="94484" cy="1323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761314" y="4990457"/>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761314" y="499045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761314" y="4791942"/>
              <a:ext cx="94484" cy="1985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761314" y="4790924"/>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761314" y="4530310"/>
              <a:ext cx="94484" cy="260613"/>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761314" y="4523184"/>
              <a:ext cx="94484" cy="71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761314" y="4523184"/>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761314" y="3315810"/>
              <a:ext cx="94484" cy="120737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761314" y="331581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874695" y="4856078"/>
              <a:ext cx="94484" cy="2667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874695" y="485607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874695" y="485607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874695" y="4796014"/>
              <a:ext cx="94484" cy="6006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874695" y="479601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874695" y="4274787"/>
              <a:ext cx="94484" cy="52122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874695" y="4254426"/>
              <a:ext cx="94484" cy="203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874695" y="4254426"/>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874695" y="3409468"/>
              <a:ext cx="94484" cy="84495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874695" y="3409468"/>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988077" y="4801104"/>
              <a:ext cx="94484" cy="3216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988077" y="4801104"/>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988077" y="4801104"/>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988077" y="4475337"/>
              <a:ext cx="94484" cy="3257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988077" y="4474319"/>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988077" y="3523486"/>
              <a:ext cx="94484" cy="95083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988077" y="3491928"/>
              <a:ext cx="94484" cy="315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988077" y="3490910"/>
              <a:ext cx="94484" cy="101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988077" y="2711105"/>
              <a:ext cx="94484" cy="77980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988077" y="2710087"/>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7101458" y="4811285"/>
              <a:ext cx="94484" cy="311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7101458" y="4811285"/>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7101458" y="4811285"/>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7101458" y="4575103"/>
              <a:ext cx="94484" cy="2361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7101458" y="4575103"/>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7101458" y="3009385"/>
              <a:ext cx="94484" cy="1565718"/>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7101458" y="2968664"/>
              <a:ext cx="94484" cy="407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7101458" y="2968664"/>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7101458" y="2199039"/>
              <a:ext cx="94484" cy="769624"/>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7101458" y="2199039"/>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7214840" y="4777690"/>
              <a:ext cx="94484" cy="3451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7214840" y="4777690"/>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7214840" y="4777690"/>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7214840" y="4499770"/>
              <a:ext cx="94484" cy="27792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7214840" y="4498752"/>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7214840" y="3395216"/>
              <a:ext cx="94484" cy="11035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7214840" y="3316828"/>
              <a:ext cx="94484" cy="7838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7214840" y="3305630"/>
              <a:ext cx="94484" cy="1119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7214840" y="2754880"/>
              <a:ext cx="94484" cy="55075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7214840" y="2754880"/>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7328222" y="4711518"/>
              <a:ext cx="94484" cy="4112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7328222" y="471151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7328222" y="471151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7328222" y="4513004"/>
              <a:ext cx="94484" cy="1985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7328222" y="451300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7328222" y="3957164"/>
              <a:ext cx="94484" cy="555840"/>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7328222" y="3854344"/>
              <a:ext cx="94484" cy="10282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7328222" y="3839073"/>
              <a:ext cx="94484" cy="1527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7328222" y="3374855"/>
              <a:ext cx="94484" cy="464218"/>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7328222" y="3374855"/>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7441603" y="4735951"/>
              <a:ext cx="94484" cy="3868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7441603" y="4735951"/>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7441603" y="4735951"/>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7441603" y="4604626"/>
              <a:ext cx="94484" cy="13132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7441603" y="460462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7441603" y="4095615"/>
              <a:ext cx="94484" cy="509011"/>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7441603" y="4035552"/>
              <a:ext cx="94484" cy="6006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7441603" y="4016209"/>
              <a:ext cx="94484" cy="19342"/>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7441603" y="3700622"/>
              <a:ext cx="94484" cy="315586"/>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7441603" y="370062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7554985" y="4863204"/>
              <a:ext cx="94484" cy="2595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7554985" y="4863204"/>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7554985" y="4863204"/>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7554985" y="4799068"/>
              <a:ext cx="94484" cy="641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7554985" y="4798050"/>
              <a:ext cx="94484" cy="1018"/>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7554985" y="4419346"/>
              <a:ext cx="94484" cy="378704"/>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7554985" y="4388805"/>
              <a:ext cx="94484" cy="3054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7554985" y="4384733"/>
              <a:ext cx="94484" cy="4072"/>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7554985" y="4045732"/>
              <a:ext cx="94484" cy="339001"/>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554985" y="4044714"/>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668367" y="4770564"/>
              <a:ext cx="94484" cy="352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668367" y="4770564"/>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668367" y="4770564"/>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668367" y="4656545"/>
              <a:ext cx="94484" cy="1140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668367" y="4656545"/>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668367" y="4502824"/>
              <a:ext cx="94484" cy="153721"/>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668367" y="4480427"/>
              <a:ext cx="94484" cy="223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668367" y="4480427"/>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668367" y="4095615"/>
              <a:ext cx="94484" cy="384812"/>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668367" y="4091543"/>
              <a:ext cx="94484" cy="4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781748" y="4763438"/>
              <a:ext cx="94484" cy="3593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781748" y="4763438"/>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781748" y="4763438"/>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781748" y="4610734"/>
              <a:ext cx="94484" cy="1527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781748" y="4610734"/>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781748" y="4546599"/>
              <a:ext cx="94484" cy="64135"/>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781748" y="4521148"/>
              <a:ext cx="94484" cy="2545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781748" y="4521148"/>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781748" y="4191309"/>
              <a:ext cx="94484" cy="329839"/>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781748" y="4181129"/>
              <a:ext cx="94484" cy="101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895130" y="4322634"/>
              <a:ext cx="94484" cy="800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895130" y="4322634"/>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895130" y="4322634"/>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895130" y="4223886"/>
              <a:ext cx="94484" cy="987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895130" y="4223886"/>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895130" y="4155678"/>
              <a:ext cx="94484" cy="68207"/>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895130" y="4141426"/>
              <a:ext cx="94484" cy="142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895130" y="4139390"/>
              <a:ext cx="94484" cy="2036"/>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895130" y="3694514"/>
              <a:ext cx="94484" cy="44487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895130" y="3683316"/>
              <a:ext cx="94484" cy="111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8008512" y="4426472"/>
              <a:ext cx="94484" cy="6963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8008512" y="4426472"/>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8008512" y="4426472"/>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8008512" y="4314490"/>
              <a:ext cx="94484" cy="1119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8008512" y="4314490"/>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8008512" y="4271733"/>
              <a:ext cx="94484" cy="4275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8008512" y="4261553"/>
              <a:ext cx="94484" cy="101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8008512" y="4260535"/>
              <a:ext cx="94484" cy="1018"/>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8008512" y="3836019"/>
              <a:ext cx="94484" cy="424515"/>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8008512" y="3828893"/>
              <a:ext cx="94484" cy="71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8121893" y="4542527"/>
              <a:ext cx="94484" cy="5802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8121893" y="4542527"/>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8121893" y="4542527"/>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8121893" y="4479409"/>
              <a:ext cx="94484" cy="631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8121893" y="447940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8121893" y="4434616"/>
              <a:ext cx="94484" cy="44792"/>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8121893" y="4416292"/>
              <a:ext cx="94484" cy="183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8121893" y="4416292"/>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8121893" y="4020281"/>
              <a:ext cx="94484" cy="396010"/>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8121893" y="4019263"/>
              <a:ext cx="94484" cy="10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8235275" y="5117709"/>
              <a:ext cx="94484" cy="5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8235275" y="5117709"/>
              <a:ext cx="94484" cy="0"/>
            </a:xfrm>
            <a:prstGeom prst="rect">
              <a:avLst/>
            </a:prstGeom>
            <a:solidFill>
              <a:srgbClr val="6C6C6C">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8235275" y="5117709"/>
              <a:ext cx="94484" cy="0"/>
            </a:xfrm>
            <a:prstGeom prst="rect">
              <a:avLst/>
            </a:prstGeom>
            <a:solidFill>
              <a:srgbClr val="838383">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8235275" y="5117709"/>
              <a:ext cx="94484"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8235275" y="5117709"/>
              <a:ext cx="94484" cy="0"/>
            </a:xfrm>
            <a:prstGeom prst="rect">
              <a:avLst/>
            </a:prstGeom>
            <a:solidFill>
              <a:srgbClr val="A7A7A7">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8235275" y="5115673"/>
              <a:ext cx="94484" cy="2036"/>
            </a:xfrm>
            <a:prstGeom prst="rect">
              <a:avLst/>
            </a:prstGeom>
            <a:solidFill>
              <a:srgbClr val="B5B5B5">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8235275" y="5082079"/>
              <a:ext cx="94484" cy="3359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8235275" y="5082079"/>
              <a:ext cx="94484" cy="0"/>
            </a:xfrm>
            <a:prstGeom prst="rect">
              <a:avLst/>
            </a:prstGeom>
            <a:solidFill>
              <a:srgbClr val="CFCFCF">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8235275" y="4889672"/>
              <a:ext cx="94484" cy="192406"/>
            </a:xfrm>
            <a:prstGeom prst="rect">
              <a:avLst/>
            </a:prstGeom>
            <a:solidFill>
              <a:srgbClr val="DBDBDB">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8235275" y="4887636"/>
              <a:ext cx="94484" cy="2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5" name="pl60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06" name="pl605"/>
            <p:cNvSpPr/>
            <p:nvPr/>
          </p:nvSpPr>
          <p:spPr>
            <a:xfrm>
              <a:off x="1274398" y="461378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07" name="pl606"/>
            <p:cNvSpPr/>
            <p:nvPr/>
          </p:nvSpPr>
          <p:spPr>
            <a:xfrm>
              <a:off x="1274398" y="410477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08" name="pl607"/>
            <p:cNvSpPr/>
            <p:nvPr/>
          </p:nvSpPr>
          <p:spPr>
            <a:xfrm>
              <a:off x="1274398" y="359576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09" name="pl608"/>
            <p:cNvSpPr/>
            <p:nvPr/>
          </p:nvSpPr>
          <p:spPr>
            <a:xfrm>
              <a:off x="1274398" y="308675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10" name="pl609"/>
            <p:cNvSpPr/>
            <p:nvPr/>
          </p:nvSpPr>
          <p:spPr>
            <a:xfrm>
              <a:off x="1274398" y="257774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11" name="pl610"/>
            <p:cNvSpPr/>
            <p:nvPr/>
          </p:nvSpPr>
          <p:spPr>
            <a:xfrm>
              <a:off x="1274398" y="206873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12" name="pl611"/>
            <p:cNvSpPr/>
            <p:nvPr/>
          </p:nvSpPr>
          <p:spPr>
            <a:xfrm>
              <a:off x="1274398" y="155972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13" name="rc612"/>
            <p:cNvSpPr/>
            <p:nvPr/>
          </p:nvSpPr>
          <p:spPr>
            <a:xfrm>
              <a:off x="1545759" y="5105493"/>
              <a:ext cx="94484" cy="1730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1545759" y="510549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1545759" y="5105493"/>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1545759" y="4161786"/>
              <a:ext cx="94484" cy="94370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1545759" y="41617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1545759" y="4159750"/>
              <a:ext cx="94484" cy="20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1545759" y="4154660"/>
              <a:ext cx="94484" cy="50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1545759" y="4045732"/>
              <a:ext cx="94484" cy="10892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1545759" y="4039624"/>
              <a:ext cx="94484" cy="610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1545759" y="403962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1659140" y="5072916"/>
              <a:ext cx="94484" cy="4988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1659140" y="507291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1659140" y="507291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1659140" y="4155678"/>
              <a:ext cx="94484" cy="91723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1659140" y="415567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1659140" y="4155678"/>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1659140" y="4152624"/>
              <a:ext cx="94484" cy="305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1659140" y="3994831"/>
              <a:ext cx="94484" cy="15779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1659140" y="3975488"/>
              <a:ext cx="94484" cy="1934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1659140" y="397548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1772522" y="5061718"/>
              <a:ext cx="94484" cy="610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1772522" y="506171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1772522" y="506171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1772522" y="4283949"/>
              <a:ext cx="94484" cy="77776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1772522" y="428394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1772522" y="428394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1772522" y="4256462"/>
              <a:ext cx="94484" cy="2748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1772522" y="3995849"/>
              <a:ext cx="94484" cy="2606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1772522" y="3986687"/>
              <a:ext cx="94484" cy="91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1772522" y="398668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1885903" y="5068844"/>
              <a:ext cx="94484" cy="5395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1885903" y="506884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1885903" y="506884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1885903" y="4432580"/>
              <a:ext cx="94484" cy="63626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1885903" y="443258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1885903" y="4432580"/>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1885903" y="4391859"/>
              <a:ext cx="94484" cy="4072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1885903" y="4163822"/>
              <a:ext cx="94484" cy="22803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1885903" y="4153642"/>
              <a:ext cx="94484" cy="1018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1885903" y="4149570"/>
              <a:ext cx="94484" cy="407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1999285" y="5092259"/>
              <a:ext cx="94484" cy="3054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1999285" y="509225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1999285" y="509225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1999285" y="4687086"/>
              <a:ext cx="94484" cy="40517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1999285" y="46870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1999285" y="4687086"/>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1999285" y="4640257"/>
              <a:ext cx="94484" cy="4682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1999285" y="4433598"/>
              <a:ext cx="94484" cy="20665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1999285" y="4422400"/>
              <a:ext cx="94484" cy="1119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1999285" y="4421382"/>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2112667" y="5098367"/>
              <a:ext cx="94484" cy="2443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2112667" y="509836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65" name="rc664"/>
            <p:cNvSpPr/>
            <p:nvPr/>
          </p:nvSpPr>
          <p:spPr>
            <a:xfrm>
              <a:off x="2112667" y="509836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66" name="rc665"/>
            <p:cNvSpPr/>
            <p:nvPr/>
          </p:nvSpPr>
          <p:spPr>
            <a:xfrm>
              <a:off x="2112667" y="4730861"/>
              <a:ext cx="94484" cy="36750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67" name="rc666"/>
            <p:cNvSpPr/>
            <p:nvPr/>
          </p:nvSpPr>
          <p:spPr>
            <a:xfrm>
              <a:off x="2112667" y="473086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68" name="rc667"/>
            <p:cNvSpPr/>
            <p:nvPr/>
          </p:nvSpPr>
          <p:spPr>
            <a:xfrm>
              <a:off x="2112667" y="4730861"/>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69" name="rc668"/>
            <p:cNvSpPr/>
            <p:nvPr/>
          </p:nvSpPr>
          <p:spPr>
            <a:xfrm>
              <a:off x="2112667" y="4643311"/>
              <a:ext cx="94484" cy="8754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70" name="rc669"/>
            <p:cNvSpPr/>
            <p:nvPr/>
          </p:nvSpPr>
          <p:spPr>
            <a:xfrm>
              <a:off x="2112667" y="4495698"/>
              <a:ext cx="94484" cy="14761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71" name="rc670"/>
            <p:cNvSpPr/>
            <p:nvPr/>
          </p:nvSpPr>
          <p:spPr>
            <a:xfrm>
              <a:off x="2112667" y="4472283"/>
              <a:ext cx="94484" cy="2341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72" name="rc671"/>
            <p:cNvSpPr/>
            <p:nvPr/>
          </p:nvSpPr>
          <p:spPr>
            <a:xfrm>
              <a:off x="2112667" y="4472283"/>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73" name="rc672"/>
            <p:cNvSpPr/>
            <p:nvPr/>
          </p:nvSpPr>
          <p:spPr>
            <a:xfrm>
              <a:off x="2226048" y="5099385"/>
              <a:ext cx="94484" cy="2341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74" name="rc673"/>
            <p:cNvSpPr/>
            <p:nvPr/>
          </p:nvSpPr>
          <p:spPr>
            <a:xfrm>
              <a:off x="2226048" y="509938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75" name="rc674"/>
            <p:cNvSpPr/>
            <p:nvPr/>
          </p:nvSpPr>
          <p:spPr>
            <a:xfrm>
              <a:off x="2226048" y="509938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76" name="rc675"/>
            <p:cNvSpPr/>
            <p:nvPr/>
          </p:nvSpPr>
          <p:spPr>
            <a:xfrm>
              <a:off x="2226048" y="4859132"/>
              <a:ext cx="94484" cy="24025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2226048" y="485913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2226048" y="4859132"/>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2226048" y="4776672"/>
              <a:ext cx="94484" cy="8245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2226048" y="4442761"/>
              <a:ext cx="94484" cy="33391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2226048" y="4430544"/>
              <a:ext cx="94484" cy="1221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2226048" y="4428508"/>
              <a:ext cx="94484" cy="203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2339430" y="5083097"/>
              <a:ext cx="94484" cy="397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2339430" y="5081061"/>
              <a:ext cx="94484" cy="20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2339430" y="5081061"/>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2339430" y="4776672"/>
              <a:ext cx="94484" cy="30438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2339430" y="477667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2339430" y="4775654"/>
              <a:ext cx="94484" cy="101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2339430" y="4718645"/>
              <a:ext cx="94484" cy="5700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2339430" y="4490608"/>
              <a:ext cx="94484" cy="22803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2339430" y="4481445"/>
              <a:ext cx="94484" cy="91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2339430" y="4477373"/>
              <a:ext cx="94484" cy="407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2452812" y="5115673"/>
              <a:ext cx="94484" cy="71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2452812" y="5114655"/>
              <a:ext cx="94484" cy="10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2452812" y="511465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2452812" y="4664689"/>
              <a:ext cx="94484" cy="44996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2452812" y="466468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2452812" y="466468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2452812" y="4633131"/>
              <a:ext cx="94484" cy="315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2452812" y="4508932"/>
              <a:ext cx="94484" cy="12419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2452812" y="4494680"/>
              <a:ext cx="94484" cy="142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2452812" y="449468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2566193" y="5110583"/>
              <a:ext cx="94484" cy="1221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2566193" y="5109565"/>
              <a:ext cx="94484" cy="10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2566193" y="510956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2566193" y="4453959"/>
              <a:ext cx="94484" cy="65560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2566193" y="445395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2566193" y="4452941"/>
              <a:ext cx="94484" cy="101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2566193" y="4438688"/>
              <a:ext cx="94484" cy="1425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2566193" y="4316526"/>
              <a:ext cx="94484" cy="12216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2566193" y="4277841"/>
              <a:ext cx="94484" cy="3868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2566193" y="427784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2679575" y="5110583"/>
              <a:ext cx="94484" cy="1221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2679575" y="5108547"/>
              <a:ext cx="94484" cy="20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2679575" y="510854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2679575" y="4754275"/>
              <a:ext cx="94484" cy="35427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2679575" y="475427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2679575" y="4754275"/>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2679575" y="4746131"/>
              <a:ext cx="94484" cy="814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2679575" y="4695230"/>
              <a:ext cx="94484" cy="5090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2679575" y="4678942"/>
              <a:ext cx="94484" cy="1628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2679575" y="467894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2792956" y="5089205"/>
              <a:ext cx="94484" cy="3359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2792956" y="5083097"/>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2792956" y="508309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2792956" y="4814339"/>
              <a:ext cx="94484" cy="26875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2792956" y="481433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2792956" y="4812303"/>
              <a:ext cx="94484" cy="20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2792956" y="4809249"/>
              <a:ext cx="94484" cy="305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2792956" y="4775654"/>
              <a:ext cx="94484" cy="3359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2792956" y="4752239"/>
              <a:ext cx="94484" cy="2341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2792956" y="475223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2906338" y="5038304"/>
              <a:ext cx="94484" cy="844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2906338" y="5031177"/>
              <a:ext cx="94484" cy="712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2906338" y="503117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2906338" y="4184183"/>
              <a:ext cx="94484" cy="84699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2906338" y="418418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2906338" y="4176039"/>
              <a:ext cx="94484" cy="814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2906338" y="4087471"/>
              <a:ext cx="94484" cy="8856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2906338" y="4061002"/>
              <a:ext cx="94484" cy="2646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906338" y="4022317"/>
              <a:ext cx="94484" cy="3868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906338" y="4021299"/>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3019720" y="5025069"/>
              <a:ext cx="94484" cy="9773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3019720" y="502506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3019720" y="502506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3019720" y="4126156"/>
              <a:ext cx="94484" cy="89891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3019720" y="412615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3019720" y="4116993"/>
              <a:ext cx="94484" cy="916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3019720" y="4048786"/>
              <a:ext cx="94484" cy="6820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3019720" y="4030462"/>
              <a:ext cx="94484" cy="1832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3019720" y="4005011"/>
              <a:ext cx="94484" cy="254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3019720" y="400501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3133101" y="4974168"/>
              <a:ext cx="94484" cy="14863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3133101" y="497416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3133101" y="497416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3133101" y="4283949"/>
              <a:ext cx="94484" cy="69021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3133101" y="428394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3133101" y="4268679"/>
              <a:ext cx="94484" cy="1527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3133101" y="4255444"/>
              <a:ext cx="94484" cy="132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3133101" y="4231012"/>
              <a:ext cx="94484" cy="2443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3133101" y="4194363"/>
              <a:ext cx="94484" cy="3664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3133101" y="4194363"/>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3246483" y="4960934"/>
              <a:ext cx="94484" cy="1618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3246483" y="4956862"/>
              <a:ext cx="94484" cy="407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3246483" y="4949736"/>
              <a:ext cx="94484" cy="71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3246483" y="4519112"/>
              <a:ext cx="94484" cy="43062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3246483" y="451911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3246483" y="4517076"/>
              <a:ext cx="94484" cy="20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3246483" y="4508932"/>
              <a:ext cx="94484" cy="814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3246483" y="4487554"/>
              <a:ext cx="94484" cy="2137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3246483" y="4419346"/>
              <a:ext cx="94484" cy="682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3246483" y="441934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3359865" y="5041358"/>
              <a:ext cx="94484" cy="8144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3359865" y="504135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3359865" y="504135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3359865" y="4537437"/>
              <a:ext cx="94484" cy="50392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3359865" y="453743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3359865" y="4534383"/>
              <a:ext cx="94484" cy="305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3359865" y="4503842"/>
              <a:ext cx="94484" cy="3054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3359865" y="4499770"/>
              <a:ext cx="94484" cy="407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3359865" y="4439707"/>
              <a:ext cx="94484" cy="6006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3359865" y="4438688"/>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3473246" y="5078007"/>
              <a:ext cx="94484" cy="4479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3473246" y="5075970"/>
              <a:ext cx="94484" cy="20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3473246" y="507597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3473246" y="4644329"/>
              <a:ext cx="94484" cy="43164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3473246" y="464432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3473246" y="4639239"/>
              <a:ext cx="94484" cy="509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3473246" y="4633131"/>
              <a:ext cx="94484" cy="61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3473246" y="4631095"/>
              <a:ext cx="94484" cy="203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3473246" y="4577140"/>
              <a:ext cx="94484" cy="5395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3473246" y="4576122"/>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3586628" y="5070880"/>
              <a:ext cx="94484" cy="5191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3586628" y="5057646"/>
              <a:ext cx="94484" cy="1323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3586628" y="505764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3586628" y="4794996"/>
              <a:ext cx="94484" cy="26264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3586628" y="479499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3586628" y="4771582"/>
              <a:ext cx="94484" cy="2341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3586628" y="4744095"/>
              <a:ext cx="94484" cy="2748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3586628" y="4742059"/>
              <a:ext cx="94484" cy="203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3586628" y="4671816"/>
              <a:ext cx="94484" cy="7024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3586628" y="467181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3700010" y="5059682"/>
              <a:ext cx="94484" cy="6311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3700010" y="5051538"/>
              <a:ext cx="94484" cy="814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3700010" y="505153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3700010" y="4642293"/>
              <a:ext cx="94484" cy="40924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3700010" y="464229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3700010" y="4579176"/>
              <a:ext cx="94484" cy="6311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3700010" y="4567977"/>
              <a:ext cx="94484" cy="1119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3700010" y="4560851"/>
              <a:ext cx="94484" cy="712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3700010" y="4427490"/>
              <a:ext cx="94484" cy="13336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3700010" y="4419346"/>
              <a:ext cx="94484" cy="814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3813391" y="5083097"/>
              <a:ext cx="94484" cy="3970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3813391" y="5071898"/>
              <a:ext cx="94484" cy="1119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3813391" y="507189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3813391" y="4614806"/>
              <a:ext cx="94484" cy="45709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3813391" y="461480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3813391" y="4593428"/>
              <a:ext cx="94484" cy="2137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3813391" y="4589356"/>
              <a:ext cx="94484" cy="407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3813391" y="4587320"/>
              <a:ext cx="94484" cy="203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3813391" y="4498752"/>
              <a:ext cx="94484" cy="8856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3813391" y="4496716"/>
              <a:ext cx="94484" cy="203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3926773" y="5050520"/>
              <a:ext cx="94484" cy="7227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3926773" y="5017943"/>
              <a:ext cx="94484" cy="3257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3926773" y="5017943"/>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3926773" y="4315508"/>
              <a:ext cx="94484" cy="7024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3926773" y="431550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3926773" y="4292093"/>
              <a:ext cx="94484" cy="2341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926773" y="4280895"/>
              <a:ext cx="94484" cy="1119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926773" y="4277841"/>
              <a:ext cx="94484" cy="305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926773" y="4141426"/>
              <a:ext cx="94484" cy="13641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926773" y="414142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4040154" y="5053574"/>
              <a:ext cx="94484" cy="6922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4040154" y="5047466"/>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4040154" y="504746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4040154" y="4154660"/>
              <a:ext cx="94484" cy="89280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4040154" y="415466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4040154" y="4124120"/>
              <a:ext cx="94484" cy="3054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4040154" y="4115975"/>
              <a:ext cx="94484" cy="814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4040154" y="4113939"/>
              <a:ext cx="94484" cy="203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4040154" y="3969380"/>
              <a:ext cx="94484" cy="14455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4040154" y="396938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4153536" y="4949736"/>
              <a:ext cx="94484" cy="1730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4153536" y="4943628"/>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4153536" y="494362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4153536" y="4136336"/>
              <a:ext cx="94484" cy="80729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4153536" y="413633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4153536" y="4062020"/>
              <a:ext cx="94484" cy="7431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4153536" y="4048786"/>
              <a:ext cx="94484" cy="132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4153536" y="4047768"/>
              <a:ext cx="94484" cy="10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4153536" y="3876740"/>
              <a:ext cx="94484" cy="17102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4153536" y="387674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4266918" y="4570013"/>
              <a:ext cx="94484" cy="5527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4266918" y="4561869"/>
              <a:ext cx="94484" cy="814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4266918" y="456186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4266918" y="2368031"/>
              <a:ext cx="94484" cy="219383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4266918" y="236803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4266918" y="2063642"/>
              <a:ext cx="94484" cy="30438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4266918" y="2058552"/>
              <a:ext cx="94484" cy="50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4266918" y="205855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4266918" y="1809137"/>
              <a:ext cx="94484" cy="24941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4266918" y="180913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4380299" y="4660617"/>
              <a:ext cx="94484" cy="46218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4380299" y="4654509"/>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4380299" y="465450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4380299" y="2925907"/>
              <a:ext cx="94484" cy="172860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4380299" y="292590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4380299" y="2586906"/>
              <a:ext cx="94484" cy="33900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4380299" y="2549239"/>
              <a:ext cx="94484" cy="3766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4380299" y="254923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4380299" y="2270301"/>
              <a:ext cx="94484" cy="27893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4380299" y="227030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4493681" y="4457013"/>
              <a:ext cx="94484" cy="66578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4493681" y="4446833"/>
              <a:ext cx="94484" cy="1018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4493681" y="4446833"/>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4493681" y="3101007"/>
              <a:ext cx="94484" cy="134582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4493681" y="310100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4493681" y="2858718"/>
              <a:ext cx="94484" cy="24228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4493681" y="2846502"/>
              <a:ext cx="94484" cy="1221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4493681" y="284650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4493681" y="2549239"/>
              <a:ext cx="94484" cy="2972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4493681" y="254923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4607063" y="4468211"/>
              <a:ext cx="94484" cy="65458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4607063" y="4450905"/>
              <a:ext cx="94484" cy="1730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4607063" y="445090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4607063" y="3375873"/>
              <a:ext cx="94484" cy="107503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4607063" y="3374855"/>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4607063" y="3273053"/>
              <a:ext cx="94484" cy="10180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4607063" y="3264909"/>
              <a:ext cx="94484" cy="814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4607063" y="3263891"/>
              <a:ext cx="94484" cy="10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4607063" y="3074539"/>
              <a:ext cx="94484" cy="18935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4607063" y="307453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4720444" y="4521148"/>
              <a:ext cx="94484" cy="60165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4720444" y="4504860"/>
              <a:ext cx="94484" cy="1628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4720444" y="450486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4720444" y="3467495"/>
              <a:ext cx="94484" cy="103736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4720444" y="346749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4720444" y="3397252"/>
              <a:ext cx="94484" cy="7024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4720444" y="3386053"/>
              <a:ext cx="94484" cy="1119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4720444" y="3386053"/>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4720444" y="3210954"/>
              <a:ext cx="94484" cy="17509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4720444" y="321095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4833826" y="4893744"/>
              <a:ext cx="94484" cy="22905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4833826" y="4887636"/>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4833826" y="488763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4833826" y="4125138"/>
              <a:ext cx="94484" cy="76249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4833826" y="412513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4833826" y="4056930"/>
              <a:ext cx="94484" cy="682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4833826" y="4051840"/>
              <a:ext cx="94484" cy="50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4833826" y="405184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4833826" y="3850272"/>
              <a:ext cx="94484" cy="20156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4833826" y="385027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4947207" y="4779726"/>
              <a:ext cx="94484" cy="34307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4947207" y="4773618"/>
              <a:ext cx="94484" cy="61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4947207" y="477361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4947207" y="3972434"/>
              <a:ext cx="94484" cy="80118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4947207" y="397243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4947207" y="3940876"/>
              <a:ext cx="94484" cy="3155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4947207" y="3937821"/>
              <a:ext cx="94484" cy="305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4947207" y="393782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4947207" y="3847218"/>
              <a:ext cx="94484" cy="9060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4947207" y="384721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5060589" y="4940574"/>
              <a:ext cx="94484" cy="18222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5060589" y="4939555"/>
              <a:ext cx="94484" cy="10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5060589" y="493955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5060589" y="4025371"/>
              <a:ext cx="94484" cy="91418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5060589" y="402537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5060589" y="3991777"/>
              <a:ext cx="94484" cy="3359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5060589" y="3989741"/>
              <a:ext cx="94484" cy="203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5060589" y="398974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5060589" y="3913389"/>
              <a:ext cx="94484" cy="7635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5060589" y="391338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5173971" y="4994529"/>
              <a:ext cx="94484" cy="12827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5173971" y="499452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5173971" y="499452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5173971" y="4380661"/>
              <a:ext cx="94484" cy="6138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5173971" y="438066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5173971" y="4358265"/>
              <a:ext cx="94484" cy="2239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5173971" y="435826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5173971" y="435826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5173971" y="4254426"/>
              <a:ext cx="94484" cy="10383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5173971" y="425442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5287352" y="5034232"/>
              <a:ext cx="94484" cy="8856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5287352" y="503423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5287352" y="5034232"/>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5287352" y="4583248"/>
              <a:ext cx="94484" cy="45098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5287352" y="458324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5287352" y="4578158"/>
              <a:ext cx="94484" cy="509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5287352" y="4573067"/>
              <a:ext cx="94484" cy="50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5287352" y="457306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5287352" y="4496716"/>
              <a:ext cx="94484" cy="7635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5287352" y="449671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5400734" y="5035250"/>
              <a:ext cx="94484" cy="8754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5400734" y="503525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5400734" y="503525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5400734" y="4602590"/>
              <a:ext cx="94484" cy="43265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5400734" y="460259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5400734" y="4587320"/>
              <a:ext cx="94484" cy="1527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5400734" y="4580194"/>
              <a:ext cx="94484" cy="71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5400734" y="458019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5400734" y="4407130"/>
              <a:ext cx="94484" cy="17306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5400734" y="440713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5514116" y="5045430"/>
              <a:ext cx="94484" cy="7736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5514116" y="504543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5514116" y="504543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5514116" y="4807213"/>
              <a:ext cx="94484" cy="23821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5514116" y="480721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5514116" y="4772600"/>
              <a:ext cx="94484" cy="3461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5514116" y="4768528"/>
              <a:ext cx="94484" cy="407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5514116" y="476852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5514116" y="4610734"/>
              <a:ext cx="94484" cy="15779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5514116" y="4610734"/>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5627497" y="5005727"/>
              <a:ext cx="94484" cy="11707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5627497" y="5003691"/>
              <a:ext cx="94484" cy="20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5627497" y="5003691"/>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5627497" y="3911353"/>
              <a:ext cx="94484" cy="109233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5627497" y="391135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5627497" y="3890992"/>
              <a:ext cx="94484" cy="2036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5627497" y="3880812"/>
              <a:ext cx="94484" cy="1018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5627497" y="3879794"/>
              <a:ext cx="94484" cy="10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5627497" y="3730145"/>
              <a:ext cx="94484" cy="14964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5627497" y="3729127"/>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5740879" y="4949736"/>
              <a:ext cx="94484" cy="1730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5740879" y="4944646"/>
              <a:ext cx="94484" cy="509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5740879" y="494464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5740879" y="4019263"/>
              <a:ext cx="94484" cy="9253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5740879" y="401926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5740879" y="3996867"/>
              <a:ext cx="94484" cy="2239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5740879" y="3982614"/>
              <a:ext cx="94484" cy="1425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5740879" y="398261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5740879" y="3876740"/>
              <a:ext cx="94484" cy="1058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5740879" y="387674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5854261" y="4800086"/>
              <a:ext cx="94484" cy="32271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5854261" y="4798050"/>
              <a:ext cx="94484" cy="203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5854261" y="479805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5854261" y="4102741"/>
              <a:ext cx="94484" cy="69530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5854261" y="410274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5854261" y="4065074"/>
              <a:ext cx="94484" cy="3766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5854261" y="4047768"/>
              <a:ext cx="94484" cy="1730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5854261" y="404776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5854261" y="3917461"/>
              <a:ext cx="94484" cy="13030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5854261" y="3917461"/>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5967642" y="4793978"/>
              <a:ext cx="94484" cy="32882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5967642" y="479397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5967642" y="479397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5967642" y="4180111"/>
              <a:ext cx="94484" cy="6138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5967642" y="4179093"/>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5967642" y="4131246"/>
              <a:ext cx="94484" cy="478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5967642" y="4092561"/>
              <a:ext cx="94484" cy="3868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5967642" y="409256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5967642" y="3966326"/>
              <a:ext cx="94484" cy="12623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5967642" y="396632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6081024" y="4774636"/>
              <a:ext cx="94484" cy="34816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6081024" y="477463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6081024" y="477463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6081024" y="4270715"/>
              <a:ext cx="94484" cy="50392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6081024" y="427071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6081024" y="4248318"/>
              <a:ext cx="94484" cy="2239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6081024" y="4193345"/>
              <a:ext cx="94484" cy="5497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6081024" y="419334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6081024" y="4100705"/>
              <a:ext cx="94484" cy="9264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6081024" y="4099687"/>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6194405" y="4960934"/>
              <a:ext cx="94484" cy="1618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6194405" y="4959916"/>
              <a:ext cx="94484" cy="101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6194405" y="4959916"/>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6194405" y="4758348"/>
              <a:ext cx="94484" cy="20156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6194405" y="475834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6194405" y="4710500"/>
              <a:ext cx="94484" cy="478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6194405" y="4674870"/>
              <a:ext cx="94484" cy="3563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6194405" y="467487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6194405" y="4573067"/>
              <a:ext cx="94484" cy="10180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6194405" y="4573067"/>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6307787" y="5013871"/>
              <a:ext cx="94484" cy="10892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6307787" y="501387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6307787" y="5013871"/>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6307787" y="4688104"/>
              <a:ext cx="94484" cy="3257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6307787" y="468810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6307787" y="4599536"/>
              <a:ext cx="94484" cy="8856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6307787" y="4571031"/>
              <a:ext cx="94484" cy="2850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6307787" y="457103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6307787" y="4416292"/>
              <a:ext cx="94484" cy="15473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6307787" y="441629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6421169" y="5019979"/>
              <a:ext cx="94484" cy="10282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6421169" y="501997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6421169" y="501997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6421169" y="4667744"/>
              <a:ext cx="94484" cy="3522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6421169" y="466774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6421169" y="4552707"/>
              <a:ext cx="94484" cy="1150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6421169" y="4540491"/>
              <a:ext cx="94484" cy="1221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6421169" y="454049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6421169" y="4316526"/>
              <a:ext cx="94484" cy="22396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6421169" y="4316526"/>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6534550" y="5013871"/>
              <a:ext cx="94484" cy="10892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6534550" y="501387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6534550" y="5013871"/>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6534550" y="4667744"/>
              <a:ext cx="94484" cy="34612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6534550" y="466774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6534550" y="4555761"/>
              <a:ext cx="94484" cy="11198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6534550" y="4540491"/>
              <a:ext cx="94484" cy="1527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6534550" y="454049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6534550" y="4103759"/>
              <a:ext cx="94484" cy="43673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6534550" y="410375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6647932" y="4990457"/>
              <a:ext cx="94484" cy="13234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6647932" y="499045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6647932" y="499045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6647932" y="4819429"/>
              <a:ext cx="94484" cy="17102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6647932" y="481942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6647932" y="4700320"/>
              <a:ext cx="94484" cy="1191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6647932" y="4690140"/>
              <a:ext cx="94484" cy="1018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6647932" y="469014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6647932" y="3266945"/>
              <a:ext cx="94484" cy="142319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6647932" y="3266945"/>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6761314" y="4990457"/>
              <a:ext cx="94484" cy="13234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6761314" y="499045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6761314" y="499045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6761314" y="4791942"/>
              <a:ext cx="94484" cy="19851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6761314" y="4790924"/>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6761314" y="4530310"/>
              <a:ext cx="94484" cy="26061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6761314" y="4523184"/>
              <a:ext cx="94484" cy="712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6761314" y="452318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6761314" y="3315810"/>
              <a:ext cx="94484" cy="120737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6761314" y="331581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6874695" y="4856078"/>
              <a:ext cx="94484" cy="26672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6874695" y="485607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6874695" y="485607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6874695" y="4796014"/>
              <a:ext cx="94484" cy="6006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6874695" y="479601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6874695" y="4274787"/>
              <a:ext cx="94484" cy="52122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6874695" y="4254426"/>
              <a:ext cx="94484" cy="2036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6874695" y="4254426"/>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6874695" y="3409468"/>
              <a:ext cx="94484" cy="84495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6874695" y="3409468"/>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6988077" y="4801104"/>
              <a:ext cx="94484" cy="3216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6988077" y="480110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6988077" y="480110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6988077" y="4475337"/>
              <a:ext cx="94484" cy="32576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6988077" y="4474319"/>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6988077" y="3523486"/>
              <a:ext cx="94484" cy="95083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6988077" y="3491928"/>
              <a:ext cx="94484" cy="3155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6988077" y="3490910"/>
              <a:ext cx="94484" cy="10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6988077" y="2711105"/>
              <a:ext cx="94484" cy="77980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6988077" y="2710087"/>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7101458" y="4811285"/>
              <a:ext cx="94484" cy="31151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7101458" y="481128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7101458" y="4811285"/>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7101458" y="4575103"/>
              <a:ext cx="94484" cy="23618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7101458" y="457510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7101458" y="3009385"/>
              <a:ext cx="94484" cy="156571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7101458" y="2968664"/>
              <a:ext cx="94484" cy="4072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7101458" y="296866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7101458" y="2199039"/>
              <a:ext cx="94484" cy="76962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7101458" y="2199039"/>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7214840" y="4777690"/>
              <a:ext cx="94484" cy="34510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7214840" y="477769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7214840" y="4777690"/>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7214840" y="4499770"/>
              <a:ext cx="94484" cy="27792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7214840" y="4498752"/>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7214840" y="3395216"/>
              <a:ext cx="94484" cy="11035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7214840" y="3316828"/>
              <a:ext cx="94484" cy="7838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7214840" y="3305630"/>
              <a:ext cx="94484" cy="1119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7214840" y="2754880"/>
              <a:ext cx="94484" cy="5507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7214840" y="2754880"/>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7328222" y="4711518"/>
              <a:ext cx="94484" cy="4112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7328222" y="471151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7328222" y="471151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7328222" y="4513004"/>
              <a:ext cx="94484" cy="19851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7328222" y="451300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7328222" y="3957164"/>
              <a:ext cx="94484" cy="55584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7328222" y="3854344"/>
              <a:ext cx="94484" cy="10282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7328222" y="3839073"/>
              <a:ext cx="94484" cy="1527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7328222" y="3374855"/>
              <a:ext cx="94484" cy="46421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7328222" y="3374855"/>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7441603" y="4735951"/>
              <a:ext cx="94484" cy="38684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7441603" y="473595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7441603" y="4735951"/>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7441603" y="4604626"/>
              <a:ext cx="94484" cy="13132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7441603" y="460462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7441603" y="4095615"/>
              <a:ext cx="94484" cy="50901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7441603" y="4035552"/>
              <a:ext cx="94484" cy="6006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7441603" y="4016209"/>
              <a:ext cx="94484" cy="1934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7441603" y="3700622"/>
              <a:ext cx="94484" cy="31558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7441603" y="3700622"/>
              <a:ext cx="94484" cy="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7554985" y="4863204"/>
              <a:ext cx="94484" cy="25959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7554985" y="486320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7554985" y="486320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7554985" y="4799068"/>
              <a:ext cx="94484" cy="6413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7554985" y="4798050"/>
              <a:ext cx="94484" cy="101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7554985" y="4419346"/>
              <a:ext cx="94484" cy="37870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7554985" y="4388805"/>
              <a:ext cx="94484" cy="3054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7554985" y="4384733"/>
              <a:ext cx="94484" cy="407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7554985" y="4045732"/>
              <a:ext cx="94484" cy="33900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7554985" y="4044714"/>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7668367" y="4770564"/>
              <a:ext cx="94484" cy="35223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7668367" y="477056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7668367" y="477056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7668367" y="4656545"/>
              <a:ext cx="94484" cy="11401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7668367" y="465654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7668367" y="4502824"/>
              <a:ext cx="94484" cy="15372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7668367" y="4480427"/>
              <a:ext cx="94484" cy="2239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7668367" y="448042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7668367" y="4095615"/>
              <a:ext cx="94484" cy="38481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7668367" y="4091543"/>
              <a:ext cx="94484" cy="407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7781748" y="4763438"/>
              <a:ext cx="94484" cy="35936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7781748" y="476343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7781748" y="4763438"/>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7781748" y="4610734"/>
              <a:ext cx="94484" cy="15270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7781748" y="461073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7781748" y="4546599"/>
              <a:ext cx="94484" cy="6413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7781748" y="4521148"/>
              <a:ext cx="94484" cy="2545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7781748" y="452114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7781748" y="4191309"/>
              <a:ext cx="94484" cy="32983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7781748" y="4181129"/>
              <a:ext cx="94484" cy="1018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7895130" y="4322634"/>
              <a:ext cx="94484" cy="8001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7895130" y="432263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7895130" y="4322634"/>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7895130" y="4223886"/>
              <a:ext cx="94484" cy="9874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7895130" y="42238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7895130" y="4155678"/>
              <a:ext cx="94484" cy="682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7895130" y="4141426"/>
              <a:ext cx="94484" cy="1425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7895130" y="4139390"/>
              <a:ext cx="94484" cy="203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7895130" y="3694514"/>
              <a:ext cx="94484" cy="44487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7895130" y="3683316"/>
              <a:ext cx="94484" cy="1119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8008512" y="4426472"/>
              <a:ext cx="94484" cy="69632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8008512" y="442647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8008512" y="4426472"/>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8008512" y="4314490"/>
              <a:ext cx="94484" cy="11198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8008512" y="431449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8008512" y="4271733"/>
              <a:ext cx="94484" cy="4275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8008512" y="4261553"/>
              <a:ext cx="94484" cy="1018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8008512" y="4260535"/>
              <a:ext cx="94484" cy="101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8008512" y="3836019"/>
              <a:ext cx="94484" cy="42451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8008512" y="3828893"/>
              <a:ext cx="94484" cy="712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8121893" y="4542527"/>
              <a:ext cx="94484" cy="58027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8121893" y="454252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8121893" y="4542527"/>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8121893" y="4479409"/>
              <a:ext cx="94484" cy="6311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8121893" y="447940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8121893" y="4434616"/>
              <a:ext cx="94484" cy="4479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8121893" y="4416292"/>
              <a:ext cx="94484" cy="1832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8121893" y="441629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8121893" y="4020281"/>
              <a:ext cx="94484" cy="39601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8121893" y="4019263"/>
              <a:ext cx="94484" cy="10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8235275" y="5117709"/>
              <a:ext cx="94484" cy="50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8235275" y="511770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8235275" y="511770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8235275" y="511770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8235275" y="511770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8235275" y="5115673"/>
              <a:ext cx="94484" cy="203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8235275" y="5082079"/>
              <a:ext cx="94484" cy="3359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8235275" y="508207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8235275" y="4889672"/>
              <a:ext cx="94484" cy="19240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8235275" y="4887636"/>
              <a:ext cx="94484" cy="203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3" name="pl1212"/>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214" name="pl1213"/>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15" name="pl1214"/>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16" name="pl1215"/>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17" name="pl1216"/>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18" name="pl1217"/>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19" name="pl1218"/>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0" name="pl1219"/>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1" name="pl1220"/>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2" name="pl1221"/>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3" name="pl1222"/>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4" name="pl1223"/>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5" name="pl1224"/>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6" name="pl1225"/>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7" name="pl1226"/>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8" name="pl1227"/>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29" name="pl1228"/>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0" name="pl1229"/>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1" name="pl1230"/>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2" name="pl1231"/>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3" name="pl1232"/>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4" name="pl1233"/>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5" name="pl1234"/>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6" name="pl1235"/>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7" name="pl1236"/>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8" name="pl1237"/>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39" name="pl1238"/>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0" name="pl1239"/>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1" name="pl1240"/>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2" name="pl1241"/>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3" name="pl1242"/>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4" name="pl1243"/>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5" name="pl1244"/>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6" name="pl1245"/>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7" name="pl1246"/>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8" name="pl1247"/>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49" name="pl1248"/>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0" name="pl1249"/>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1" name="pl1250"/>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2" name="pl1251"/>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3" name="pl1252"/>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4" name="pl1253"/>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5" name="pl1254"/>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6" name="pl1255"/>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7" name="pl1256"/>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8" name="pl1257"/>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59" name="pl1258"/>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0" name="pl1259"/>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1" name="pl1260"/>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2" name="pl1261"/>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3" name="pl1262"/>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4" name="pl1263"/>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5" name="pl1264"/>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6" name="pl1265"/>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7" name="pl1266"/>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8" name="pl1267"/>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69" name="pl1268"/>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70" name="pl1269"/>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71" name="pl1270"/>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72" name="pl1271"/>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73" name="pl1272"/>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74" name="tx1273"/>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275" name="tx1274"/>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276" name="tx1275"/>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277" name="tx1276"/>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278" name="tx1277"/>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279" name="tx1278"/>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280" name="tx1279"/>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281" name="tx1280"/>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282" name="tx1281"/>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283" name="tx1282"/>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284" name="tx1283"/>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285" name="tx1284"/>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286" name="tx1285"/>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287" name="tx1286"/>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288" name="tx1287"/>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289" name="tx1288"/>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290" name="tx1289"/>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291" name="tx1290"/>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292" name="tx1291"/>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293" name="tx1292"/>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294" name="tx1293"/>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295" name="tx1294"/>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296" name="tx1295"/>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297" name="tx1296"/>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298" name="tx1297"/>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299" name="tx1298"/>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300" name="tx1299"/>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301" name="tx1300"/>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302" name="tx1301"/>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303" name="tx1302"/>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304" name="tx1303"/>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305" name="tx1304"/>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306" name="tx1305"/>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307" name="tx1306"/>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308" name="tx1307"/>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309" name="tx1308"/>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310" name="tx1309"/>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311" name="tx1310"/>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312" name="tx1311"/>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313" name="tx1312"/>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314" name="tx1313"/>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315" name="tx1314"/>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316" name="tx1315"/>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317" name="tx1316"/>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318" name="tx1317"/>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319" name="tx1318"/>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320" name="tx1319"/>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321" name="tx1320"/>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322" name="tx1321"/>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323" name="tx1322"/>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324" name="tx1323"/>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325" name="tx1324"/>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326" name="tx1325"/>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327" name="tx1326"/>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328" name="tx1327"/>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329" name="tx1328"/>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330" name="tx1329"/>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331" name="tx1330"/>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332" name="tx1331"/>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333" name="tx1332"/>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334" name="pl1333"/>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335" name="pl1334"/>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36" name="pl1335"/>
            <p:cNvSpPr/>
            <p:nvPr/>
          </p:nvSpPr>
          <p:spPr>
            <a:xfrm>
              <a:off x="1182958" y="461378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37" name="pl1336"/>
            <p:cNvSpPr/>
            <p:nvPr/>
          </p:nvSpPr>
          <p:spPr>
            <a:xfrm>
              <a:off x="1182958" y="410477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38" name="pl1337"/>
            <p:cNvSpPr/>
            <p:nvPr/>
          </p:nvSpPr>
          <p:spPr>
            <a:xfrm>
              <a:off x="1182958" y="359576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39" name="pl1338"/>
            <p:cNvSpPr/>
            <p:nvPr/>
          </p:nvSpPr>
          <p:spPr>
            <a:xfrm>
              <a:off x="1182958" y="308675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40" name="pl1339"/>
            <p:cNvSpPr/>
            <p:nvPr/>
          </p:nvSpPr>
          <p:spPr>
            <a:xfrm>
              <a:off x="1182958" y="257774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41" name="pl1340"/>
            <p:cNvSpPr/>
            <p:nvPr/>
          </p:nvSpPr>
          <p:spPr>
            <a:xfrm>
              <a:off x="1182958" y="206873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42" name="pl1341"/>
            <p:cNvSpPr/>
            <p:nvPr/>
          </p:nvSpPr>
          <p:spPr>
            <a:xfrm>
              <a:off x="1182958" y="155972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343" name="tx1342"/>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344" name="tx1343"/>
            <p:cNvSpPr/>
            <p:nvPr/>
          </p:nvSpPr>
          <p:spPr>
            <a:xfrm>
              <a:off x="837246" y="455703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1345" name="tx1344"/>
            <p:cNvSpPr/>
            <p:nvPr/>
          </p:nvSpPr>
          <p:spPr>
            <a:xfrm>
              <a:off x="752488" y="4048024"/>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1346" name="tx1345"/>
            <p:cNvSpPr/>
            <p:nvPr/>
          </p:nvSpPr>
          <p:spPr>
            <a:xfrm>
              <a:off x="752488" y="3539013"/>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1500</a:t>
              </a:r>
            </a:p>
          </p:txBody>
        </p:sp>
        <p:sp>
          <p:nvSpPr>
            <p:cNvPr id="1347" name="tx1346"/>
            <p:cNvSpPr/>
            <p:nvPr/>
          </p:nvSpPr>
          <p:spPr>
            <a:xfrm>
              <a:off x="752488" y="3030002"/>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1348" name="tx1347"/>
            <p:cNvSpPr/>
            <p:nvPr/>
          </p:nvSpPr>
          <p:spPr>
            <a:xfrm>
              <a:off x="752488" y="252099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2500</a:t>
              </a:r>
            </a:p>
          </p:txBody>
        </p:sp>
        <p:sp>
          <p:nvSpPr>
            <p:cNvPr id="1349" name="tx1348"/>
            <p:cNvSpPr/>
            <p:nvPr/>
          </p:nvSpPr>
          <p:spPr>
            <a:xfrm>
              <a:off x="752488" y="2011781"/>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a:t>
              </a:r>
            </a:p>
          </p:txBody>
        </p:sp>
        <p:sp>
          <p:nvSpPr>
            <p:cNvPr id="1350" name="tx1349"/>
            <p:cNvSpPr/>
            <p:nvPr/>
          </p:nvSpPr>
          <p:spPr>
            <a:xfrm>
              <a:off x="752488" y="1502770"/>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3500</a:t>
              </a:r>
            </a:p>
          </p:txBody>
        </p:sp>
        <p:sp>
          <p:nvSpPr>
            <p:cNvPr id="1351" name="pl1350"/>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352" name="tx1351"/>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353" name="tx1352"/>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354" name="rc1353"/>
            <p:cNvSpPr/>
            <p:nvPr/>
          </p:nvSpPr>
          <p:spPr>
            <a:xfrm>
              <a:off x="6921499" y="1516908"/>
              <a:ext cx="1669638" cy="643606"/>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355" name="rc1354"/>
            <p:cNvSpPr/>
            <p:nvPr/>
          </p:nvSpPr>
          <p:spPr>
            <a:xfrm>
              <a:off x="7027493" y="1574292"/>
              <a:ext cx="76809" cy="640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56" name="rc1355"/>
            <p:cNvSpPr/>
            <p:nvPr/>
          </p:nvSpPr>
          <p:spPr>
            <a:xfrm>
              <a:off x="7027493" y="1702308"/>
              <a:ext cx="76809" cy="640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57" name="rc1356"/>
            <p:cNvSpPr/>
            <p:nvPr/>
          </p:nvSpPr>
          <p:spPr>
            <a:xfrm>
              <a:off x="7027493" y="1830323"/>
              <a:ext cx="76809" cy="64008"/>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58" name="rc1357"/>
            <p:cNvSpPr/>
            <p:nvPr/>
          </p:nvSpPr>
          <p:spPr>
            <a:xfrm>
              <a:off x="7027493" y="1958339"/>
              <a:ext cx="76809" cy="6400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59" name="rc1358"/>
            <p:cNvSpPr/>
            <p:nvPr/>
          </p:nvSpPr>
          <p:spPr>
            <a:xfrm>
              <a:off x="7027493" y="2086355"/>
              <a:ext cx="76809" cy="6400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60" name="rc1359"/>
            <p:cNvSpPr/>
            <p:nvPr/>
          </p:nvSpPr>
          <p:spPr>
            <a:xfrm>
              <a:off x="7838309" y="1574292"/>
              <a:ext cx="76809" cy="6400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61" name="rc1360"/>
            <p:cNvSpPr/>
            <p:nvPr/>
          </p:nvSpPr>
          <p:spPr>
            <a:xfrm>
              <a:off x="7838309" y="1702308"/>
              <a:ext cx="76809" cy="640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62" name="rc1361"/>
            <p:cNvSpPr/>
            <p:nvPr/>
          </p:nvSpPr>
          <p:spPr>
            <a:xfrm>
              <a:off x="7838309" y="1830323"/>
              <a:ext cx="76809" cy="640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63" name="rc1362"/>
            <p:cNvSpPr/>
            <p:nvPr/>
          </p:nvSpPr>
          <p:spPr>
            <a:xfrm>
              <a:off x="7838309" y="1958339"/>
              <a:ext cx="76809" cy="6400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64" name="rc1363"/>
            <p:cNvSpPr/>
            <p:nvPr/>
          </p:nvSpPr>
          <p:spPr>
            <a:xfrm>
              <a:off x="7838309" y="2086355"/>
              <a:ext cx="76809" cy="6400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65" name="tx1364"/>
            <p:cNvSpPr/>
            <p:nvPr/>
          </p:nvSpPr>
          <p:spPr>
            <a:xfrm>
              <a:off x="7200315" y="1568692"/>
              <a:ext cx="541982"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Timor-Leste</a:t>
              </a:r>
            </a:p>
          </p:txBody>
        </p:sp>
        <p:sp>
          <p:nvSpPr>
            <p:cNvPr id="1366" name="tx1365"/>
            <p:cNvSpPr/>
            <p:nvPr/>
          </p:nvSpPr>
          <p:spPr>
            <a:xfrm>
              <a:off x="7200315" y="1696708"/>
              <a:ext cx="389731"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Thailand</a:t>
              </a:r>
            </a:p>
          </p:txBody>
        </p:sp>
        <p:sp>
          <p:nvSpPr>
            <p:cNvPr id="1367" name="tx1366"/>
            <p:cNvSpPr/>
            <p:nvPr/>
          </p:nvSpPr>
          <p:spPr>
            <a:xfrm>
              <a:off x="7200315" y="1823533"/>
              <a:ext cx="429220"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Sri Lanka</a:t>
              </a:r>
            </a:p>
          </p:txBody>
        </p:sp>
        <p:sp>
          <p:nvSpPr>
            <p:cNvPr id="1368" name="tx1367"/>
            <p:cNvSpPr/>
            <p:nvPr/>
          </p:nvSpPr>
          <p:spPr>
            <a:xfrm>
              <a:off x="7200315" y="1933690"/>
              <a:ext cx="265459"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Nepal</a:t>
              </a:r>
            </a:p>
          </p:txBody>
        </p:sp>
        <p:sp>
          <p:nvSpPr>
            <p:cNvPr id="1369" name="tx1368"/>
            <p:cNvSpPr/>
            <p:nvPr/>
          </p:nvSpPr>
          <p:spPr>
            <a:xfrm>
              <a:off x="7200315" y="2060515"/>
              <a:ext cx="423416"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Myanmar</a:t>
              </a:r>
            </a:p>
          </p:txBody>
        </p:sp>
        <p:sp>
          <p:nvSpPr>
            <p:cNvPr id="1370" name="tx1369"/>
            <p:cNvSpPr/>
            <p:nvPr/>
          </p:nvSpPr>
          <p:spPr>
            <a:xfrm>
              <a:off x="8011131" y="1568692"/>
              <a:ext cx="400893"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Maldives</a:t>
              </a:r>
            </a:p>
          </p:txBody>
        </p:sp>
        <p:sp>
          <p:nvSpPr>
            <p:cNvPr id="1371" name="tx1370"/>
            <p:cNvSpPr/>
            <p:nvPr/>
          </p:nvSpPr>
          <p:spPr>
            <a:xfrm>
              <a:off x="8011131" y="1696708"/>
              <a:ext cx="440630"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Indonesia</a:t>
              </a:r>
            </a:p>
          </p:txBody>
        </p:sp>
        <p:sp>
          <p:nvSpPr>
            <p:cNvPr id="1372" name="tx1371"/>
            <p:cNvSpPr/>
            <p:nvPr/>
          </p:nvSpPr>
          <p:spPr>
            <a:xfrm>
              <a:off x="8011131" y="1824724"/>
              <a:ext cx="513853"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DPR Korea</a:t>
              </a:r>
            </a:p>
          </p:txBody>
        </p:sp>
        <p:sp>
          <p:nvSpPr>
            <p:cNvPr id="1373" name="tx1372"/>
            <p:cNvSpPr/>
            <p:nvPr/>
          </p:nvSpPr>
          <p:spPr>
            <a:xfrm>
              <a:off x="8011131" y="1952740"/>
              <a:ext cx="322014"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Bhutan</a:t>
              </a:r>
            </a:p>
          </p:txBody>
        </p:sp>
        <p:sp>
          <p:nvSpPr>
            <p:cNvPr id="1374" name="tx1373"/>
            <p:cNvSpPr/>
            <p:nvPr/>
          </p:nvSpPr>
          <p:spPr>
            <a:xfrm>
              <a:off x="8011131" y="2060515"/>
              <a:ext cx="536674"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Bangladesh</a:t>
              </a:r>
            </a:p>
          </p:txBody>
        </p:sp>
      </p:grpSp>
      <p:sp>
        <p:nvSpPr>
          <p:cNvPr id="1375"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1376"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Bangladesh</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56441"/>
              <a:ext cx="218838" cy="555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55680"/>
              <a:ext cx="218838" cy="76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54158"/>
              <a:ext cx="218838" cy="15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454455"/>
              <a:ext cx="218838" cy="997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31325"/>
              <a:ext cx="218838" cy="80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27519"/>
              <a:ext cx="218838" cy="38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524475"/>
              <a:ext cx="218838" cy="30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405745"/>
              <a:ext cx="218838" cy="1187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09253"/>
              <a:ext cx="218838" cy="1027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490987"/>
              <a:ext cx="218838" cy="1826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482615"/>
              <a:ext cx="218838" cy="837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223844"/>
              <a:ext cx="218838" cy="2587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412595"/>
              <a:ext cx="218838" cy="1994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382912"/>
              <a:ext cx="218838" cy="296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370735"/>
              <a:ext cx="218838" cy="121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1926257"/>
              <a:ext cx="218838" cy="444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424772"/>
              <a:ext cx="218838" cy="1872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373779"/>
              <a:ext cx="218838" cy="509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366168"/>
              <a:ext cx="218838" cy="76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1992472"/>
              <a:ext cx="218838" cy="373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452932"/>
              <a:ext cx="218838" cy="1590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365407"/>
              <a:ext cx="218838" cy="87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351707"/>
              <a:ext cx="218838" cy="1369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021394"/>
              <a:ext cx="218838" cy="3303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00881"/>
              <a:ext cx="218838" cy="111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490987"/>
              <a:ext cx="218838" cy="98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49098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300714"/>
              <a:ext cx="218838" cy="1902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43502"/>
              <a:ext cx="218838" cy="684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30564"/>
              <a:ext cx="218838" cy="129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30564"/>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347902"/>
              <a:ext cx="218838" cy="182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49591"/>
              <a:ext cx="218838" cy="624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42741"/>
              <a:ext cx="218838" cy="68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35130"/>
              <a:ext cx="218838" cy="76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326591"/>
              <a:ext cx="218838" cy="2085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41980"/>
              <a:ext cx="218838" cy="700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39697"/>
              <a:ext cx="218838" cy="22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530564"/>
              <a:ext cx="218838" cy="91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176656"/>
              <a:ext cx="218838" cy="3539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37414"/>
              <a:ext cx="218838" cy="745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33608"/>
              <a:ext cx="218838" cy="38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13059"/>
              <a:ext cx="218838" cy="205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129469"/>
              <a:ext cx="218838" cy="3835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38936"/>
              <a:ext cx="218838" cy="730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22192"/>
              <a:ext cx="218838" cy="1674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13059"/>
              <a:ext cx="218838" cy="913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212428"/>
              <a:ext cx="218838" cy="300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516103"/>
              <a:ext cx="218838" cy="958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417922"/>
              <a:ext cx="218838" cy="9818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412595"/>
              <a:ext cx="218838" cy="53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210905"/>
              <a:ext cx="218838" cy="2016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453693"/>
              <a:ext cx="218838" cy="1583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387479"/>
              <a:ext cx="218838" cy="6621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371496"/>
              <a:ext cx="218838" cy="159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1916363"/>
              <a:ext cx="218838" cy="4551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459021"/>
              <a:ext cx="218838" cy="1529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384434"/>
              <a:ext cx="218838" cy="745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379107"/>
              <a:ext cx="218838" cy="532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931585"/>
              <a:ext cx="218838" cy="4475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419444"/>
              <a:ext cx="218838" cy="1925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380629"/>
              <a:ext cx="218838" cy="3881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353991"/>
              <a:ext cx="218838" cy="2663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716196"/>
              <a:ext cx="218838" cy="6377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341052"/>
              <a:ext cx="218838" cy="2709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316697"/>
              <a:ext cx="218838" cy="243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304520"/>
              <a:ext cx="218838" cy="121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1879069"/>
              <a:ext cx="218838" cy="4254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363124"/>
              <a:ext cx="218838" cy="2488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334963"/>
              <a:ext cx="218838" cy="2816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322786"/>
              <a:ext cx="218838" cy="121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023677"/>
              <a:ext cx="218838" cy="299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437711"/>
              <a:ext cx="218838" cy="1742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429339"/>
              <a:ext cx="218838" cy="837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17922"/>
              <a:ext cx="218838" cy="114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196445"/>
              <a:ext cx="218838" cy="221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368451"/>
              <a:ext cx="218838" cy="243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356274"/>
              <a:ext cx="218838" cy="121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348663"/>
              <a:ext cx="218838" cy="76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057926"/>
              <a:ext cx="218838" cy="290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373779"/>
              <a:ext cx="218838" cy="2382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346380"/>
              <a:ext cx="218838" cy="2739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343335"/>
              <a:ext cx="218838" cy="30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040421"/>
              <a:ext cx="218838" cy="3029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096742"/>
              <a:ext cx="218838" cy="5152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039660"/>
              <a:ext cx="218838" cy="570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013783"/>
              <a:ext cx="218838" cy="258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1653786"/>
              <a:ext cx="218838" cy="3599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140124"/>
              <a:ext cx="218838" cy="4718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129469"/>
              <a:ext cx="218838" cy="106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091414"/>
              <a:ext cx="218838" cy="380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1727612"/>
              <a:ext cx="218838" cy="3638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395851"/>
              <a:ext cx="218838" cy="2161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392045"/>
              <a:ext cx="218838" cy="38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178178"/>
              <a:ext cx="218838" cy="2138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172090"/>
              <a:ext cx="218838" cy="60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08195"/>
              <a:ext cx="218838" cy="38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08195"/>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3145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85090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47036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556441"/>
              <a:ext cx="218838" cy="555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55680"/>
              <a:ext cx="218838" cy="7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54158"/>
              <a:ext cx="218838" cy="15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454455"/>
              <a:ext cx="218838" cy="997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31325"/>
              <a:ext cx="218838" cy="80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27519"/>
              <a:ext cx="218838" cy="38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524475"/>
              <a:ext cx="218838" cy="30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405745"/>
              <a:ext cx="218838" cy="1187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09253"/>
              <a:ext cx="218838" cy="1027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490987"/>
              <a:ext cx="218838" cy="1826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482615"/>
              <a:ext cx="218838" cy="83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223844"/>
              <a:ext cx="218838" cy="25877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412595"/>
              <a:ext cx="218838" cy="1994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382912"/>
              <a:ext cx="218838" cy="296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370735"/>
              <a:ext cx="218838" cy="121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1926257"/>
              <a:ext cx="218838" cy="444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424772"/>
              <a:ext cx="218838" cy="1872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373779"/>
              <a:ext cx="218838" cy="509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366168"/>
              <a:ext cx="218838" cy="76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1992472"/>
              <a:ext cx="218838" cy="3736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452932"/>
              <a:ext cx="218838" cy="1590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365407"/>
              <a:ext cx="218838" cy="875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351707"/>
              <a:ext cx="218838" cy="136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021394"/>
              <a:ext cx="218838" cy="33031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500881"/>
              <a:ext cx="218838" cy="1111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490987"/>
              <a:ext cx="218838" cy="98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49098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300714"/>
              <a:ext cx="218838" cy="1902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43502"/>
              <a:ext cx="218838" cy="684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30564"/>
              <a:ext cx="218838" cy="129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30564"/>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347902"/>
              <a:ext cx="218838" cy="1826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49591"/>
              <a:ext cx="218838" cy="624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42741"/>
              <a:ext cx="218838" cy="68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35130"/>
              <a:ext cx="218838" cy="76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326591"/>
              <a:ext cx="218838" cy="2085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41980"/>
              <a:ext cx="218838" cy="700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39697"/>
              <a:ext cx="218838" cy="22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30564"/>
              <a:ext cx="218838" cy="91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176656"/>
              <a:ext cx="218838" cy="3539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37414"/>
              <a:ext cx="218838" cy="745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33608"/>
              <a:ext cx="218838" cy="38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13059"/>
              <a:ext cx="218838" cy="205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129469"/>
              <a:ext cx="218838" cy="3835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38936"/>
              <a:ext cx="218838" cy="730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22192"/>
              <a:ext cx="218838" cy="1674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13059"/>
              <a:ext cx="218838" cy="91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212428"/>
              <a:ext cx="218838" cy="3006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516103"/>
              <a:ext cx="218838" cy="958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417922"/>
              <a:ext cx="218838" cy="981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412595"/>
              <a:ext cx="218838" cy="53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210905"/>
              <a:ext cx="218838" cy="2016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453693"/>
              <a:ext cx="218838" cy="1583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387479"/>
              <a:ext cx="218838" cy="6621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371496"/>
              <a:ext cx="218838" cy="159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1916363"/>
              <a:ext cx="218838" cy="4551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459021"/>
              <a:ext cx="218838" cy="1529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384434"/>
              <a:ext cx="218838" cy="745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379107"/>
              <a:ext cx="218838" cy="53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1931585"/>
              <a:ext cx="218838" cy="44752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419444"/>
              <a:ext cx="218838" cy="1925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380629"/>
              <a:ext cx="218838" cy="388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353991"/>
              <a:ext cx="218838" cy="266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1716196"/>
              <a:ext cx="218838" cy="6377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341052"/>
              <a:ext cx="218838" cy="2709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316697"/>
              <a:ext cx="218838" cy="243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304520"/>
              <a:ext cx="218838" cy="121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1879069"/>
              <a:ext cx="218838" cy="4254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363124"/>
              <a:ext cx="218838" cy="2488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334963"/>
              <a:ext cx="218838" cy="2816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322786"/>
              <a:ext cx="218838" cy="121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023677"/>
              <a:ext cx="218838" cy="2991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437711"/>
              <a:ext cx="218838" cy="1742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429339"/>
              <a:ext cx="218838" cy="83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417922"/>
              <a:ext cx="218838" cy="114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196445"/>
              <a:ext cx="218838" cy="221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368451"/>
              <a:ext cx="218838" cy="243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356274"/>
              <a:ext cx="218838" cy="121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348663"/>
              <a:ext cx="218838" cy="76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057926"/>
              <a:ext cx="218838" cy="290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373779"/>
              <a:ext cx="218838" cy="2382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346380"/>
              <a:ext cx="218838" cy="273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343335"/>
              <a:ext cx="218838" cy="30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040421"/>
              <a:ext cx="218838" cy="3029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096742"/>
              <a:ext cx="218838" cy="5152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039660"/>
              <a:ext cx="218838" cy="5708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013783"/>
              <a:ext cx="218838" cy="258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1653786"/>
              <a:ext cx="218838" cy="3599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140124"/>
              <a:ext cx="218838" cy="4718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129469"/>
              <a:ext cx="218838" cy="106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091414"/>
              <a:ext cx="218838" cy="380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1727612"/>
              <a:ext cx="218838" cy="3638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395851"/>
              <a:ext cx="218838" cy="2161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392045"/>
              <a:ext cx="218838" cy="38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178178"/>
              <a:ext cx="218838" cy="2138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172090"/>
              <a:ext cx="218838" cy="60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08195"/>
              <a:ext cx="218838" cy="38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08195"/>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470363"/>
              <a:ext cx="0" cy="1141637"/>
            </a:xfrm>
            <a:custGeom>
              <a:avLst/>
              <a:gdLst/>
              <a:ahLst/>
              <a:cxnLst/>
              <a:rect l="0" t="0" r="0" b="0"/>
              <a:pathLst>
                <a:path h="1141637">
                  <a:moveTo>
                    <a:pt x="0" y="1141637"/>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3145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85090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47036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858435" y="2179266"/>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a:t>
              </a:r>
            </a:p>
          </p:txBody>
        </p:sp>
        <p:sp>
          <p:nvSpPr>
            <p:cNvPr id="224" name="tx223"/>
            <p:cNvSpPr/>
            <p:nvPr/>
          </p:nvSpPr>
          <p:spPr>
            <a:xfrm>
              <a:off x="780741" y="1798720"/>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25" name="tx224"/>
            <p:cNvSpPr/>
            <p:nvPr/>
          </p:nvSpPr>
          <p:spPr>
            <a:xfrm>
              <a:off x="780741" y="1418174"/>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430"/>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5022"/>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614"/>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206"/>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8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92"/>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75"/>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6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90" name="grp1"/>
          <p:cNvGrpSpPr/>
          <p:nvPr/>
        </p:nvGrpSpPr>
        <p:grpSpPr>
          <a:xfrm>
            <a:off x="359998" y="3698639"/>
            <a:ext cx="6808552" cy="2508750"/>
            <a:chOff x="359998" y="3698639"/>
            <a:chExt cx="6808552" cy="2508750"/>
          </a:xfrm>
        </p:grpSpPr>
        <p:sp>
          <p:nvSpPr>
            <p:cNvPr id="291"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2" name="rc4"/>
            <p:cNvSpPr/>
            <p:nvPr/>
          </p:nvSpPr>
          <p:spPr>
            <a:xfrm>
              <a:off x="1187123" y="4624263"/>
              <a:ext cx="382417" cy="8516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5"/>
            <p:cNvSpPr/>
            <p:nvPr/>
          </p:nvSpPr>
          <p:spPr>
            <a:xfrm>
              <a:off x="1187123" y="4507223"/>
              <a:ext cx="382417" cy="1170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4" name="rc6"/>
            <p:cNvSpPr/>
            <p:nvPr/>
          </p:nvSpPr>
          <p:spPr>
            <a:xfrm>
              <a:off x="1187123" y="4492998"/>
              <a:ext cx="382417" cy="142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5" name="rc7"/>
            <p:cNvSpPr/>
            <p:nvPr/>
          </p:nvSpPr>
          <p:spPr>
            <a:xfrm>
              <a:off x="1187123" y="4492998"/>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8"/>
            <p:cNvSpPr/>
            <p:nvPr/>
          </p:nvSpPr>
          <p:spPr>
            <a:xfrm>
              <a:off x="1951957" y="5127338"/>
              <a:ext cx="382417" cy="3485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9"/>
            <p:cNvSpPr/>
            <p:nvPr/>
          </p:nvSpPr>
          <p:spPr>
            <a:xfrm>
              <a:off x="1951957" y="4865454"/>
              <a:ext cx="382417" cy="2618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8" name="rc10"/>
            <p:cNvSpPr/>
            <p:nvPr/>
          </p:nvSpPr>
          <p:spPr>
            <a:xfrm>
              <a:off x="1951957" y="4615856"/>
              <a:ext cx="382417" cy="2495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9" name="rc11"/>
            <p:cNvSpPr/>
            <p:nvPr/>
          </p:nvSpPr>
          <p:spPr>
            <a:xfrm>
              <a:off x="1951957" y="4615856"/>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12"/>
            <p:cNvSpPr/>
            <p:nvPr/>
          </p:nvSpPr>
          <p:spPr>
            <a:xfrm>
              <a:off x="2716792" y="5188121"/>
              <a:ext cx="382417" cy="2877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13"/>
            <p:cNvSpPr/>
            <p:nvPr/>
          </p:nvSpPr>
          <p:spPr>
            <a:xfrm>
              <a:off x="2716792" y="4979907"/>
              <a:ext cx="382417" cy="2082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2" name="rc14"/>
            <p:cNvSpPr/>
            <p:nvPr/>
          </p:nvSpPr>
          <p:spPr>
            <a:xfrm>
              <a:off x="2716792" y="4798852"/>
              <a:ext cx="382417" cy="1810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3" name="rc15"/>
            <p:cNvSpPr/>
            <p:nvPr/>
          </p:nvSpPr>
          <p:spPr>
            <a:xfrm>
              <a:off x="2716792" y="4798205"/>
              <a:ext cx="382417" cy="6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16"/>
            <p:cNvSpPr/>
            <p:nvPr/>
          </p:nvSpPr>
          <p:spPr>
            <a:xfrm>
              <a:off x="3481626" y="5407974"/>
              <a:ext cx="382417" cy="678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17"/>
            <p:cNvSpPr/>
            <p:nvPr/>
          </p:nvSpPr>
          <p:spPr>
            <a:xfrm>
              <a:off x="3481626" y="5334905"/>
              <a:ext cx="382417" cy="730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6" name="rc18"/>
            <p:cNvSpPr/>
            <p:nvPr/>
          </p:nvSpPr>
          <p:spPr>
            <a:xfrm>
              <a:off x="3481626" y="5269596"/>
              <a:ext cx="382417" cy="653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7" name="rc19"/>
            <p:cNvSpPr/>
            <p:nvPr/>
          </p:nvSpPr>
          <p:spPr>
            <a:xfrm>
              <a:off x="3481626" y="5269596"/>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20"/>
            <p:cNvSpPr/>
            <p:nvPr/>
          </p:nvSpPr>
          <p:spPr>
            <a:xfrm>
              <a:off x="4246460" y="5395688"/>
              <a:ext cx="382417" cy="80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21"/>
            <p:cNvSpPr/>
            <p:nvPr/>
          </p:nvSpPr>
          <p:spPr>
            <a:xfrm>
              <a:off x="4246460" y="5332318"/>
              <a:ext cx="382417" cy="633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0" name="rc22"/>
            <p:cNvSpPr/>
            <p:nvPr/>
          </p:nvSpPr>
          <p:spPr>
            <a:xfrm>
              <a:off x="4246460" y="5315506"/>
              <a:ext cx="382417" cy="168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1" name="rc23"/>
            <p:cNvSpPr/>
            <p:nvPr/>
          </p:nvSpPr>
          <p:spPr>
            <a:xfrm>
              <a:off x="4246460" y="5315506"/>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24"/>
            <p:cNvSpPr/>
            <p:nvPr/>
          </p:nvSpPr>
          <p:spPr>
            <a:xfrm>
              <a:off x="5011295" y="5234678"/>
              <a:ext cx="382417" cy="2411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25"/>
            <p:cNvSpPr/>
            <p:nvPr/>
          </p:nvSpPr>
          <p:spPr>
            <a:xfrm>
              <a:off x="5011295" y="5172602"/>
              <a:ext cx="382417" cy="6207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4" name="rc26"/>
            <p:cNvSpPr/>
            <p:nvPr/>
          </p:nvSpPr>
          <p:spPr>
            <a:xfrm>
              <a:off x="5011295" y="5166782"/>
              <a:ext cx="382417" cy="581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5" name="rc27"/>
            <p:cNvSpPr/>
            <p:nvPr/>
          </p:nvSpPr>
          <p:spPr>
            <a:xfrm>
              <a:off x="5011295" y="5166782"/>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28"/>
            <p:cNvSpPr/>
            <p:nvPr/>
          </p:nvSpPr>
          <p:spPr>
            <a:xfrm>
              <a:off x="5776129" y="5444831"/>
              <a:ext cx="382417" cy="310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29"/>
            <p:cNvSpPr/>
            <p:nvPr/>
          </p:nvSpPr>
          <p:spPr>
            <a:xfrm>
              <a:off x="5776129" y="5439658"/>
              <a:ext cx="382417" cy="51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8" name="rc30"/>
            <p:cNvSpPr/>
            <p:nvPr/>
          </p:nvSpPr>
          <p:spPr>
            <a:xfrm>
              <a:off x="5776129" y="5439012"/>
              <a:ext cx="382417" cy="64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9" name="rc31"/>
            <p:cNvSpPr/>
            <p:nvPr/>
          </p:nvSpPr>
          <p:spPr>
            <a:xfrm>
              <a:off x="5776129" y="5439012"/>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1" name="pl33"/>
            <p:cNvSpPr/>
            <p:nvPr/>
          </p:nvSpPr>
          <p:spPr>
            <a:xfrm>
              <a:off x="1091518" y="5152556"/>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2" name="pl34"/>
            <p:cNvSpPr/>
            <p:nvPr/>
          </p:nvSpPr>
          <p:spPr>
            <a:xfrm>
              <a:off x="1091518" y="4829243"/>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3" name="pl35"/>
            <p:cNvSpPr/>
            <p:nvPr/>
          </p:nvSpPr>
          <p:spPr>
            <a:xfrm>
              <a:off x="1091518" y="450593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4" name="rc36"/>
            <p:cNvSpPr/>
            <p:nvPr/>
          </p:nvSpPr>
          <p:spPr>
            <a:xfrm>
              <a:off x="1187123" y="4624263"/>
              <a:ext cx="382417" cy="8516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5" name="rc37"/>
            <p:cNvSpPr/>
            <p:nvPr/>
          </p:nvSpPr>
          <p:spPr>
            <a:xfrm>
              <a:off x="1187123" y="4507223"/>
              <a:ext cx="382417" cy="11703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6" name="rc38"/>
            <p:cNvSpPr/>
            <p:nvPr/>
          </p:nvSpPr>
          <p:spPr>
            <a:xfrm>
              <a:off x="1187123" y="4492998"/>
              <a:ext cx="382417" cy="1422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7" name="rc39"/>
            <p:cNvSpPr/>
            <p:nvPr/>
          </p:nvSpPr>
          <p:spPr>
            <a:xfrm>
              <a:off x="1187123" y="4492998"/>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8" name="rc40"/>
            <p:cNvSpPr/>
            <p:nvPr/>
          </p:nvSpPr>
          <p:spPr>
            <a:xfrm>
              <a:off x="1951957" y="5127338"/>
              <a:ext cx="382417" cy="3485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9" name="rc41"/>
            <p:cNvSpPr/>
            <p:nvPr/>
          </p:nvSpPr>
          <p:spPr>
            <a:xfrm>
              <a:off x="1951957" y="4865454"/>
              <a:ext cx="382417" cy="26188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0" name="rc42"/>
            <p:cNvSpPr/>
            <p:nvPr/>
          </p:nvSpPr>
          <p:spPr>
            <a:xfrm>
              <a:off x="1951957" y="4615856"/>
              <a:ext cx="382417" cy="249597"/>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1" name="rc43"/>
            <p:cNvSpPr/>
            <p:nvPr/>
          </p:nvSpPr>
          <p:spPr>
            <a:xfrm>
              <a:off x="1951957" y="4615856"/>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2" name="rc44"/>
            <p:cNvSpPr/>
            <p:nvPr/>
          </p:nvSpPr>
          <p:spPr>
            <a:xfrm>
              <a:off x="2716792" y="5188121"/>
              <a:ext cx="382417" cy="2877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3" name="rc45"/>
            <p:cNvSpPr/>
            <p:nvPr/>
          </p:nvSpPr>
          <p:spPr>
            <a:xfrm>
              <a:off x="2716792" y="4979907"/>
              <a:ext cx="382417" cy="20821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4" name="rc46"/>
            <p:cNvSpPr/>
            <p:nvPr/>
          </p:nvSpPr>
          <p:spPr>
            <a:xfrm>
              <a:off x="2716792" y="4798852"/>
              <a:ext cx="382417" cy="1810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5" name="rc47"/>
            <p:cNvSpPr/>
            <p:nvPr/>
          </p:nvSpPr>
          <p:spPr>
            <a:xfrm>
              <a:off x="2716792" y="4798205"/>
              <a:ext cx="382417" cy="64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6" name="rc48"/>
            <p:cNvSpPr/>
            <p:nvPr/>
          </p:nvSpPr>
          <p:spPr>
            <a:xfrm>
              <a:off x="3481626" y="5407974"/>
              <a:ext cx="382417" cy="678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7" name="rc49"/>
            <p:cNvSpPr/>
            <p:nvPr/>
          </p:nvSpPr>
          <p:spPr>
            <a:xfrm>
              <a:off x="3481626" y="5334905"/>
              <a:ext cx="382417" cy="73068"/>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8" name="rc50"/>
            <p:cNvSpPr/>
            <p:nvPr/>
          </p:nvSpPr>
          <p:spPr>
            <a:xfrm>
              <a:off x="3481626" y="5269596"/>
              <a:ext cx="382417" cy="6530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9" name="rc51"/>
            <p:cNvSpPr/>
            <p:nvPr/>
          </p:nvSpPr>
          <p:spPr>
            <a:xfrm>
              <a:off x="3481626" y="5269596"/>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0" name="rc52"/>
            <p:cNvSpPr/>
            <p:nvPr/>
          </p:nvSpPr>
          <p:spPr>
            <a:xfrm>
              <a:off x="4246460" y="5395688"/>
              <a:ext cx="382417" cy="801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1" name="rc53"/>
            <p:cNvSpPr/>
            <p:nvPr/>
          </p:nvSpPr>
          <p:spPr>
            <a:xfrm>
              <a:off x="4246460" y="5332318"/>
              <a:ext cx="382417" cy="633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2" name="rc54"/>
            <p:cNvSpPr/>
            <p:nvPr/>
          </p:nvSpPr>
          <p:spPr>
            <a:xfrm>
              <a:off x="4246460" y="5315506"/>
              <a:ext cx="382417" cy="1681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3" name="rc55"/>
            <p:cNvSpPr/>
            <p:nvPr/>
          </p:nvSpPr>
          <p:spPr>
            <a:xfrm>
              <a:off x="4246460" y="5315506"/>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4" name="rc56"/>
            <p:cNvSpPr/>
            <p:nvPr/>
          </p:nvSpPr>
          <p:spPr>
            <a:xfrm>
              <a:off x="5011295" y="5234678"/>
              <a:ext cx="382417" cy="2411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5" name="rc57"/>
            <p:cNvSpPr/>
            <p:nvPr/>
          </p:nvSpPr>
          <p:spPr>
            <a:xfrm>
              <a:off x="5011295" y="5172602"/>
              <a:ext cx="382417" cy="6207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6" name="rc58"/>
            <p:cNvSpPr/>
            <p:nvPr/>
          </p:nvSpPr>
          <p:spPr>
            <a:xfrm>
              <a:off x="5011295" y="5166782"/>
              <a:ext cx="382417" cy="581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7" name="rc59"/>
            <p:cNvSpPr/>
            <p:nvPr/>
          </p:nvSpPr>
          <p:spPr>
            <a:xfrm>
              <a:off x="5011295" y="5166782"/>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8" name="rc60"/>
            <p:cNvSpPr/>
            <p:nvPr/>
          </p:nvSpPr>
          <p:spPr>
            <a:xfrm>
              <a:off x="5776129" y="5444831"/>
              <a:ext cx="382417" cy="310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9" name="rc61"/>
            <p:cNvSpPr/>
            <p:nvPr/>
          </p:nvSpPr>
          <p:spPr>
            <a:xfrm>
              <a:off x="5776129" y="5439658"/>
              <a:ext cx="382417" cy="517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0" name="rc62"/>
            <p:cNvSpPr/>
            <p:nvPr/>
          </p:nvSpPr>
          <p:spPr>
            <a:xfrm>
              <a:off x="5776129" y="5439012"/>
              <a:ext cx="382417" cy="64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1" name="rc63"/>
            <p:cNvSpPr/>
            <p:nvPr/>
          </p:nvSpPr>
          <p:spPr>
            <a:xfrm>
              <a:off x="5776129" y="5439012"/>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2" name="pl64"/>
            <p:cNvSpPr/>
            <p:nvPr/>
          </p:nvSpPr>
          <p:spPr>
            <a:xfrm>
              <a:off x="1091518" y="4505930"/>
              <a:ext cx="0" cy="969939"/>
            </a:xfrm>
            <a:custGeom>
              <a:avLst/>
              <a:gdLst/>
              <a:ahLst/>
              <a:cxnLst/>
              <a:rect l="0" t="0" r="0" b="0"/>
              <a:pathLst>
                <a:path h="969939">
                  <a:moveTo>
                    <a:pt x="0" y="969939"/>
                  </a:moveTo>
                  <a:lnTo>
                    <a:pt x="0" y="0"/>
                  </a:lnTo>
                </a:path>
              </a:pathLst>
            </a:custGeom>
            <a:ln w="9525" cap="rnd">
              <a:solidFill>
                <a:srgbClr val="000000">
                  <a:alpha val="100000"/>
                </a:srgbClr>
              </a:solidFill>
              <a:prstDash val="solid"/>
              <a:round/>
            </a:ln>
          </p:spPr>
          <p:txBody>
            <a:bodyPr/>
            <a:lstStyle/>
            <a:p>
              <a:endParaRPr/>
            </a:p>
          </p:txBody>
        </p:sp>
        <p:sp>
          <p:nvSpPr>
            <p:cNvPr id="353" name="pl65"/>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4" name="pl66"/>
            <p:cNvSpPr/>
            <p:nvPr/>
          </p:nvSpPr>
          <p:spPr>
            <a:xfrm>
              <a:off x="1000079" y="515255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5" name="pl67"/>
            <p:cNvSpPr/>
            <p:nvPr/>
          </p:nvSpPr>
          <p:spPr>
            <a:xfrm>
              <a:off x="1000079" y="4829243"/>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6" name="pl68"/>
            <p:cNvSpPr/>
            <p:nvPr/>
          </p:nvSpPr>
          <p:spPr>
            <a:xfrm>
              <a:off x="1000079" y="450593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7" name="tx69"/>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58" name="tx70"/>
            <p:cNvSpPr/>
            <p:nvPr/>
          </p:nvSpPr>
          <p:spPr>
            <a:xfrm>
              <a:off x="675555" y="5100367"/>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a:t>
              </a:r>
            </a:p>
          </p:txBody>
        </p:sp>
        <p:sp>
          <p:nvSpPr>
            <p:cNvPr id="359" name="tx71"/>
            <p:cNvSpPr/>
            <p:nvPr/>
          </p:nvSpPr>
          <p:spPr>
            <a:xfrm>
              <a:off x="597861" y="4777054"/>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360" name="tx72"/>
            <p:cNvSpPr/>
            <p:nvPr/>
          </p:nvSpPr>
          <p:spPr>
            <a:xfrm>
              <a:off x="597861" y="445374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a:t>
              </a:r>
            </a:p>
          </p:txBody>
        </p:sp>
        <p:sp>
          <p:nvSpPr>
            <p:cNvPr id="361" name="pl73"/>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2" name="pl74"/>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3" name="pl75"/>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4" name="pl76"/>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5" name="pl77"/>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6" name="pl78"/>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7" name="pl79"/>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8" name="pl80"/>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9" name="tx81"/>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0" name="tx82"/>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1" name="tx83"/>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2" name="tx84"/>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73" name="tx85"/>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74" name="tx86"/>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75" name="tx87"/>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76" name="pl88"/>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77" name="rc89"/>
            <p:cNvSpPr/>
            <p:nvPr/>
          </p:nvSpPr>
          <p:spPr>
            <a:xfrm>
              <a:off x="1785884" y="5967306"/>
              <a:ext cx="3773901" cy="240084"/>
            </a:xfrm>
            <a:prstGeom prst="rect">
              <a:avLst/>
            </a:prstGeom>
            <a:solidFill>
              <a:srgbClr val="FFFFFF">
                <a:alpha val="100000"/>
              </a:srgbClr>
            </a:solidFill>
          </p:spPr>
          <p:txBody>
            <a:bodyPr/>
            <a:lstStyle/>
            <a:p>
              <a:endParaRPr/>
            </a:p>
          </p:txBody>
        </p:sp>
        <p:sp>
          <p:nvSpPr>
            <p:cNvPr id="378" name="rc90"/>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9" name="rc91"/>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0" name="rc92"/>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1" name="rc93"/>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2" name="tx94"/>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83" name="tx95"/>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84" name="tx96"/>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85" name="tx97"/>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86" name="tx98"/>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87" name="tx99"/>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88" name="tx100"/>
            <p:cNvSpPr/>
            <p:nvPr/>
          </p:nvSpPr>
          <p:spPr>
            <a:xfrm>
              <a:off x="1174382" y="3946329"/>
              <a:ext cx="499690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Bangladesh age distribution, vaccination status, and incidence, 2018-12 to 2019-11</a:t>
              </a:r>
            </a:p>
          </p:txBody>
        </p:sp>
        <p:sp>
          <p:nvSpPr>
            <p:cNvPr id="389" name="pt101"/>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90" name="pt102"/>
            <p:cNvSpPr/>
            <p:nvPr/>
          </p:nvSpPr>
          <p:spPr>
            <a:xfrm>
              <a:off x="2108876" y="5190686"/>
              <a:ext cx="68579" cy="68579"/>
            </a:xfrm>
            <a:prstGeom prst="ellipse">
              <a:avLst/>
            </a:prstGeom>
            <a:ln w="9525" cap="rnd">
              <a:solidFill>
                <a:srgbClr val="000000">
                  <a:alpha val="100000"/>
                </a:srgbClr>
              </a:solidFill>
              <a:prstDash val="solid"/>
              <a:round/>
            </a:ln>
          </p:spPr>
          <p:txBody>
            <a:bodyPr/>
            <a:lstStyle/>
            <a:p>
              <a:endParaRPr/>
            </a:p>
          </p:txBody>
        </p:sp>
        <p:sp>
          <p:nvSpPr>
            <p:cNvPr id="391" name="pt103"/>
            <p:cNvSpPr/>
            <p:nvPr/>
          </p:nvSpPr>
          <p:spPr>
            <a:xfrm>
              <a:off x="2873710" y="5269083"/>
              <a:ext cx="68579" cy="68579"/>
            </a:xfrm>
            <a:prstGeom prst="ellipse">
              <a:avLst/>
            </a:prstGeom>
            <a:ln w="9525" cap="rnd">
              <a:solidFill>
                <a:srgbClr val="000000">
                  <a:alpha val="100000"/>
                </a:srgbClr>
              </a:solidFill>
              <a:prstDash val="solid"/>
              <a:round/>
            </a:ln>
          </p:spPr>
          <p:txBody>
            <a:bodyPr/>
            <a:lstStyle/>
            <a:p>
              <a:endParaRPr/>
            </a:p>
          </p:txBody>
        </p:sp>
        <p:sp>
          <p:nvSpPr>
            <p:cNvPr id="392" name="pt104"/>
            <p:cNvSpPr/>
            <p:nvPr/>
          </p:nvSpPr>
          <p:spPr>
            <a:xfrm>
              <a:off x="3638545" y="5359250"/>
              <a:ext cx="68579" cy="68579"/>
            </a:xfrm>
            <a:prstGeom prst="ellipse">
              <a:avLst/>
            </a:prstGeom>
            <a:ln w="9525" cap="rnd">
              <a:solidFill>
                <a:srgbClr val="000000">
                  <a:alpha val="100000"/>
                </a:srgbClr>
              </a:solidFill>
              <a:prstDash val="solid"/>
              <a:round/>
            </a:ln>
          </p:spPr>
          <p:txBody>
            <a:bodyPr/>
            <a:lstStyle/>
            <a:p>
              <a:endParaRPr/>
            </a:p>
          </p:txBody>
        </p:sp>
        <p:sp>
          <p:nvSpPr>
            <p:cNvPr id="393" name="pt105"/>
            <p:cNvSpPr/>
            <p:nvPr/>
          </p:nvSpPr>
          <p:spPr>
            <a:xfrm>
              <a:off x="4403379" y="5381080"/>
              <a:ext cx="68579" cy="68579"/>
            </a:xfrm>
            <a:prstGeom prst="ellipse">
              <a:avLst/>
            </a:prstGeom>
            <a:ln w="9525" cap="rnd">
              <a:solidFill>
                <a:srgbClr val="000000">
                  <a:alpha val="100000"/>
                </a:srgbClr>
              </a:solidFill>
              <a:prstDash val="solid"/>
              <a:round/>
            </a:ln>
          </p:spPr>
          <p:txBody>
            <a:bodyPr/>
            <a:lstStyle/>
            <a:p>
              <a:endParaRPr/>
            </a:p>
          </p:txBody>
        </p:sp>
        <p:sp>
          <p:nvSpPr>
            <p:cNvPr id="394" name="pt106"/>
            <p:cNvSpPr/>
            <p:nvPr/>
          </p:nvSpPr>
          <p:spPr>
            <a:xfrm>
              <a:off x="5168213" y="5373297"/>
              <a:ext cx="68579" cy="68579"/>
            </a:xfrm>
            <a:prstGeom prst="ellipse">
              <a:avLst/>
            </a:prstGeom>
            <a:ln w="9525" cap="rnd">
              <a:solidFill>
                <a:srgbClr val="000000">
                  <a:alpha val="100000"/>
                </a:srgbClr>
              </a:solidFill>
              <a:prstDash val="solid"/>
              <a:round/>
            </a:ln>
          </p:spPr>
          <p:txBody>
            <a:bodyPr/>
            <a:lstStyle/>
            <a:p>
              <a:endParaRPr/>
            </a:p>
          </p:txBody>
        </p:sp>
        <p:sp>
          <p:nvSpPr>
            <p:cNvPr id="395" name="pt107"/>
            <p:cNvSpPr/>
            <p:nvPr/>
          </p:nvSpPr>
          <p:spPr>
            <a:xfrm>
              <a:off x="5933048" y="5393608"/>
              <a:ext cx="68579" cy="68579"/>
            </a:xfrm>
            <a:prstGeom prst="ellipse">
              <a:avLst/>
            </a:prstGeom>
            <a:ln w="9525" cap="rnd">
              <a:solidFill>
                <a:srgbClr val="000000">
                  <a:alpha val="100000"/>
                </a:srgbClr>
              </a:solidFill>
              <a:prstDash val="solid"/>
              <a:round/>
            </a:ln>
          </p:spPr>
          <p:txBody>
            <a:bodyPr/>
            <a:lstStyle/>
            <a:p>
              <a:endParaRPr/>
            </a:p>
          </p:txBody>
        </p:sp>
        <p:sp>
          <p:nvSpPr>
            <p:cNvPr id="396" name="pl108"/>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397" name="pl109"/>
            <p:cNvSpPr/>
            <p:nvPr/>
          </p:nvSpPr>
          <p:spPr>
            <a:xfrm>
              <a:off x="1378331" y="4482380"/>
              <a:ext cx="4589006" cy="945518"/>
            </a:xfrm>
            <a:custGeom>
              <a:avLst/>
              <a:gdLst/>
              <a:ahLst/>
              <a:cxnLst/>
              <a:rect l="0" t="0" r="0" b="0"/>
              <a:pathLst>
                <a:path w="4589006" h="945518">
                  <a:moveTo>
                    <a:pt x="0" y="0"/>
                  </a:moveTo>
                  <a:lnTo>
                    <a:pt x="764834" y="742595"/>
                  </a:lnTo>
                  <a:lnTo>
                    <a:pt x="1529668" y="820993"/>
                  </a:lnTo>
                  <a:lnTo>
                    <a:pt x="2294503" y="911160"/>
                  </a:lnTo>
                  <a:lnTo>
                    <a:pt x="3059337" y="932989"/>
                  </a:lnTo>
                  <a:lnTo>
                    <a:pt x="3824171" y="925207"/>
                  </a:lnTo>
                  <a:lnTo>
                    <a:pt x="4589006" y="945518"/>
                  </a:lnTo>
                </a:path>
              </a:pathLst>
            </a:custGeom>
            <a:ln w="28575" cap="rnd">
              <a:solidFill>
                <a:srgbClr val="00008B">
                  <a:alpha val="100000"/>
                </a:srgbClr>
              </a:solidFill>
              <a:prstDash val="solid"/>
              <a:round/>
            </a:ln>
          </p:spPr>
          <p:txBody>
            <a:bodyPr/>
            <a:lstStyle/>
            <a:p>
              <a:endParaRPr/>
            </a:p>
          </p:txBody>
        </p:sp>
        <p:sp>
          <p:nvSpPr>
            <p:cNvPr id="398" name="pl110"/>
            <p:cNvSpPr/>
            <p:nvPr/>
          </p:nvSpPr>
          <p:spPr>
            <a:xfrm>
              <a:off x="6254151" y="4481241"/>
              <a:ext cx="0" cy="949125"/>
            </a:xfrm>
            <a:custGeom>
              <a:avLst/>
              <a:gdLst/>
              <a:ahLst/>
              <a:cxnLst/>
              <a:rect l="0" t="0" r="0" b="0"/>
              <a:pathLst>
                <a:path h="949125">
                  <a:moveTo>
                    <a:pt x="0" y="949125"/>
                  </a:moveTo>
                  <a:lnTo>
                    <a:pt x="0" y="0"/>
                  </a:lnTo>
                </a:path>
              </a:pathLst>
            </a:custGeom>
            <a:ln w="9525" cap="rnd">
              <a:solidFill>
                <a:srgbClr val="00008B">
                  <a:alpha val="100000"/>
                </a:srgbClr>
              </a:solidFill>
              <a:prstDash val="solid"/>
              <a:round/>
            </a:ln>
          </p:spPr>
          <p:txBody>
            <a:bodyPr/>
            <a:lstStyle/>
            <a:p>
              <a:endParaRPr/>
            </a:p>
          </p:txBody>
        </p:sp>
        <p:sp>
          <p:nvSpPr>
            <p:cNvPr id="399" name="pl111"/>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0" name="pl112"/>
            <p:cNvSpPr/>
            <p:nvPr/>
          </p:nvSpPr>
          <p:spPr>
            <a:xfrm>
              <a:off x="6254151" y="524054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1" name="pl113"/>
            <p:cNvSpPr/>
            <p:nvPr/>
          </p:nvSpPr>
          <p:spPr>
            <a:xfrm>
              <a:off x="6254151" y="505071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2" name="pl114"/>
            <p:cNvSpPr/>
            <p:nvPr/>
          </p:nvSpPr>
          <p:spPr>
            <a:xfrm>
              <a:off x="6254151" y="486089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3" name="pl115"/>
            <p:cNvSpPr/>
            <p:nvPr/>
          </p:nvSpPr>
          <p:spPr>
            <a:xfrm>
              <a:off x="6254151" y="46710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4" name="pl116"/>
            <p:cNvSpPr/>
            <p:nvPr/>
          </p:nvSpPr>
          <p:spPr>
            <a:xfrm>
              <a:off x="6254151" y="4481241"/>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5" name="tx117"/>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06" name="tx118"/>
            <p:cNvSpPr/>
            <p:nvPr/>
          </p:nvSpPr>
          <p:spPr>
            <a:xfrm>
              <a:off x="6437031" y="5188352"/>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a:t>
              </a:r>
            </a:p>
          </p:txBody>
        </p:sp>
        <p:sp>
          <p:nvSpPr>
            <p:cNvPr id="407" name="tx119"/>
            <p:cNvSpPr/>
            <p:nvPr/>
          </p:nvSpPr>
          <p:spPr>
            <a:xfrm>
              <a:off x="6437031" y="4998527"/>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a:t>
              </a:r>
            </a:p>
          </p:txBody>
        </p:sp>
        <p:sp>
          <p:nvSpPr>
            <p:cNvPr id="408" name="tx120"/>
            <p:cNvSpPr/>
            <p:nvPr/>
          </p:nvSpPr>
          <p:spPr>
            <a:xfrm>
              <a:off x="6437031" y="4808702"/>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a:t>
              </a:r>
            </a:p>
          </p:txBody>
        </p:sp>
        <p:sp>
          <p:nvSpPr>
            <p:cNvPr id="409" name="tx121"/>
            <p:cNvSpPr/>
            <p:nvPr/>
          </p:nvSpPr>
          <p:spPr>
            <a:xfrm>
              <a:off x="6437031" y="4618877"/>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a:t>
              </a:r>
            </a:p>
          </p:txBody>
        </p:sp>
        <p:sp>
          <p:nvSpPr>
            <p:cNvPr id="410" name="tx122"/>
            <p:cNvSpPr/>
            <p:nvPr/>
          </p:nvSpPr>
          <p:spPr>
            <a:xfrm>
              <a:off x="6437031" y="4429052"/>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500</a:t>
              </a:r>
            </a:p>
          </p:txBody>
        </p:sp>
        <p:sp>
          <p:nvSpPr>
            <p:cNvPr id="411" name="tx123"/>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2" name="tx124"/>
            <p:cNvSpPr/>
            <p:nvPr/>
          </p:nvSpPr>
          <p:spPr>
            <a:xfrm>
              <a:off x="1203536"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499.4</a:t>
              </a:r>
            </a:p>
          </p:txBody>
        </p:sp>
        <p:sp>
          <p:nvSpPr>
            <p:cNvPr id="413" name="tx125"/>
            <p:cNvSpPr/>
            <p:nvPr/>
          </p:nvSpPr>
          <p:spPr>
            <a:xfrm>
              <a:off x="1968370" y="5105733"/>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108.2</a:t>
              </a:r>
            </a:p>
          </p:txBody>
        </p:sp>
        <p:sp>
          <p:nvSpPr>
            <p:cNvPr id="414" name="tx126"/>
            <p:cNvSpPr/>
            <p:nvPr/>
          </p:nvSpPr>
          <p:spPr>
            <a:xfrm>
              <a:off x="2772052" y="5184131"/>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66.9</a:t>
              </a:r>
            </a:p>
          </p:txBody>
        </p:sp>
        <p:sp>
          <p:nvSpPr>
            <p:cNvPr id="415" name="tx127"/>
            <p:cNvSpPr/>
            <p:nvPr/>
          </p:nvSpPr>
          <p:spPr>
            <a:xfrm>
              <a:off x="3536886" y="527429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19.4</a:t>
              </a:r>
            </a:p>
          </p:txBody>
        </p:sp>
        <p:sp>
          <p:nvSpPr>
            <p:cNvPr id="416" name="tx128"/>
            <p:cNvSpPr/>
            <p:nvPr/>
          </p:nvSpPr>
          <p:spPr>
            <a:xfrm>
              <a:off x="4340568" y="529612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7.9</a:t>
              </a:r>
            </a:p>
          </p:txBody>
        </p:sp>
        <p:sp>
          <p:nvSpPr>
            <p:cNvPr id="417" name="tx129"/>
            <p:cNvSpPr/>
            <p:nvPr/>
          </p:nvSpPr>
          <p:spPr>
            <a:xfrm>
              <a:off x="5124809" y="5291023"/>
              <a:ext cx="155388"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12</a:t>
              </a:r>
            </a:p>
          </p:txBody>
        </p:sp>
        <p:sp>
          <p:nvSpPr>
            <p:cNvPr id="418" name="tx130"/>
            <p:cNvSpPr/>
            <p:nvPr/>
          </p:nvSpPr>
          <p:spPr>
            <a:xfrm>
              <a:off x="5870237" y="5308656"/>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1.3</a:t>
              </a:r>
            </a:p>
          </p:txBody>
        </p:sp>
      </p:grpSp>
      <p:graphicFrame>
        <p:nvGraphicFramePr>
          <p:cNvPr id="419" name="Table 418"/>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6028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15977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10180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15107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14704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Indonesia</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0000"/>
              <a:ext cx="218838" cy="20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33984"/>
              <a:ext cx="218838" cy="760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399955"/>
              <a:ext cx="218838" cy="1340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71325"/>
              <a:ext cx="218838" cy="406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56655"/>
              <a:ext cx="218838" cy="146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254257"/>
              <a:ext cx="218838" cy="30239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1654127"/>
              <a:ext cx="218838" cy="6001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69991"/>
              <a:ext cx="218838" cy="420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33650"/>
              <a:ext cx="218838" cy="363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308935"/>
              <a:ext cx="218838" cy="2247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1795824"/>
              <a:ext cx="218838" cy="5131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67658"/>
              <a:ext cx="218838" cy="443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59656"/>
              <a:ext cx="218838" cy="80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384285"/>
              <a:ext cx="218838" cy="1753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1844502"/>
              <a:ext cx="218838" cy="5397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80994"/>
              <a:ext cx="218838" cy="310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76660"/>
              <a:ext cx="218838" cy="4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410957"/>
              <a:ext cx="218838" cy="1657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1969862"/>
              <a:ext cx="218838" cy="4410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92996"/>
              <a:ext cx="218838" cy="19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80660"/>
              <a:ext cx="218838" cy="123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446965"/>
              <a:ext cx="218838" cy="1336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132564"/>
              <a:ext cx="218838" cy="314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8000"/>
              <a:ext cx="218838" cy="40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0800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45986"/>
              <a:ext cx="218838" cy="6201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389619"/>
              <a:ext cx="218838" cy="156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99665"/>
              <a:ext cx="218838" cy="12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5997"/>
              <a:ext cx="218838" cy="36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05311"/>
              <a:ext cx="218838" cy="9068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280262"/>
              <a:ext cx="218838" cy="2250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86328"/>
              <a:ext cx="218838" cy="25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71992"/>
              <a:ext cx="218838" cy="143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496642"/>
              <a:ext cx="218838" cy="7534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128229"/>
              <a:ext cx="218838" cy="3684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86328"/>
              <a:ext cx="218838" cy="25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72659"/>
              <a:ext cx="218838" cy="136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498643"/>
              <a:ext cx="218838" cy="740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127563"/>
              <a:ext cx="218838" cy="371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92996"/>
              <a:ext cx="218838" cy="19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90996"/>
              <a:ext cx="218838" cy="20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55988"/>
              <a:ext cx="218838" cy="350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267259"/>
              <a:ext cx="218838" cy="2887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99665"/>
              <a:ext cx="218838" cy="12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9966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46986"/>
              <a:ext cx="218838" cy="526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319604"/>
              <a:ext cx="218838" cy="2273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0998"/>
              <a:ext cx="218838" cy="110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599331"/>
              <a:ext cx="218838" cy="16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592330"/>
              <a:ext cx="218838" cy="70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460635"/>
              <a:ext cx="218838" cy="1316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82327"/>
              <a:ext cx="218838" cy="29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71658"/>
              <a:ext cx="218838" cy="1066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505311"/>
              <a:ext cx="218838" cy="663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146233"/>
              <a:ext cx="218838" cy="3590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94663"/>
              <a:ext cx="218838" cy="17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59466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534650"/>
              <a:ext cx="218838" cy="600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208914"/>
              <a:ext cx="218838" cy="3257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81327"/>
              <a:ext cx="218838" cy="30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75993"/>
              <a:ext cx="218838" cy="5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520981"/>
              <a:ext cx="218838" cy="5501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194577"/>
              <a:ext cx="218838" cy="326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86995"/>
              <a:ext cx="218838" cy="25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82994"/>
              <a:ext cx="218838" cy="40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546986"/>
              <a:ext cx="218838" cy="3600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254257"/>
              <a:ext cx="218838" cy="292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97331"/>
              <a:ext cx="218838" cy="14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92996"/>
              <a:ext cx="218838" cy="4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568991"/>
              <a:ext cx="218838" cy="2400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335274"/>
              <a:ext cx="218838" cy="2337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603665"/>
              <a:ext cx="218838" cy="8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60366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590996"/>
              <a:ext cx="218838" cy="1266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447298"/>
              <a:ext cx="218838" cy="1436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90663"/>
              <a:ext cx="218838" cy="213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9066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74659"/>
              <a:ext cx="218838" cy="160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367948"/>
              <a:ext cx="218838" cy="2067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596664"/>
              <a:ext cx="218838" cy="153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59666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561990"/>
              <a:ext cx="218838" cy="346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293265"/>
              <a:ext cx="218838" cy="2687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599998"/>
              <a:ext cx="218838" cy="120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59999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579660"/>
              <a:ext cx="218838" cy="203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319271"/>
              <a:ext cx="218838" cy="260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604332"/>
              <a:ext cx="218838" cy="76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60433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575326"/>
              <a:ext cx="218838" cy="2900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292598"/>
              <a:ext cx="218838" cy="2827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591329"/>
              <a:ext cx="218838" cy="2067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441630"/>
              <a:ext cx="218838" cy="1496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785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94519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61178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610000"/>
              <a:ext cx="218838" cy="20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33984"/>
              <a:ext cx="218838" cy="760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399955"/>
              <a:ext cx="218838" cy="1340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71325"/>
              <a:ext cx="218838" cy="406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56655"/>
              <a:ext cx="218838" cy="146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254257"/>
              <a:ext cx="218838" cy="3023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1654127"/>
              <a:ext cx="218838" cy="6001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69991"/>
              <a:ext cx="218838" cy="420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33650"/>
              <a:ext cx="218838" cy="363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308935"/>
              <a:ext cx="218838" cy="2247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1795824"/>
              <a:ext cx="218838" cy="5131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67658"/>
              <a:ext cx="218838" cy="443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559656"/>
              <a:ext cx="218838" cy="80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384285"/>
              <a:ext cx="218838" cy="1753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1844502"/>
              <a:ext cx="218838" cy="53978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80994"/>
              <a:ext cx="218838" cy="310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76660"/>
              <a:ext cx="218838" cy="4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410957"/>
              <a:ext cx="218838" cy="1657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1969862"/>
              <a:ext cx="218838" cy="4410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92996"/>
              <a:ext cx="218838" cy="19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80660"/>
              <a:ext cx="218838" cy="123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446965"/>
              <a:ext cx="218838" cy="1336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132564"/>
              <a:ext cx="218838" cy="3144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608000"/>
              <a:ext cx="218838" cy="40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60800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45986"/>
              <a:ext cx="218838" cy="620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389619"/>
              <a:ext cx="218838" cy="156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99665"/>
              <a:ext cx="218838" cy="12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95997"/>
              <a:ext cx="218838" cy="36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05311"/>
              <a:ext cx="218838" cy="906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280262"/>
              <a:ext cx="218838" cy="2250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86328"/>
              <a:ext cx="218838" cy="25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71992"/>
              <a:ext cx="218838" cy="143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496642"/>
              <a:ext cx="218838" cy="753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128229"/>
              <a:ext cx="218838" cy="3684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86328"/>
              <a:ext cx="218838" cy="25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72659"/>
              <a:ext cx="218838" cy="136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498643"/>
              <a:ext cx="218838" cy="740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127563"/>
              <a:ext cx="218838" cy="371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92996"/>
              <a:ext cx="218838" cy="19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90996"/>
              <a:ext cx="218838" cy="20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55988"/>
              <a:ext cx="218838" cy="35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267259"/>
              <a:ext cx="218838" cy="28872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99665"/>
              <a:ext cx="218838" cy="12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9966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46986"/>
              <a:ext cx="218838" cy="526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319604"/>
              <a:ext cx="218838" cy="2273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600998"/>
              <a:ext cx="218838" cy="110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599331"/>
              <a:ext cx="218838" cy="16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92330"/>
              <a:ext cx="218838" cy="70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460635"/>
              <a:ext cx="218838" cy="1316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582327"/>
              <a:ext cx="218838" cy="29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71658"/>
              <a:ext cx="218838" cy="1066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05311"/>
              <a:ext cx="218838" cy="663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146233"/>
              <a:ext cx="218838" cy="3590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594663"/>
              <a:ext cx="218838" cy="17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59466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34650"/>
              <a:ext cx="218838" cy="6001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208914"/>
              <a:ext cx="218838" cy="3257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581327"/>
              <a:ext cx="218838" cy="30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75993"/>
              <a:ext cx="218838" cy="5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20981"/>
              <a:ext cx="218838" cy="550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194577"/>
              <a:ext cx="218838" cy="3264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586995"/>
              <a:ext cx="218838" cy="25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82994"/>
              <a:ext cx="218838" cy="40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46986"/>
              <a:ext cx="218838" cy="36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254257"/>
              <a:ext cx="218838" cy="29272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597331"/>
              <a:ext cx="218838" cy="146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92996"/>
              <a:ext cx="218838" cy="4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68991"/>
              <a:ext cx="218838" cy="240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335274"/>
              <a:ext cx="218838" cy="23371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603665"/>
              <a:ext cx="218838" cy="8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60366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590996"/>
              <a:ext cx="218838" cy="126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447298"/>
              <a:ext cx="218838" cy="1436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590663"/>
              <a:ext cx="218838" cy="213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9066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74659"/>
              <a:ext cx="218838" cy="16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367948"/>
              <a:ext cx="218838" cy="2067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596664"/>
              <a:ext cx="218838" cy="153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59666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61990"/>
              <a:ext cx="218838" cy="346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293265"/>
              <a:ext cx="218838" cy="26872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599998"/>
              <a:ext cx="218838" cy="120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59999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579660"/>
              <a:ext cx="218838" cy="203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319271"/>
              <a:ext cx="218838" cy="26038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604332"/>
              <a:ext cx="218838" cy="76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60433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75326"/>
              <a:ext cx="218838" cy="290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292598"/>
              <a:ext cx="218838" cy="2827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591329"/>
              <a:ext cx="218838" cy="206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441630"/>
              <a:ext cx="218838" cy="1496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611785"/>
              <a:ext cx="0" cy="1000215"/>
            </a:xfrm>
            <a:custGeom>
              <a:avLst/>
              <a:gdLst/>
              <a:ahLst/>
              <a:cxnLst/>
              <a:rect l="0" t="0" r="0" b="0"/>
              <a:pathLst>
                <a:path h="1000215">
                  <a:moveTo>
                    <a:pt x="0" y="1000215"/>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785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94519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61178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80741" y="222640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24" name="tx223"/>
            <p:cNvSpPr/>
            <p:nvPr/>
          </p:nvSpPr>
          <p:spPr>
            <a:xfrm>
              <a:off x="780741" y="189300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225" name="tx224"/>
            <p:cNvSpPr/>
            <p:nvPr/>
          </p:nvSpPr>
          <p:spPr>
            <a:xfrm>
              <a:off x="780741" y="155959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8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81"/>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7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6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4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5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3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2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0" name="pt289"/>
            <p:cNvSpPr/>
            <p:nvPr/>
          </p:nvSpPr>
          <p:spPr>
            <a:xfrm>
              <a:off x="3721740" y="1534931"/>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tx290"/>
            <p:cNvSpPr/>
            <p:nvPr/>
          </p:nvSpPr>
          <p:spPr>
            <a:xfrm>
              <a:off x="3216726" y="1105309"/>
              <a:ext cx="1078607"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Sub-national (9 M-15 Y)</a:t>
              </a:r>
            </a:p>
          </p:txBody>
        </p:sp>
        <p:sp>
          <p:nvSpPr>
            <p:cNvPr id="292" name="tx291"/>
            <p:cNvSpPr/>
            <p:nvPr/>
          </p:nvSpPr>
          <p:spPr>
            <a:xfrm>
              <a:off x="3535789" y="1251978"/>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73%</a:t>
              </a:r>
            </a:p>
          </p:txBody>
        </p:sp>
        <p:sp>
          <p:nvSpPr>
            <p:cNvPr id="293" name="pg292"/>
            <p:cNvSpPr/>
            <p:nvPr/>
          </p:nvSpPr>
          <p:spPr>
            <a:xfrm>
              <a:off x="5950382" y="331263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4" name="pt293"/>
            <p:cNvSpPr/>
            <p:nvPr/>
          </p:nvSpPr>
          <p:spPr>
            <a:xfrm>
              <a:off x="7253520" y="332045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5" name="tx294"/>
            <p:cNvSpPr/>
            <p:nvPr/>
          </p:nvSpPr>
          <p:spPr>
            <a:xfrm>
              <a:off x="6112505" y="3297738"/>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6" name="tx295"/>
            <p:cNvSpPr/>
            <p:nvPr/>
          </p:nvSpPr>
          <p:spPr>
            <a:xfrm>
              <a:off x="7407825" y="3297738"/>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297" name="grp1"/>
          <p:cNvGrpSpPr/>
          <p:nvPr/>
        </p:nvGrpSpPr>
        <p:grpSpPr>
          <a:xfrm>
            <a:off x="359998" y="3698639"/>
            <a:ext cx="6808552" cy="2508750"/>
            <a:chOff x="359998" y="3698639"/>
            <a:chExt cx="6808552" cy="2508750"/>
          </a:xfrm>
        </p:grpSpPr>
        <p:sp>
          <p:nvSpPr>
            <p:cNvPr id="298"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9" name="rc4"/>
            <p:cNvSpPr/>
            <p:nvPr/>
          </p:nvSpPr>
          <p:spPr>
            <a:xfrm>
              <a:off x="1187123"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
            <p:cNvSpPr/>
            <p:nvPr/>
          </p:nvSpPr>
          <p:spPr>
            <a:xfrm>
              <a:off x="1187123" y="5472428"/>
              <a:ext cx="382417" cy="34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6"/>
            <p:cNvSpPr/>
            <p:nvPr/>
          </p:nvSpPr>
          <p:spPr>
            <a:xfrm>
              <a:off x="1187123" y="5472428"/>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7"/>
            <p:cNvSpPr/>
            <p:nvPr/>
          </p:nvSpPr>
          <p:spPr>
            <a:xfrm>
              <a:off x="1187123" y="5069781"/>
              <a:ext cx="382417" cy="4026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8"/>
            <p:cNvSpPr/>
            <p:nvPr/>
          </p:nvSpPr>
          <p:spPr>
            <a:xfrm>
              <a:off x="1951957"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9"/>
            <p:cNvSpPr/>
            <p:nvPr/>
          </p:nvSpPr>
          <p:spPr>
            <a:xfrm>
              <a:off x="1951957" y="5472428"/>
              <a:ext cx="382417" cy="344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0"/>
            <p:cNvSpPr/>
            <p:nvPr/>
          </p:nvSpPr>
          <p:spPr>
            <a:xfrm>
              <a:off x="1951957" y="5468987"/>
              <a:ext cx="382417" cy="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1"/>
            <p:cNvSpPr/>
            <p:nvPr/>
          </p:nvSpPr>
          <p:spPr>
            <a:xfrm>
              <a:off x="1951957" y="4491621"/>
              <a:ext cx="382417" cy="9773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2"/>
            <p:cNvSpPr/>
            <p:nvPr/>
          </p:nvSpPr>
          <p:spPr>
            <a:xfrm>
              <a:off x="2716792"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3"/>
            <p:cNvSpPr/>
            <p:nvPr/>
          </p:nvSpPr>
          <p:spPr>
            <a:xfrm>
              <a:off x="2716792" y="547587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4"/>
            <p:cNvSpPr/>
            <p:nvPr/>
          </p:nvSpPr>
          <p:spPr>
            <a:xfrm>
              <a:off x="2716792" y="5472428"/>
              <a:ext cx="382417" cy="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5"/>
            <p:cNvSpPr/>
            <p:nvPr/>
          </p:nvSpPr>
          <p:spPr>
            <a:xfrm>
              <a:off x="2716792" y="4495062"/>
              <a:ext cx="382417" cy="9773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16"/>
            <p:cNvSpPr/>
            <p:nvPr/>
          </p:nvSpPr>
          <p:spPr>
            <a:xfrm>
              <a:off x="3481626"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17"/>
            <p:cNvSpPr/>
            <p:nvPr/>
          </p:nvSpPr>
          <p:spPr>
            <a:xfrm>
              <a:off x="3481626" y="547587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18"/>
            <p:cNvSpPr/>
            <p:nvPr/>
          </p:nvSpPr>
          <p:spPr>
            <a:xfrm>
              <a:off x="3481626" y="5472428"/>
              <a:ext cx="382417" cy="344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19"/>
            <p:cNvSpPr/>
            <p:nvPr/>
          </p:nvSpPr>
          <p:spPr>
            <a:xfrm>
              <a:off x="3481626" y="5183348"/>
              <a:ext cx="382417" cy="2890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0"/>
            <p:cNvSpPr/>
            <p:nvPr/>
          </p:nvSpPr>
          <p:spPr>
            <a:xfrm>
              <a:off x="4246460"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1"/>
            <p:cNvSpPr/>
            <p:nvPr/>
          </p:nvSpPr>
          <p:spPr>
            <a:xfrm>
              <a:off x="4246460" y="547587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2"/>
            <p:cNvSpPr/>
            <p:nvPr/>
          </p:nvSpPr>
          <p:spPr>
            <a:xfrm>
              <a:off x="4246460" y="5475870"/>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3"/>
            <p:cNvSpPr/>
            <p:nvPr/>
          </p:nvSpPr>
          <p:spPr>
            <a:xfrm>
              <a:off x="4246460" y="5135168"/>
              <a:ext cx="382417" cy="3407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4"/>
            <p:cNvSpPr/>
            <p:nvPr/>
          </p:nvSpPr>
          <p:spPr>
            <a:xfrm>
              <a:off x="5011295"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5"/>
            <p:cNvSpPr/>
            <p:nvPr/>
          </p:nvSpPr>
          <p:spPr>
            <a:xfrm>
              <a:off x="5011295" y="547587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26"/>
            <p:cNvSpPr/>
            <p:nvPr/>
          </p:nvSpPr>
          <p:spPr>
            <a:xfrm>
              <a:off x="5011295" y="5475870"/>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27"/>
            <p:cNvSpPr/>
            <p:nvPr/>
          </p:nvSpPr>
          <p:spPr>
            <a:xfrm>
              <a:off x="5011295" y="5386392"/>
              <a:ext cx="382417" cy="894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28"/>
            <p:cNvSpPr/>
            <p:nvPr/>
          </p:nvSpPr>
          <p:spPr>
            <a:xfrm>
              <a:off x="5776129"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29"/>
            <p:cNvSpPr/>
            <p:nvPr/>
          </p:nvSpPr>
          <p:spPr>
            <a:xfrm>
              <a:off x="5776129" y="547587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5" name="rc30"/>
            <p:cNvSpPr/>
            <p:nvPr/>
          </p:nvSpPr>
          <p:spPr>
            <a:xfrm>
              <a:off x="5776129" y="5475870"/>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6" name="rc31"/>
            <p:cNvSpPr/>
            <p:nvPr/>
          </p:nvSpPr>
          <p:spPr>
            <a:xfrm>
              <a:off x="5776129" y="5455221"/>
              <a:ext cx="382417" cy="206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pl33"/>
            <p:cNvSpPr/>
            <p:nvPr/>
          </p:nvSpPr>
          <p:spPr>
            <a:xfrm>
              <a:off x="1091518" y="5131727"/>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9" name="pl34"/>
            <p:cNvSpPr/>
            <p:nvPr/>
          </p:nvSpPr>
          <p:spPr>
            <a:xfrm>
              <a:off x="1091518" y="4787584"/>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0" name="pl35"/>
            <p:cNvSpPr/>
            <p:nvPr/>
          </p:nvSpPr>
          <p:spPr>
            <a:xfrm>
              <a:off x="1091518" y="4443441"/>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1" name="rc36"/>
            <p:cNvSpPr/>
            <p:nvPr/>
          </p:nvSpPr>
          <p:spPr>
            <a:xfrm>
              <a:off x="1187123"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2" name="rc37"/>
            <p:cNvSpPr/>
            <p:nvPr/>
          </p:nvSpPr>
          <p:spPr>
            <a:xfrm>
              <a:off x="1187123" y="5472428"/>
              <a:ext cx="382417" cy="34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3" name="rc38"/>
            <p:cNvSpPr/>
            <p:nvPr/>
          </p:nvSpPr>
          <p:spPr>
            <a:xfrm>
              <a:off x="1187123" y="5472428"/>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4" name="rc39"/>
            <p:cNvSpPr/>
            <p:nvPr/>
          </p:nvSpPr>
          <p:spPr>
            <a:xfrm>
              <a:off x="1187123" y="5069781"/>
              <a:ext cx="382417" cy="40264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5" name="rc40"/>
            <p:cNvSpPr/>
            <p:nvPr/>
          </p:nvSpPr>
          <p:spPr>
            <a:xfrm>
              <a:off x="1951957"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6" name="rc41"/>
            <p:cNvSpPr/>
            <p:nvPr/>
          </p:nvSpPr>
          <p:spPr>
            <a:xfrm>
              <a:off x="1951957" y="5472428"/>
              <a:ext cx="382417" cy="344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7" name="rc42"/>
            <p:cNvSpPr/>
            <p:nvPr/>
          </p:nvSpPr>
          <p:spPr>
            <a:xfrm>
              <a:off x="1951957" y="5468987"/>
              <a:ext cx="382417" cy="34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8" name="rc43"/>
            <p:cNvSpPr/>
            <p:nvPr/>
          </p:nvSpPr>
          <p:spPr>
            <a:xfrm>
              <a:off x="1951957" y="4491621"/>
              <a:ext cx="382417" cy="9773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9" name="rc44"/>
            <p:cNvSpPr/>
            <p:nvPr/>
          </p:nvSpPr>
          <p:spPr>
            <a:xfrm>
              <a:off x="2716792"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0" name="rc45"/>
            <p:cNvSpPr/>
            <p:nvPr/>
          </p:nvSpPr>
          <p:spPr>
            <a:xfrm>
              <a:off x="2716792" y="547587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1" name="rc46"/>
            <p:cNvSpPr/>
            <p:nvPr/>
          </p:nvSpPr>
          <p:spPr>
            <a:xfrm>
              <a:off x="2716792" y="5472428"/>
              <a:ext cx="382417" cy="34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2" name="rc47"/>
            <p:cNvSpPr/>
            <p:nvPr/>
          </p:nvSpPr>
          <p:spPr>
            <a:xfrm>
              <a:off x="2716792" y="4495062"/>
              <a:ext cx="382417" cy="9773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3" name="rc48"/>
            <p:cNvSpPr/>
            <p:nvPr/>
          </p:nvSpPr>
          <p:spPr>
            <a:xfrm>
              <a:off x="3481626"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4" name="rc49"/>
            <p:cNvSpPr/>
            <p:nvPr/>
          </p:nvSpPr>
          <p:spPr>
            <a:xfrm>
              <a:off x="3481626" y="547587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5" name="rc50"/>
            <p:cNvSpPr/>
            <p:nvPr/>
          </p:nvSpPr>
          <p:spPr>
            <a:xfrm>
              <a:off x="3481626" y="5472428"/>
              <a:ext cx="382417" cy="344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6" name="rc51"/>
            <p:cNvSpPr/>
            <p:nvPr/>
          </p:nvSpPr>
          <p:spPr>
            <a:xfrm>
              <a:off x="3481626" y="5183348"/>
              <a:ext cx="382417" cy="2890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7" name="rc52"/>
            <p:cNvSpPr/>
            <p:nvPr/>
          </p:nvSpPr>
          <p:spPr>
            <a:xfrm>
              <a:off x="4246460"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8" name="rc53"/>
            <p:cNvSpPr/>
            <p:nvPr/>
          </p:nvSpPr>
          <p:spPr>
            <a:xfrm>
              <a:off x="4246460" y="547587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9" name="rc54"/>
            <p:cNvSpPr/>
            <p:nvPr/>
          </p:nvSpPr>
          <p:spPr>
            <a:xfrm>
              <a:off x="4246460" y="5475870"/>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0" name="rc55"/>
            <p:cNvSpPr/>
            <p:nvPr/>
          </p:nvSpPr>
          <p:spPr>
            <a:xfrm>
              <a:off x="4246460" y="5135168"/>
              <a:ext cx="382417" cy="3407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1" name="rc56"/>
            <p:cNvSpPr/>
            <p:nvPr/>
          </p:nvSpPr>
          <p:spPr>
            <a:xfrm>
              <a:off x="5011295"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2" name="rc57"/>
            <p:cNvSpPr/>
            <p:nvPr/>
          </p:nvSpPr>
          <p:spPr>
            <a:xfrm>
              <a:off x="5011295" y="547587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3" name="rc58"/>
            <p:cNvSpPr/>
            <p:nvPr/>
          </p:nvSpPr>
          <p:spPr>
            <a:xfrm>
              <a:off x="5011295" y="5475870"/>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4" name="rc59"/>
            <p:cNvSpPr/>
            <p:nvPr/>
          </p:nvSpPr>
          <p:spPr>
            <a:xfrm>
              <a:off x="5011295" y="5386392"/>
              <a:ext cx="382417" cy="894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5" name="rc60"/>
            <p:cNvSpPr/>
            <p:nvPr/>
          </p:nvSpPr>
          <p:spPr>
            <a:xfrm>
              <a:off x="5776129"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6" name="rc61"/>
            <p:cNvSpPr/>
            <p:nvPr/>
          </p:nvSpPr>
          <p:spPr>
            <a:xfrm>
              <a:off x="5776129" y="547587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7" name="rc62"/>
            <p:cNvSpPr/>
            <p:nvPr/>
          </p:nvSpPr>
          <p:spPr>
            <a:xfrm>
              <a:off x="5776129" y="5475870"/>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8" name="rc63"/>
            <p:cNvSpPr/>
            <p:nvPr/>
          </p:nvSpPr>
          <p:spPr>
            <a:xfrm>
              <a:off x="5776129" y="5455221"/>
              <a:ext cx="382417" cy="206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9" name="pl64"/>
            <p:cNvSpPr/>
            <p:nvPr/>
          </p:nvSpPr>
          <p:spPr>
            <a:xfrm>
              <a:off x="1091518" y="4443441"/>
              <a:ext cx="0" cy="1032428"/>
            </a:xfrm>
            <a:custGeom>
              <a:avLst/>
              <a:gdLst/>
              <a:ahLst/>
              <a:cxnLst/>
              <a:rect l="0" t="0" r="0" b="0"/>
              <a:pathLst>
                <a:path h="1032428">
                  <a:moveTo>
                    <a:pt x="0" y="1032428"/>
                  </a:moveTo>
                  <a:lnTo>
                    <a:pt x="0" y="0"/>
                  </a:lnTo>
                </a:path>
              </a:pathLst>
            </a:custGeom>
            <a:ln w="9525" cap="rnd">
              <a:solidFill>
                <a:srgbClr val="000000">
                  <a:alpha val="100000"/>
                </a:srgbClr>
              </a:solidFill>
              <a:prstDash val="solid"/>
              <a:round/>
            </a:ln>
          </p:spPr>
          <p:txBody>
            <a:bodyPr/>
            <a:lstStyle/>
            <a:p>
              <a:endParaRPr/>
            </a:p>
          </p:txBody>
        </p:sp>
        <p:sp>
          <p:nvSpPr>
            <p:cNvPr id="360" name="pl65"/>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1" name="pl66"/>
            <p:cNvSpPr/>
            <p:nvPr/>
          </p:nvSpPr>
          <p:spPr>
            <a:xfrm>
              <a:off x="1000079" y="5131727"/>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2" name="pl67"/>
            <p:cNvSpPr/>
            <p:nvPr/>
          </p:nvSpPr>
          <p:spPr>
            <a:xfrm>
              <a:off x="1000079" y="478758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3" name="pl68"/>
            <p:cNvSpPr/>
            <p:nvPr/>
          </p:nvSpPr>
          <p:spPr>
            <a:xfrm>
              <a:off x="1000079" y="4443441"/>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4" name="tx69"/>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5" name="tx70"/>
            <p:cNvSpPr/>
            <p:nvPr/>
          </p:nvSpPr>
          <p:spPr>
            <a:xfrm>
              <a:off x="675555" y="5079538"/>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a:t>
              </a:r>
            </a:p>
          </p:txBody>
        </p:sp>
        <p:sp>
          <p:nvSpPr>
            <p:cNvPr id="366" name="tx71"/>
            <p:cNvSpPr/>
            <p:nvPr/>
          </p:nvSpPr>
          <p:spPr>
            <a:xfrm>
              <a:off x="675555" y="473539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367" name="tx72"/>
            <p:cNvSpPr/>
            <p:nvPr/>
          </p:nvSpPr>
          <p:spPr>
            <a:xfrm>
              <a:off x="675555" y="4391252"/>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a:t>
              </a:r>
            </a:p>
          </p:txBody>
        </p:sp>
        <p:sp>
          <p:nvSpPr>
            <p:cNvPr id="368" name="pl73"/>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9" name="pl74"/>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0" name="pl75"/>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1" name="pl76"/>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pl77"/>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3" name="pl78"/>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4" name="pl79"/>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5" name="pl80"/>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6" name="tx81"/>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7" name="tx82"/>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8" name="tx83"/>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9" name="tx84"/>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0" name="tx85"/>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1" name="tx86"/>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2" name="tx87"/>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83" name="pl88"/>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4" name="rc89"/>
            <p:cNvSpPr/>
            <p:nvPr/>
          </p:nvSpPr>
          <p:spPr>
            <a:xfrm>
              <a:off x="1785884" y="5967994"/>
              <a:ext cx="3773901" cy="239395"/>
            </a:xfrm>
            <a:prstGeom prst="rect">
              <a:avLst/>
            </a:prstGeom>
            <a:solidFill>
              <a:srgbClr val="FFFFFF">
                <a:alpha val="100000"/>
              </a:srgbClr>
            </a:solidFill>
          </p:spPr>
          <p:txBody>
            <a:bodyPr/>
            <a:lstStyle/>
            <a:p>
              <a:endParaRPr/>
            </a:p>
          </p:txBody>
        </p:sp>
        <p:sp>
          <p:nvSpPr>
            <p:cNvPr id="385" name="rc90"/>
            <p:cNvSpPr/>
            <p:nvPr/>
          </p:nvSpPr>
          <p:spPr>
            <a:xfrm>
              <a:off x="1909328" y="6091438"/>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6" name="rc91"/>
            <p:cNvSpPr/>
            <p:nvPr/>
          </p:nvSpPr>
          <p:spPr>
            <a:xfrm>
              <a:off x="2837373" y="6091438"/>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7" name="rc92"/>
            <p:cNvSpPr/>
            <p:nvPr/>
          </p:nvSpPr>
          <p:spPr>
            <a:xfrm>
              <a:off x="3765417" y="6091438"/>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8" name="rc93"/>
            <p:cNvSpPr/>
            <p:nvPr/>
          </p:nvSpPr>
          <p:spPr>
            <a:xfrm>
              <a:off x="4693462" y="6091438"/>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9" name="tx94"/>
            <p:cNvSpPr/>
            <p:nvPr/>
          </p:nvSpPr>
          <p:spPr>
            <a:xfrm>
              <a:off x="2131527" y="6080397"/>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0" name="tx95"/>
            <p:cNvSpPr/>
            <p:nvPr/>
          </p:nvSpPr>
          <p:spPr>
            <a:xfrm>
              <a:off x="3059572" y="6080595"/>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1" name="tx96"/>
            <p:cNvSpPr/>
            <p:nvPr/>
          </p:nvSpPr>
          <p:spPr>
            <a:xfrm>
              <a:off x="3987617" y="6080595"/>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2" name="tx97"/>
            <p:cNvSpPr/>
            <p:nvPr/>
          </p:nvSpPr>
          <p:spPr>
            <a:xfrm>
              <a:off x="4915662" y="6080794"/>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93" name="tx98"/>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4" name="tx99"/>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5" name="tx100"/>
            <p:cNvSpPr/>
            <p:nvPr/>
          </p:nvSpPr>
          <p:spPr>
            <a:xfrm>
              <a:off x="1237913" y="3946329"/>
              <a:ext cx="4869842"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Indonesia age distribution, vaccination status, and incidence, 2018-12 to 2019-11</a:t>
              </a:r>
            </a:p>
          </p:txBody>
        </p:sp>
        <p:sp>
          <p:nvSpPr>
            <p:cNvPr id="396" name="pt101"/>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97" name="pt102"/>
            <p:cNvSpPr/>
            <p:nvPr/>
          </p:nvSpPr>
          <p:spPr>
            <a:xfrm>
              <a:off x="2108876" y="4831234"/>
              <a:ext cx="68579" cy="68579"/>
            </a:xfrm>
            <a:prstGeom prst="ellipse">
              <a:avLst/>
            </a:prstGeom>
            <a:ln w="9525" cap="rnd">
              <a:solidFill>
                <a:srgbClr val="000000">
                  <a:alpha val="100000"/>
                </a:srgbClr>
              </a:solidFill>
              <a:prstDash val="solid"/>
              <a:round/>
            </a:ln>
          </p:spPr>
          <p:txBody>
            <a:bodyPr/>
            <a:lstStyle/>
            <a:p>
              <a:endParaRPr/>
            </a:p>
          </p:txBody>
        </p:sp>
        <p:sp>
          <p:nvSpPr>
            <p:cNvPr id="398" name="pt103"/>
            <p:cNvSpPr/>
            <p:nvPr/>
          </p:nvSpPr>
          <p:spPr>
            <a:xfrm>
              <a:off x="2873710" y="4906283"/>
              <a:ext cx="68579" cy="68579"/>
            </a:xfrm>
            <a:prstGeom prst="ellipse">
              <a:avLst/>
            </a:prstGeom>
            <a:ln w="9525" cap="rnd">
              <a:solidFill>
                <a:srgbClr val="000000">
                  <a:alpha val="100000"/>
                </a:srgbClr>
              </a:solidFill>
              <a:prstDash val="solid"/>
              <a:round/>
            </a:ln>
          </p:spPr>
          <p:txBody>
            <a:bodyPr/>
            <a:lstStyle/>
            <a:p>
              <a:endParaRPr/>
            </a:p>
          </p:txBody>
        </p:sp>
        <p:sp>
          <p:nvSpPr>
            <p:cNvPr id="399" name="pt104"/>
            <p:cNvSpPr/>
            <p:nvPr/>
          </p:nvSpPr>
          <p:spPr>
            <a:xfrm>
              <a:off x="3638545" y="5253878"/>
              <a:ext cx="68579" cy="68579"/>
            </a:xfrm>
            <a:prstGeom prst="ellipse">
              <a:avLst/>
            </a:prstGeom>
            <a:ln w="9525" cap="rnd">
              <a:solidFill>
                <a:srgbClr val="000000">
                  <a:alpha val="100000"/>
                </a:srgbClr>
              </a:solidFill>
              <a:prstDash val="solid"/>
              <a:round/>
            </a:ln>
          </p:spPr>
          <p:txBody>
            <a:bodyPr/>
            <a:lstStyle/>
            <a:p>
              <a:endParaRPr/>
            </a:p>
          </p:txBody>
        </p:sp>
        <p:sp>
          <p:nvSpPr>
            <p:cNvPr id="400" name="pt105"/>
            <p:cNvSpPr/>
            <p:nvPr/>
          </p:nvSpPr>
          <p:spPr>
            <a:xfrm>
              <a:off x="4403379" y="5309177"/>
              <a:ext cx="68579" cy="68579"/>
            </a:xfrm>
            <a:prstGeom prst="ellipse">
              <a:avLst/>
            </a:prstGeom>
            <a:ln w="9525" cap="rnd">
              <a:solidFill>
                <a:srgbClr val="000000">
                  <a:alpha val="100000"/>
                </a:srgbClr>
              </a:solidFill>
              <a:prstDash val="solid"/>
              <a:round/>
            </a:ln>
          </p:spPr>
          <p:txBody>
            <a:bodyPr/>
            <a:lstStyle/>
            <a:p>
              <a:endParaRPr/>
            </a:p>
          </p:txBody>
        </p:sp>
        <p:sp>
          <p:nvSpPr>
            <p:cNvPr id="401" name="pt106"/>
            <p:cNvSpPr/>
            <p:nvPr/>
          </p:nvSpPr>
          <p:spPr>
            <a:xfrm>
              <a:off x="5168213" y="5380276"/>
              <a:ext cx="68579" cy="68579"/>
            </a:xfrm>
            <a:prstGeom prst="ellipse">
              <a:avLst/>
            </a:prstGeom>
            <a:ln w="9525" cap="rnd">
              <a:solidFill>
                <a:srgbClr val="000000">
                  <a:alpha val="100000"/>
                </a:srgbClr>
              </a:solidFill>
              <a:prstDash val="solid"/>
              <a:round/>
            </a:ln>
          </p:spPr>
          <p:txBody>
            <a:bodyPr/>
            <a:lstStyle/>
            <a:p>
              <a:endParaRPr/>
            </a:p>
          </p:txBody>
        </p:sp>
        <p:sp>
          <p:nvSpPr>
            <p:cNvPr id="402" name="pt107"/>
            <p:cNvSpPr/>
            <p:nvPr/>
          </p:nvSpPr>
          <p:spPr>
            <a:xfrm>
              <a:off x="5933048" y="5392126"/>
              <a:ext cx="68579" cy="68579"/>
            </a:xfrm>
            <a:prstGeom prst="ellipse">
              <a:avLst/>
            </a:prstGeom>
            <a:ln w="9525" cap="rnd">
              <a:solidFill>
                <a:srgbClr val="000000">
                  <a:alpha val="100000"/>
                </a:srgbClr>
              </a:solidFill>
              <a:prstDash val="solid"/>
              <a:round/>
            </a:ln>
          </p:spPr>
          <p:txBody>
            <a:bodyPr/>
            <a:lstStyle/>
            <a:p>
              <a:endParaRPr/>
            </a:p>
          </p:txBody>
        </p:sp>
        <p:sp>
          <p:nvSpPr>
            <p:cNvPr id="403" name="pl108"/>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4" name="pl109"/>
            <p:cNvSpPr/>
            <p:nvPr/>
          </p:nvSpPr>
          <p:spPr>
            <a:xfrm>
              <a:off x="1378331" y="4482380"/>
              <a:ext cx="4589006" cy="944036"/>
            </a:xfrm>
            <a:custGeom>
              <a:avLst/>
              <a:gdLst/>
              <a:ahLst/>
              <a:cxnLst/>
              <a:rect l="0" t="0" r="0" b="0"/>
              <a:pathLst>
                <a:path w="4589006" h="944036">
                  <a:moveTo>
                    <a:pt x="0" y="0"/>
                  </a:moveTo>
                  <a:lnTo>
                    <a:pt x="764834" y="383144"/>
                  </a:lnTo>
                  <a:lnTo>
                    <a:pt x="1529668" y="458193"/>
                  </a:lnTo>
                  <a:lnTo>
                    <a:pt x="2294503" y="805788"/>
                  </a:lnTo>
                  <a:lnTo>
                    <a:pt x="3059337" y="861087"/>
                  </a:lnTo>
                  <a:lnTo>
                    <a:pt x="3824171" y="932186"/>
                  </a:lnTo>
                  <a:lnTo>
                    <a:pt x="4589006" y="944036"/>
                  </a:lnTo>
                </a:path>
              </a:pathLst>
            </a:custGeom>
            <a:ln w="28575" cap="rnd">
              <a:solidFill>
                <a:srgbClr val="00008B">
                  <a:alpha val="100000"/>
                </a:srgbClr>
              </a:solidFill>
              <a:prstDash val="solid"/>
              <a:round/>
            </a:ln>
          </p:spPr>
          <p:txBody>
            <a:bodyPr/>
            <a:lstStyle/>
            <a:p>
              <a:endParaRPr/>
            </a:p>
          </p:txBody>
        </p:sp>
        <p:sp>
          <p:nvSpPr>
            <p:cNvPr id="405" name="pl110"/>
            <p:cNvSpPr/>
            <p:nvPr/>
          </p:nvSpPr>
          <p:spPr>
            <a:xfrm>
              <a:off x="6254151" y="4640378"/>
              <a:ext cx="0" cy="789988"/>
            </a:xfrm>
            <a:custGeom>
              <a:avLst/>
              <a:gdLst/>
              <a:ahLst/>
              <a:cxnLst/>
              <a:rect l="0" t="0" r="0" b="0"/>
              <a:pathLst>
                <a:path h="789988">
                  <a:moveTo>
                    <a:pt x="0" y="789988"/>
                  </a:moveTo>
                  <a:lnTo>
                    <a:pt x="0" y="0"/>
                  </a:lnTo>
                </a:path>
              </a:pathLst>
            </a:custGeom>
            <a:ln w="9525" cap="rnd">
              <a:solidFill>
                <a:srgbClr val="00008B">
                  <a:alpha val="100000"/>
                </a:srgbClr>
              </a:solidFill>
              <a:prstDash val="solid"/>
              <a:round/>
            </a:ln>
          </p:spPr>
          <p:txBody>
            <a:bodyPr/>
            <a:lstStyle/>
            <a:p>
              <a:endParaRPr/>
            </a:p>
          </p:txBody>
        </p:sp>
        <p:sp>
          <p:nvSpPr>
            <p:cNvPr id="406" name="pl111"/>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7" name="pl112"/>
            <p:cNvSpPr/>
            <p:nvPr/>
          </p:nvSpPr>
          <p:spPr>
            <a:xfrm>
              <a:off x="6254151" y="503537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8" name="pl113"/>
            <p:cNvSpPr/>
            <p:nvPr/>
          </p:nvSpPr>
          <p:spPr>
            <a:xfrm>
              <a:off x="6254151" y="464037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9" name="tx114"/>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0" name="tx115"/>
            <p:cNvSpPr/>
            <p:nvPr/>
          </p:nvSpPr>
          <p:spPr>
            <a:xfrm>
              <a:off x="6437031" y="4983183"/>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a:t>
              </a:r>
            </a:p>
          </p:txBody>
        </p:sp>
        <p:sp>
          <p:nvSpPr>
            <p:cNvPr id="411" name="tx116"/>
            <p:cNvSpPr/>
            <p:nvPr/>
          </p:nvSpPr>
          <p:spPr>
            <a:xfrm>
              <a:off x="6437031" y="4588189"/>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a:t>
              </a:r>
            </a:p>
          </p:txBody>
        </p:sp>
        <p:sp>
          <p:nvSpPr>
            <p:cNvPr id="412" name="tx117"/>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3" name="tx118"/>
            <p:cNvSpPr/>
            <p:nvPr/>
          </p:nvSpPr>
          <p:spPr>
            <a:xfrm>
              <a:off x="1300637" y="4365816"/>
              <a:ext cx="155388"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24</a:t>
              </a:r>
            </a:p>
          </p:txBody>
        </p:sp>
        <p:sp>
          <p:nvSpPr>
            <p:cNvPr id="414" name="tx119"/>
            <p:cNvSpPr/>
            <p:nvPr/>
          </p:nvSpPr>
          <p:spPr>
            <a:xfrm>
              <a:off x="2007217" y="4746282"/>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14.3</a:t>
              </a:r>
            </a:p>
          </p:txBody>
        </p:sp>
        <p:sp>
          <p:nvSpPr>
            <p:cNvPr id="415" name="tx120"/>
            <p:cNvSpPr/>
            <p:nvPr/>
          </p:nvSpPr>
          <p:spPr>
            <a:xfrm>
              <a:off x="2772052" y="4824010"/>
              <a:ext cx="271896"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12.4</a:t>
              </a:r>
            </a:p>
          </p:txBody>
        </p:sp>
        <p:sp>
          <p:nvSpPr>
            <p:cNvPr id="416" name="tx121"/>
            <p:cNvSpPr/>
            <p:nvPr/>
          </p:nvSpPr>
          <p:spPr>
            <a:xfrm>
              <a:off x="3575733" y="5168926"/>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3.6</a:t>
              </a:r>
            </a:p>
          </p:txBody>
        </p:sp>
        <p:sp>
          <p:nvSpPr>
            <p:cNvPr id="417" name="tx122"/>
            <p:cNvSpPr/>
            <p:nvPr/>
          </p:nvSpPr>
          <p:spPr>
            <a:xfrm>
              <a:off x="4340568" y="5226904"/>
              <a:ext cx="194202"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2.2</a:t>
              </a:r>
            </a:p>
          </p:txBody>
        </p:sp>
        <p:sp>
          <p:nvSpPr>
            <p:cNvPr id="418" name="tx123"/>
            <p:cNvSpPr/>
            <p:nvPr/>
          </p:nvSpPr>
          <p:spPr>
            <a:xfrm>
              <a:off x="5105402" y="5295324"/>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0.4</a:t>
              </a:r>
            </a:p>
          </p:txBody>
        </p:sp>
        <p:sp>
          <p:nvSpPr>
            <p:cNvPr id="419" name="tx124"/>
            <p:cNvSpPr/>
            <p:nvPr/>
          </p:nvSpPr>
          <p:spPr>
            <a:xfrm>
              <a:off x="5870237" y="5307174"/>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0.1</a:t>
              </a:r>
            </a:p>
          </p:txBody>
        </p:sp>
      </p:grpSp>
      <p:graphicFrame>
        <p:nvGraphicFramePr>
          <p:cNvPr id="420" name="Table 419"/>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21911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20837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23471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23510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16786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10093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9498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6209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7204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(SEAR, India),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85855"/>
              <a:ext cx="96090" cy="25369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661067" y="2585407"/>
              <a:ext cx="96090" cy="25373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776376" y="2616086"/>
              <a:ext cx="96090" cy="25067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891685" y="2611608"/>
              <a:ext cx="96090" cy="25111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2006994" y="3352380"/>
              <a:ext cx="96090" cy="17704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2122303" y="3909975"/>
              <a:ext cx="96090" cy="12128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2237611" y="3987680"/>
              <a:ext cx="96090" cy="11351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2352920" y="4100990"/>
              <a:ext cx="96090" cy="1021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468229" y="4171529"/>
              <a:ext cx="96090" cy="9512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583538" y="4421215"/>
              <a:ext cx="96090" cy="701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698847" y="4438010"/>
              <a:ext cx="96090" cy="6847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814155" y="4100542"/>
              <a:ext cx="96090" cy="10222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929464" y="2897123"/>
              <a:ext cx="96090" cy="22256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3044773" y="2528752"/>
              <a:ext cx="96090" cy="25940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3160082" y="1809477"/>
              <a:ext cx="96090" cy="33133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3275391" y="3123968"/>
              <a:ext cx="96090" cy="19988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3390699" y="3803606"/>
              <a:ext cx="96090" cy="1319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3506008" y="4282153"/>
              <a:ext cx="96090" cy="8406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3621317" y="4745023"/>
              <a:ext cx="96090" cy="3777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3736626" y="4554904"/>
              <a:ext cx="96090" cy="5678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3851934" y="4636416"/>
              <a:ext cx="96090" cy="4863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3967243" y="4515715"/>
              <a:ext cx="96090" cy="6070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4082552" y="4294245"/>
              <a:ext cx="96090" cy="8285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4197861" y="4428157"/>
              <a:ext cx="96090" cy="6946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4313170" y="3883999"/>
              <a:ext cx="96090" cy="12388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4428478" y="3550114"/>
              <a:ext cx="96090" cy="15726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4543787" y="2712826"/>
              <a:ext cx="96090" cy="24099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4659096" y="3246907"/>
              <a:ext cx="96090" cy="18758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4774405" y="3849289"/>
              <a:ext cx="96090" cy="12735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4889714" y="4366576"/>
              <a:ext cx="96090" cy="7562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5005022" y="4532734"/>
              <a:ext cx="96090" cy="5900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5120331" y="4394119"/>
              <a:ext cx="96090" cy="7286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5235640" y="4458836"/>
              <a:ext cx="96090" cy="6639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5350949" y="4530495"/>
              <a:ext cx="96090" cy="5923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5466258" y="4138611"/>
              <a:ext cx="96090" cy="9841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5581566" y="4084643"/>
              <a:ext cx="96090" cy="10381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5696875" y="3269973"/>
              <a:ext cx="96090" cy="18528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5812184" y="3054772"/>
              <a:ext cx="96090" cy="20680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5927493" y="1877553"/>
              <a:ext cx="96090" cy="32452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6042802" y="2451047"/>
              <a:ext cx="96090" cy="26717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6158110" y="2793442"/>
              <a:ext cx="96090" cy="23293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6273419" y="4081508"/>
              <a:ext cx="96090" cy="10412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6388728" y="4462643"/>
              <a:ext cx="96090" cy="6601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6504037" y="4420768"/>
              <a:ext cx="96090" cy="7020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6619346" y="4600362"/>
              <a:ext cx="96090" cy="5224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6734654" y="4518627"/>
              <a:ext cx="96090" cy="6041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6849963" y="4646717"/>
              <a:ext cx="96090" cy="4760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6965272" y="4464882"/>
              <a:ext cx="96090" cy="6579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7080581" y="4770776"/>
              <a:ext cx="96090" cy="3520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7195890" y="4766521"/>
              <a:ext cx="96090" cy="3562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7311198" y="4882519"/>
              <a:ext cx="96090" cy="2402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7426507" y="4899986"/>
              <a:ext cx="96090" cy="2228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7541816" y="5007026"/>
              <a:ext cx="96090" cy="1157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7657125" y="5042631"/>
              <a:ext cx="96090" cy="801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7772434" y="5068608"/>
              <a:ext cx="96090" cy="541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7887742" y="5060546"/>
              <a:ext cx="96090" cy="622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8003051" y="5056515"/>
              <a:ext cx="96090" cy="662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8118360" y="5047558"/>
              <a:ext cx="96090" cy="752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8233669" y="5098391"/>
              <a:ext cx="96090" cy="244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 name="pl63"/>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5" name="pl64"/>
            <p:cNvSpPr/>
            <p:nvPr/>
          </p:nvSpPr>
          <p:spPr>
            <a:xfrm>
              <a:off x="1274398" y="400313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 name="pl65"/>
            <p:cNvSpPr/>
            <p:nvPr/>
          </p:nvSpPr>
          <p:spPr>
            <a:xfrm>
              <a:off x="1274398" y="288346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 name="pl66"/>
            <p:cNvSpPr/>
            <p:nvPr/>
          </p:nvSpPr>
          <p:spPr>
            <a:xfrm>
              <a:off x="1274398" y="17637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8" name="rc67"/>
            <p:cNvSpPr/>
            <p:nvPr/>
          </p:nvSpPr>
          <p:spPr>
            <a:xfrm>
              <a:off x="1545759" y="2585855"/>
              <a:ext cx="96090" cy="253694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1661067" y="2585407"/>
              <a:ext cx="96090" cy="253739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1776376" y="2616086"/>
              <a:ext cx="96090" cy="250671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1891685" y="2611608"/>
              <a:ext cx="96090" cy="251119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006994" y="3352380"/>
              <a:ext cx="96090" cy="1770419"/>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122303" y="3909975"/>
              <a:ext cx="96090" cy="121282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37611" y="3987680"/>
              <a:ext cx="96090" cy="1135119"/>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352920" y="4100990"/>
              <a:ext cx="96090" cy="1021809"/>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468229" y="4171529"/>
              <a:ext cx="96090" cy="951270"/>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583538" y="4421215"/>
              <a:ext cx="96090" cy="70158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698847" y="4438010"/>
              <a:ext cx="96090" cy="684789"/>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814155" y="4100542"/>
              <a:ext cx="96090" cy="102225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929464" y="2897123"/>
              <a:ext cx="96090" cy="222567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3044773" y="2528752"/>
              <a:ext cx="96090" cy="259404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3160082" y="1809477"/>
              <a:ext cx="96090" cy="331332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3275391" y="3123968"/>
              <a:ext cx="96090" cy="199883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3390699" y="3803606"/>
              <a:ext cx="96090" cy="131919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3506008" y="4282153"/>
              <a:ext cx="96090" cy="84064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3621317" y="4745023"/>
              <a:ext cx="96090" cy="37777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3736626" y="4554904"/>
              <a:ext cx="96090" cy="567895"/>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3851934" y="4636416"/>
              <a:ext cx="96090" cy="48638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3967243" y="4515715"/>
              <a:ext cx="96090" cy="60708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4082552" y="4294245"/>
              <a:ext cx="96090" cy="82855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4197861" y="4428157"/>
              <a:ext cx="96090" cy="69464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4313170" y="3883999"/>
              <a:ext cx="96090" cy="1238800"/>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4428478" y="3550114"/>
              <a:ext cx="96090" cy="1572685"/>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4543787" y="2712826"/>
              <a:ext cx="96090" cy="240997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4659096" y="3246907"/>
              <a:ext cx="96090" cy="187589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4774405" y="3849289"/>
              <a:ext cx="96090" cy="1273510"/>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4889714" y="4366576"/>
              <a:ext cx="96090" cy="75622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5005022" y="4532734"/>
              <a:ext cx="96090" cy="590065"/>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5120331" y="4394119"/>
              <a:ext cx="96090" cy="728680"/>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5235640" y="4458836"/>
              <a:ext cx="96090" cy="66396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5350949" y="4530495"/>
              <a:ext cx="96090" cy="59230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5466258" y="4138611"/>
              <a:ext cx="96090" cy="984188"/>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5581566" y="4084643"/>
              <a:ext cx="96090" cy="103815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5696875" y="3269973"/>
              <a:ext cx="96090" cy="185282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5812184" y="3054772"/>
              <a:ext cx="96090" cy="206802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5927493" y="1877553"/>
              <a:ext cx="96090" cy="324524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6042802" y="2451047"/>
              <a:ext cx="96090" cy="267175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6158110" y="2793442"/>
              <a:ext cx="96090" cy="232935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6273419" y="4081508"/>
              <a:ext cx="96090" cy="104129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6388728" y="4462643"/>
              <a:ext cx="96090" cy="660156"/>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6504037" y="4420768"/>
              <a:ext cx="96090" cy="70203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6619346" y="4600362"/>
              <a:ext cx="96090" cy="52243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6734654" y="4518627"/>
              <a:ext cx="96090" cy="60417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6849963" y="4646717"/>
              <a:ext cx="96090" cy="476082"/>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6965272" y="4464882"/>
              <a:ext cx="96090" cy="657917"/>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7080581" y="4770776"/>
              <a:ext cx="96090" cy="35202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7195890" y="4766521"/>
              <a:ext cx="96090" cy="356278"/>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7311198" y="4882519"/>
              <a:ext cx="96090" cy="240280"/>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7426507" y="4899986"/>
              <a:ext cx="96090" cy="22281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7541816" y="5007026"/>
              <a:ext cx="96090" cy="11577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7657125" y="5042631"/>
              <a:ext cx="96090" cy="80168"/>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7772434" y="5068608"/>
              <a:ext cx="96090" cy="5419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7887742" y="5060546"/>
              <a:ext cx="96090" cy="62253"/>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8003051" y="5056515"/>
              <a:ext cx="96090" cy="66284"/>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8118360" y="5047558"/>
              <a:ext cx="96090" cy="75241"/>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8233669" y="5098391"/>
              <a:ext cx="96090" cy="24408"/>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127" name="pl126"/>
            <p:cNvSpPr/>
            <p:nvPr/>
          </p:nvSpPr>
          <p:spPr>
            <a:xfrm>
              <a:off x="1593804" y="5122800"/>
              <a:ext cx="6687910" cy="0"/>
            </a:xfrm>
            <a:custGeom>
              <a:avLst/>
              <a:gdLst/>
              <a:ahLst/>
              <a:cxnLst/>
              <a:rect l="0" t="0" r="0" b="0"/>
              <a:pathLst>
                <a:path w="6687910">
                  <a:moveTo>
                    <a:pt x="0" y="0"/>
                  </a:moveTo>
                  <a:lnTo>
                    <a:pt x="6687910" y="0"/>
                  </a:lnTo>
                </a:path>
              </a:pathLst>
            </a:custGeom>
            <a:ln w="9525" cap="rnd">
              <a:solidFill>
                <a:srgbClr val="000000">
                  <a:alpha val="100000"/>
                </a:srgbClr>
              </a:solidFill>
              <a:prstDash val="solid"/>
              <a:round/>
            </a:ln>
          </p:spPr>
          <p:txBody>
            <a:bodyPr/>
            <a:lstStyle/>
            <a:p>
              <a:endParaRPr/>
            </a:p>
          </p:txBody>
        </p:sp>
        <p:sp>
          <p:nvSpPr>
            <p:cNvPr id="128" name="pl127"/>
            <p:cNvSpPr/>
            <p:nvPr/>
          </p:nvSpPr>
          <p:spPr>
            <a:xfrm>
              <a:off x="159380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29" name="pl128"/>
            <p:cNvSpPr/>
            <p:nvPr/>
          </p:nvSpPr>
          <p:spPr>
            <a:xfrm>
              <a:off x="17091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0" name="pl129"/>
            <p:cNvSpPr/>
            <p:nvPr/>
          </p:nvSpPr>
          <p:spPr>
            <a:xfrm>
              <a:off x="18244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1" name="pl130"/>
            <p:cNvSpPr/>
            <p:nvPr/>
          </p:nvSpPr>
          <p:spPr>
            <a:xfrm>
              <a:off x="193973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2" name="pl131"/>
            <p:cNvSpPr/>
            <p:nvPr/>
          </p:nvSpPr>
          <p:spPr>
            <a:xfrm>
              <a:off x="205503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 name="pl132"/>
            <p:cNvSpPr/>
            <p:nvPr/>
          </p:nvSpPr>
          <p:spPr>
            <a:xfrm>
              <a:off x="21703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 name="pl133"/>
            <p:cNvSpPr/>
            <p:nvPr/>
          </p:nvSpPr>
          <p:spPr>
            <a:xfrm>
              <a:off x="228565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 name="pl134"/>
            <p:cNvSpPr/>
            <p:nvPr/>
          </p:nvSpPr>
          <p:spPr>
            <a:xfrm>
              <a:off x="240096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 name="pl135"/>
            <p:cNvSpPr/>
            <p:nvPr/>
          </p:nvSpPr>
          <p:spPr>
            <a:xfrm>
              <a:off x="25162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 name="pl136"/>
            <p:cNvSpPr/>
            <p:nvPr/>
          </p:nvSpPr>
          <p:spPr>
            <a:xfrm>
              <a:off x="26315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 name="pl137"/>
            <p:cNvSpPr/>
            <p:nvPr/>
          </p:nvSpPr>
          <p:spPr>
            <a:xfrm>
              <a:off x="274689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 name="pl138"/>
            <p:cNvSpPr/>
            <p:nvPr/>
          </p:nvSpPr>
          <p:spPr>
            <a:xfrm>
              <a:off x="28622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0" name="pl139"/>
            <p:cNvSpPr/>
            <p:nvPr/>
          </p:nvSpPr>
          <p:spPr>
            <a:xfrm>
              <a:off x="29775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1" name="pl140"/>
            <p:cNvSpPr/>
            <p:nvPr/>
          </p:nvSpPr>
          <p:spPr>
            <a:xfrm>
              <a:off x="309281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2" name="pl141"/>
            <p:cNvSpPr/>
            <p:nvPr/>
          </p:nvSpPr>
          <p:spPr>
            <a:xfrm>
              <a:off x="32081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3" name="pl142"/>
            <p:cNvSpPr/>
            <p:nvPr/>
          </p:nvSpPr>
          <p:spPr>
            <a:xfrm>
              <a:off x="332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4" name="pl143"/>
            <p:cNvSpPr/>
            <p:nvPr/>
          </p:nvSpPr>
          <p:spPr>
            <a:xfrm>
              <a:off x="343874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5" name="pl144"/>
            <p:cNvSpPr/>
            <p:nvPr/>
          </p:nvSpPr>
          <p:spPr>
            <a:xfrm>
              <a:off x="355405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6" name="pl145"/>
            <p:cNvSpPr/>
            <p:nvPr/>
          </p:nvSpPr>
          <p:spPr>
            <a:xfrm>
              <a:off x="36693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7" name="pl146"/>
            <p:cNvSpPr/>
            <p:nvPr/>
          </p:nvSpPr>
          <p:spPr>
            <a:xfrm>
              <a:off x="378467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8" name="pl147"/>
            <p:cNvSpPr/>
            <p:nvPr/>
          </p:nvSpPr>
          <p:spPr>
            <a:xfrm>
              <a:off x="38999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49" name="pl148"/>
            <p:cNvSpPr/>
            <p:nvPr/>
          </p:nvSpPr>
          <p:spPr>
            <a:xfrm>
              <a:off x="40152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0" name="pl149"/>
            <p:cNvSpPr/>
            <p:nvPr/>
          </p:nvSpPr>
          <p:spPr>
            <a:xfrm>
              <a:off x="41305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1" name="pl150"/>
            <p:cNvSpPr/>
            <p:nvPr/>
          </p:nvSpPr>
          <p:spPr>
            <a:xfrm>
              <a:off x="424590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2" name="pl151"/>
            <p:cNvSpPr/>
            <p:nvPr/>
          </p:nvSpPr>
          <p:spPr>
            <a:xfrm>
              <a:off x="43612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3" name="pl152"/>
            <p:cNvSpPr/>
            <p:nvPr/>
          </p:nvSpPr>
          <p:spPr>
            <a:xfrm>
              <a:off x="447652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4" name="pl153"/>
            <p:cNvSpPr/>
            <p:nvPr/>
          </p:nvSpPr>
          <p:spPr>
            <a:xfrm>
              <a:off x="459183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5" name="pl154"/>
            <p:cNvSpPr/>
            <p:nvPr/>
          </p:nvSpPr>
          <p:spPr>
            <a:xfrm>
              <a:off x="470714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6" name="pl155"/>
            <p:cNvSpPr/>
            <p:nvPr/>
          </p:nvSpPr>
          <p:spPr>
            <a:xfrm>
              <a:off x="4822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7" name="pl156"/>
            <p:cNvSpPr/>
            <p:nvPr/>
          </p:nvSpPr>
          <p:spPr>
            <a:xfrm>
              <a:off x="493775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8" name="pl157"/>
            <p:cNvSpPr/>
            <p:nvPr/>
          </p:nvSpPr>
          <p:spPr>
            <a:xfrm>
              <a:off x="5053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59" name="pl158"/>
            <p:cNvSpPr/>
            <p:nvPr/>
          </p:nvSpPr>
          <p:spPr>
            <a:xfrm>
              <a:off x="516837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0" name="pl159"/>
            <p:cNvSpPr/>
            <p:nvPr/>
          </p:nvSpPr>
          <p:spPr>
            <a:xfrm>
              <a:off x="528368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1" name="pl160"/>
            <p:cNvSpPr/>
            <p:nvPr/>
          </p:nvSpPr>
          <p:spPr>
            <a:xfrm>
              <a:off x="539899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2" name="pl161"/>
            <p:cNvSpPr/>
            <p:nvPr/>
          </p:nvSpPr>
          <p:spPr>
            <a:xfrm>
              <a:off x="55143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3" name="pl162"/>
            <p:cNvSpPr/>
            <p:nvPr/>
          </p:nvSpPr>
          <p:spPr>
            <a:xfrm>
              <a:off x="562961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4" name="pl163"/>
            <p:cNvSpPr/>
            <p:nvPr/>
          </p:nvSpPr>
          <p:spPr>
            <a:xfrm>
              <a:off x="57449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5" name="pl164"/>
            <p:cNvSpPr/>
            <p:nvPr/>
          </p:nvSpPr>
          <p:spPr>
            <a:xfrm>
              <a:off x="58602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6" name="pl165"/>
            <p:cNvSpPr/>
            <p:nvPr/>
          </p:nvSpPr>
          <p:spPr>
            <a:xfrm>
              <a:off x="59755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609084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62061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632146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643677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655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66673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678270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4" name="pl173"/>
            <p:cNvSpPr/>
            <p:nvPr/>
          </p:nvSpPr>
          <p:spPr>
            <a:xfrm>
              <a:off x="68980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70133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712862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72439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73592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747455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758986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77051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782047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793578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80510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81664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828171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7" name="tx186"/>
            <p:cNvSpPr/>
            <p:nvPr/>
          </p:nvSpPr>
          <p:spPr>
            <a:xfrm rot="-5400000">
              <a:off x="135977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88" name="tx187"/>
            <p:cNvSpPr/>
            <p:nvPr/>
          </p:nvSpPr>
          <p:spPr>
            <a:xfrm rot="-5400000">
              <a:off x="147508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89" name="tx188"/>
            <p:cNvSpPr/>
            <p:nvPr/>
          </p:nvSpPr>
          <p:spPr>
            <a:xfrm rot="-5400000">
              <a:off x="15903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90" name="tx189"/>
            <p:cNvSpPr/>
            <p:nvPr/>
          </p:nvSpPr>
          <p:spPr>
            <a:xfrm rot="-5400000">
              <a:off x="170569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91" name="tx190"/>
            <p:cNvSpPr/>
            <p:nvPr/>
          </p:nvSpPr>
          <p:spPr>
            <a:xfrm rot="-5400000">
              <a:off x="18210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92" name="tx191"/>
            <p:cNvSpPr/>
            <p:nvPr/>
          </p:nvSpPr>
          <p:spPr>
            <a:xfrm rot="-5400000">
              <a:off x="19363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93" name="tx192"/>
            <p:cNvSpPr/>
            <p:nvPr/>
          </p:nvSpPr>
          <p:spPr>
            <a:xfrm rot="-5400000">
              <a:off x="20516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94" name="tx193"/>
            <p:cNvSpPr/>
            <p:nvPr/>
          </p:nvSpPr>
          <p:spPr>
            <a:xfrm rot="-5400000">
              <a:off x="216693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95" name="tx194"/>
            <p:cNvSpPr/>
            <p:nvPr/>
          </p:nvSpPr>
          <p:spPr>
            <a:xfrm rot="-5400000">
              <a:off x="22822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96" name="tx195"/>
            <p:cNvSpPr/>
            <p:nvPr/>
          </p:nvSpPr>
          <p:spPr>
            <a:xfrm rot="-5400000">
              <a:off x="239755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97" name="tx196"/>
            <p:cNvSpPr/>
            <p:nvPr/>
          </p:nvSpPr>
          <p:spPr>
            <a:xfrm rot="-5400000">
              <a:off x="25128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98" name="tx197"/>
            <p:cNvSpPr/>
            <p:nvPr/>
          </p:nvSpPr>
          <p:spPr>
            <a:xfrm rot="-5400000">
              <a:off x="262816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99" name="tx198"/>
            <p:cNvSpPr/>
            <p:nvPr/>
          </p:nvSpPr>
          <p:spPr>
            <a:xfrm rot="-5400000">
              <a:off x="27434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200" name="tx199"/>
            <p:cNvSpPr/>
            <p:nvPr/>
          </p:nvSpPr>
          <p:spPr>
            <a:xfrm rot="-5400000">
              <a:off x="285878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201" name="tx200"/>
            <p:cNvSpPr/>
            <p:nvPr/>
          </p:nvSpPr>
          <p:spPr>
            <a:xfrm rot="-5400000">
              <a:off x="29740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202" name="tx201"/>
            <p:cNvSpPr/>
            <p:nvPr/>
          </p:nvSpPr>
          <p:spPr>
            <a:xfrm rot="-5400000">
              <a:off x="308940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203" name="tx202"/>
            <p:cNvSpPr/>
            <p:nvPr/>
          </p:nvSpPr>
          <p:spPr>
            <a:xfrm rot="-5400000">
              <a:off x="320471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204" name="tx203"/>
            <p:cNvSpPr/>
            <p:nvPr/>
          </p:nvSpPr>
          <p:spPr>
            <a:xfrm rot="-5400000">
              <a:off x="332002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205" name="tx204"/>
            <p:cNvSpPr/>
            <p:nvPr/>
          </p:nvSpPr>
          <p:spPr>
            <a:xfrm rot="-5400000">
              <a:off x="34353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206" name="tx205"/>
            <p:cNvSpPr/>
            <p:nvPr/>
          </p:nvSpPr>
          <p:spPr>
            <a:xfrm rot="-5400000">
              <a:off x="355063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207" name="tx206"/>
            <p:cNvSpPr/>
            <p:nvPr/>
          </p:nvSpPr>
          <p:spPr>
            <a:xfrm rot="-5400000">
              <a:off x="36659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208" name="tx207"/>
            <p:cNvSpPr/>
            <p:nvPr/>
          </p:nvSpPr>
          <p:spPr>
            <a:xfrm rot="-5400000">
              <a:off x="37812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209" name="tx208"/>
            <p:cNvSpPr/>
            <p:nvPr/>
          </p:nvSpPr>
          <p:spPr>
            <a:xfrm rot="-5400000">
              <a:off x="38965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210" name="tx209"/>
            <p:cNvSpPr/>
            <p:nvPr/>
          </p:nvSpPr>
          <p:spPr>
            <a:xfrm rot="-5400000">
              <a:off x="401187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211" name="tx210"/>
            <p:cNvSpPr/>
            <p:nvPr/>
          </p:nvSpPr>
          <p:spPr>
            <a:xfrm rot="-5400000">
              <a:off x="41271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212" name="tx211"/>
            <p:cNvSpPr/>
            <p:nvPr/>
          </p:nvSpPr>
          <p:spPr>
            <a:xfrm rot="-5400000">
              <a:off x="424249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213" name="tx212"/>
            <p:cNvSpPr/>
            <p:nvPr/>
          </p:nvSpPr>
          <p:spPr>
            <a:xfrm rot="-5400000">
              <a:off x="435780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214" name="tx213"/>
            <p:cNvSpPr/>
            <p:nvPr/>
          </p:nvSpPr>
          <p:spPr>
            <a:xfrm rot="-5400000">
              <a:off x="44731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215" name="tx214"/>
            <p:cNvSpPr/>
            <p:nvPr/>
          </p:nvSpPr>
          <p:spPr>
            <a:xfrm rot="-5400000">
              <a:off x="4588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216" name="tx215"/>
            <p:cNvSpPr/>
            <p:nvPr/>
          </p:nvSpPr>
          <p:spPr>
            <a:xfrm rot="-5400000">
              <a:off x="470372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217" name="tx216"/>
            <p:cNvSpPr/>
            <p:nvPr/>
          </p:nvSpPr>
          <p:spPr>
            <a:xfrm rot="-5400000">
              <a:off x="4819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218" name="tx217"/>
            <p:cNvSpPr/>
            <p:nvPr/>
          </p:nvSpPr>
          <p:spPr>
            <a:xfrm rot="-5400000">
              <a:off x="49343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219" name="tx218"/>
            <p:cNvSpPr/>
            <p:nvPr/>
          </p:nvSpPr>
          <p:spPr>
            <a:xfrm rot="-5400000">
              <a:off x="504965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220" name="tx219"/>
            <p:cNvSpPr/>
            <p:nvPr/>
          </p:nvSpPr>
          <p:spPr>
            <a:xfrm rot="-5400000">
              <a:off x="51649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221" name="tx220"/>
            <p:cNvSpPr/>
            <p:nvPr/>
          </p:nvSpPr>
          <p:spPr>
            <a:xfrm rot="-5400000">
              <a:off x="52802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222" name="tx221"/>
            <p:cNvSpPr/>
            <p:nvPr/>
          </p:nvSpPr>
          <p:spPr>
            <a:xfrm rot="-5400000">
              <a:off x="539558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23" name="tx222"/>
            <p:cNvSpPr/>
            <p:nvPr/>
          </p:nvSpPr>
          <p:spPr>
            <a:xfrm rot="-5400000">
              <a:off x="551088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24" name="tx223"/>
            <p:cNvSpPr/>
            <p:nvPr/>
          </p:nvSpPr>
          <p:spPr>
            <a:xfrm rot="-5400000">
              <a:off x="56261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25" name="tx224"/>
            <p:cNvSpPr/>
            <p:nvPr/>
          </p:nvSpPr>
          <p:spPr>
            <a:xfrm rot="-5400000">
              <a:off x="574150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26" name="tx225"/>
            <p:cNvSpPr/>
            <p:nvPr/>
          </p:nvSpPr>
          <p:spPr>
            <a:xfrm rot="-5400000">
              <a:off x="585681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27" name="tx226"/>
            <p:cNvSpPr/>
            <p:nvPr/>
          </p:nvSpPr>
          <p:spPr>
            <a:xfrm rot="-5400000">
              <a:off x="59721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28" name="tx227"/>
            <p:cNvSpPr/>
            <p:nvPr/>
          </p:nvSpPr>
          <p:spPr>
            <a:xfrm rot="-5400000">
              <a:off x="6087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29" name="tx228"/>
            <p:cNvSpPr/>
            <p:nvPr/>
          </p:nvSpPr>
          <p:spPr>
            <a:xfrm rot="-5400000">
              <a:off x="620274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30" name="tx229"/>
            <p:cNvSpPr/>
            <p:nvPr/>
          </p:nvSpPr>
          <p:spPr>
            <a:xfrm rot="-5400000">
              <a:off x="631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31" name="tx230"/>
            <p:cNvSpPr/>
            <p:nvPr/>
          </p:nvSpPr>
          <p:spPr>
            <a:xfrm rot="-5400000">
              <a:off x="643335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32" name="tx231"/>
            <p:cNvSpPr/>
            <p:nvPr/>
          </p:nvSpPr>
          <p:spPr>
            <a:xfrm rot="-5400000">
              <a:off x="654866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33" name="tx232"/>
            <p:cNvSpPr/>
            <p:nvPr/>
          </p:nvSpPr>
          <p:spPr>
            <a:xfrm rot="-5400000">
              <a:off x="666397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34" name="tx233"/>
            <p:cNvSpPr/>
            <p:nvPr/>
          </p:nvSpPr>
          <p:spPr>
            <a:xfrm rot="-5400000">
              <a:off x="67792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35" name="tx234"/>
            <p:cNvSpPr/>
            <p:nvPr/>
          </p:nvSpPr>
          <p:spPr>
            <a:xfrm rot="-5400000">
              <a:off x="689459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36" name="tx235"/>
            <p:cNvSpPr/>
            <p:nvPr/>
          </p:nvSpPr>
          <p:spPr>
            <a:xfrm rot="-5400000">
              <a:off x="70099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37" name="tx236"/>
            <p:cNvSpPr/>
            <p:nvPr/>
          </p:nvSpPr>
          <p:spPr>
            <a:xfrm rot="-5400000">
              <a:off x="712521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38" name="tx237"/>
            <p:cNvSpPr/>
            <p:nvPr/>
          </p:nvSpPr>
          <p:spPr>
            <a:xfrm rot="-5400000">
              <a:off x="72405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39" name="tx238"/>
            <p:cNvSpPr/>
            <p:nvPr/>
          </p:nvSpPr>
          <p:spPr>
            <a:xfrm rot="-5400000">
              <a:off x="735582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40" name="tx239"/>
            <p:cNvSpPr/>
            <p:nvPr/>
          </p:nvSpPr>
          <p:spPr>
            <a:xfrm rot="-5400000">
              <a:off x="74711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41" name="tx240"/>
            <p:cNvSpPr/>
            <p:nvPr/>
          </p:nvSpPr>
          <p:spPr>
            <a:xfrm rot="-5400000">
              <a:off x="758644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42" name="tx241"/>
            <p:cNvSpPr/>
            <p:nvPr/>
          </p:nvSpPr>
          <p:spPr>
            <a:xfrm rot="-5400000">
              <a:off x="77017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43" name="tx242"/>
            <p:cNvSpPr/>
            <p:nvPr/>
          </p:nvSpPr>
          <p:spPr>
            <a:xfrm rot="-5400000">
              <a:off x="781706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44" name="tx243"/>
            <p:cNvSpPr/>
            <p:nvPr/>
          </p:nvSpPr>
          <p:spPr>
            <a:xfrm rot="-5400000">
              <a:off x="79323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45" name="tx244"/>
            <p:cNvSpPr/>
            <p:nvPr/>
          </p:nvSpPr>
          <p:spPr>
            <a:xfrm rot="-5400000">
              <a:off x="804768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46" name="pl245"/>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1182958" y="400313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1182958" y="288346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1182958" y="17637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51" name="tx250"/>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252" name="tx251"/>
            <p:cNvSpPr/>
            <p:nvPr/>
          </p:nvSpPr>
          <p:spPr>
            <a:xfrm>
              <a:off x="752488" y="394637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253" name="tx252"/>
            <p:cNvSpPr/>
            <p:nvPr/>
          </p:nvSpPr>
          <p:spPr>
            <a:xfrm>
              <a:off x="667730" y="2826710"/>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254" name="tx253"/>
            <p:cNvSpPr/>
            <p:nvPr/>
          </p:nvSpPr>
          <p:spPr>
            <a:xfrm>
              <a:off x="667730" y="1707042"/>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15000</a:t>
              </a:r>
            </a:p>
          </p:txBody>
        </p:sp>
        <p:sp>
          <p:nvSpPr>
            <p:cNvPr id="255" name="pl25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56" name="tx255"/>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57" name="tx256"/>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258" name="rc257"/>
            <p:cNvSpPr/>
            <p:nvPr/>
          </p:nvSpPr>
          <p:spPr>
            <a:xfrm>
              <a:off x="7574816" y="1478279"/>
              <a:ext cx="1026303" cy="256031"/>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7670828" y="1574291"/>
              <a:ext cx="76809" cy="64008"/>
            </a:xfrm>
            <a:prstGeom prst="rect">
              <a:avLst/>
            </a:prstGeom>
            <a:solidFill>
              <a:srgbClr val="FB9A99">
                <a:alpha val="100000"/>
              </a:srgbClr>
            </a:solidFill>
            <a:ln w="9525" cap="rnd">
              <a:solidFill>
                <a:srgbClr val="000000">
                  <a:alpha val="100000"/>
                </a:srgbClr>
              </a:solidFill>
              <a:prstDash val="solid"/>
              <a:round/>
            </a:ln>
          </p:spPr>
          <p:txBody>
            <a:bodyPr/>
            <a:lstStyle/>
            <a:p>
              <a:endParaRPr/>
            </a:p>
          </p:txBody>
        </p:sp>
        <p:sp>
          <p:nvSpPr>
            <p:cNvPr id="260" name="tx259"/>
            <p:cNvSpPr/>
            <p:nvPr/>
          </p:nvSpPr>
          <p:spPr>
            <a:xfrm>
              <a:off x="7843649" y="1568692"/>
              <a:ext cx="220315"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India</a:t>
              </a:r>
            </a:p>
          </p:txBody>
        </p:sp>
      </p:grpSp>
      <p:sp>
        <p:nvSpPr>
          <p:cNvPr id="261"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262"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India</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45309"/>
              <a:ext cx="218838" cy="666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464560"/>
              <a:ext cx="218838" cy="8074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299723"/>
              <a:ext cx="218838" cy="1648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92410"/>
              <a:ext cx="218838" cy="19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03169"/>
              <a:ext cx="218838" cy="892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348859"/>
              <a:ext cx="218838" cy="1543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073060"/>
              <a:ext cx="218838" cy="275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93268"/>
              <a:ext cx="218838" cy="187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14364"/>
              <a:ext cx="218838" cy="789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318296"/>
              <a:ext cx="218838" cy="1960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1996891"/>
              <a:ext cx="218838" cy="3214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83505"/>
              <a:ext cx="218838" cy="284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490766"/>
              <a:ext cx="218838" cy="927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151105"/>
              <a:ext cx="218838" cy="33966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1654273"/>
              <a:ext cx="218838" cy="4968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95113"/>
              <a:ext cx="218838" cy="168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51320"/>
              <a:ext cx="218838" cy="4379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232554"/>
              <a:ext cx="218838" cy="3187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1818855"/>
              <a:ext cx="218838" cy="4136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95113"/>
              <a:ext cx="218838" cy="168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72978"/>
              <a:ext cx="218838" cy="221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281181"/>
              <a:ext cx="218838" cy="29179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1930644"/>
              <a:ext cx="218838" cy="3505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3223"/>
              <a:ext cx="218838" cy="8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93936"/>
              <a:ext cx="218838" cy="928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464115"/>
              <a:ext cx="218838" cy="1298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309995"/>
              <a:ext cx="218838" cy="1541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04908"/>
              <a:ext cx="218838" cy="70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3459"/>
              <a:ext cx="218838" cy="114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18244"/>
              <a:ext cx="218838" cy="752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421530"/>
              <a:ext cx="218838" cy="96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4399"/>
              <a:ext cx="218838" cy="76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87162"/>
              <a:ext cx="218838" cy="172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12297"/>
              <a:ext cx="218838" cy="748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11035"/>
              <a:ext cx="218838" cy="1012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04718"/>
              <a:ext cx="218838" cy="72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89579"/>
              <a:ext cx="218838" cy="1513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537803"/>
              <a:ext cx="218838" cy="5177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462493"/>
              <a:ext cx="218838" cy="753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04972"/>
              <a:ext cx="218838" cy="70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81374"/>
              <a:ext cx="218838" cy="2359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526195"/>
              <a:ext cx="218838" cy="551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437940"/>
              <a:ext cx="218838" cy="882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604081"/>
              <a:ext cx="218838" cy="79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88053"/>
              <a:ext cx="218838" cy="160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544386"/>
              <a:ext cx="218838" cy="4366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474387"/>
              <a:ext cx="218838" cy="699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0965"/>
              <a:ext cx="218838" cy="110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576253"/>
              <a:ext cx="218838" cy="247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518562"/>
              <a:ext cx="218838" cy="5769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421912"/>
              <a:ext cx="218838" cy="96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94858"/>
              <a:ext cx="218838" cy="171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67221"/>
              <a:ext cx="218838" cy="276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562006"/>
              <a:ext cx="218838" cy="521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453938"/>
              <a:ext cx="218838" cy="1080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95749"/>
              <a:ext cx="218838" cy="162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567444"/>
              <a:ext cx="218838" cy="283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561401"/>
              <a:ext cx="218838" cy="604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447259"/>
              <a:ext cx="218838" cy="1141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95399"/>
              <a:ext cx="218838" cy="166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83028"/>
              <a:ext cx="218838" cy="1237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577875"/>
              <a:ext cx="218838" cy="515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441852"/>
              <a:ext cx="218838" cy="1360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97848"/>
              <a:ext cx="218838" cy="141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87480"/>
              <a:ext cx="218838" cy="1036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580356"/>
              <a:ext cx="218838" cy="71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475437"/>
              <a:ext cx="218838" cy="1049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600965"/>
              <a:ext cx="218838" cy="110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600424"/>
              <a:ext cx="218838" cy="5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595558"/>
              <a:ext cx="218838" cy="48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540093"/>
              <a:ext cx="218838" cy="554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605926"/>
              <a:ext cx="218838" cy="60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604431"/>
              <a:ext cx="218838" cy="149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600615"/>
              <a:ext cx="218838" cy="38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562196"/>
              <a:ext cx="218838" cy="384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608375"/>
              <a:ext cx="218838" cy="36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60837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604304"/>
              <a:ext cx="218838" cy="407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566267"/>
              <a:ext cx="218838" cy="380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606753"/>
              <a:ext cx="218838" cy="52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606212"/>
              <a:ext cx="218838" cy="54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603159"/>
              <a:ext cx="218838" cy="30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559207"/>
              <a:ext cx="218838" cy="43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605958"/>
              <a:ext cx="218838" cy="60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605703"/>
              <a:ext cx="218838" cy="2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602587"/>
              <a:ext cx="218838" cy="31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546136"/>
              <a:ext cx="218838" cy="564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604940"/>
              <a:ext cx="218838" cy="70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60494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601315"/>
              <a:ext cx="218838" cy="36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533033"/>
              <a:ext cx="218838" cy="68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610856"/>
              <a:ext cx="218838" cy="11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61085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608534"/>
              <a:ext cx="218838" cy="23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571610"/>
              <a:ext cx="218838" cy="369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1015"/>
              <a:ext cx="218838" cy="9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9396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97593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65789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45309"/>
              <a:ext cx="218838" cy="666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464560"/>
              <a:ext cx="218838" cy="807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299723"/>
              <a:ext cx="218838" cy="1648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92410"/>
              <a:ext cx="218838" cy="195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03169"/>
              <a:ext cx="218838" cy="892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348859"/>
              <a:ext cx="218838" cy="15431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073060"/>
              <a:ext cx="218838" cy="2757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93268"/>
              <a:ext cx="218838" cy="187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14364"/>
              <a:ext cx="218838" cy="789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318296"/>
              <a:ext cx="218838" cy="1960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1996891"/>
              <a:ext cx="218838" cy="3214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83505"/>
              <a:ext cx="218838" cy="284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490766"/>
              <a:ext cx="218838" cy="927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151105"/>
              <a:ext cx="218838" cy="3396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1654273"/>
              <a:ext cx="218838" cy="49683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95113"/>
              <a:ext cx="218838" cy="168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51320"/>
              <a:ext cx="218838" cy="437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232554"/>
              <a:ext cx="218838" cy="3187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1818855"/>
              <a:ext cx="218838" cy="41369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95113"/>
              <a:ext cx="218838" cy="168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72978"/>
              <a:ext cx="218838" cy="221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281181"/>
              <a:ext cx="218838" cy="2917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1930644"/>
              <a:ext cx="218838" cy="3505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603223"/>
              <a:ext cx="218838" cy="8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93936"/>
              <a:ext cx="218838" cy="92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464115"/>
              <a:ext cx="218838" cy="1298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309995"/>
              <a:ext cx="218838" cy="1541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604908"/>
              <a:ext cx="218838" cy="70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93459"/>
              <a:ext cx="218838" cy="1144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18244"/>
              <a:ext cx="218838" cy="752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421530"/>
              <a:ext cx="218838" cy="96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604399"/>
              <a:ext cx="218838" cy="76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87162"/>
              <a:ext cx="218838" cy="172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12297"/>
              <a:ext cx="218838" cy="748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411035"/>
              <a:ext cx="218838" cy="1012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604718"/>
              <a:ext cx="218838" cy="72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89579"/>
              <a:ext cx="218838" cy="151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37803"/>
              <a:ext cx="218838" cy="517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462493"/>
              <a:ext cx="218838" cy="753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604972"/>
              <a:ext cx="218838" cy="70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81374"/>
              <a:ext cx="218838" cy="2359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526195"/>
              <a:ext cx="218838" cy="551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437940"/>
              <a:ext cx="218838" cy="8825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604081"/>
              <a:ext cx="218838" cy="79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88053"/>
              <a:ext cx="218838" cy="160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544386"/>
              <a:ext cx="218838" cy="436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474387"/>
              <a:ext cx="218838" cy="699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600965"/>
              <a:ext cx="218838" cy="110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576253"/>
              <a:ext cx="218838" cy="247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518562"/>
              <a:ext cx="218838" cy="576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421912"/>
              <a:ext cx="218838" cy="966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594858"/>
              <a:ext cx="218838" cy="171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67221"/>
              <a:ext cx="218838" cy="276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62006"/>
              <a:ext cx="218838" cy="52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453938"/>
              <a:ext cx="218838" cy="1080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595749"/>
              <a:ext cx="218838" cy="162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567444"/>
              <a:ext cx="218838" cy="283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61401"/>
              <a:ext cx="218838" cy="604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447259"/>
              <a:ext cx="218838" cy="1141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595399"/>
              <a:ext cx="218838" cy="166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83028"/>
              <a:ext cx="218838" cy="123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77875"/>
              <a:ext cx="218838" cy="51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441852"/>
              <a:ext cx="218838" cy="1360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597848"/>
              <a:ext cx="218838" cy="141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87480"/>
              <a:ext cx="218838" cy="103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80356"/>
              <a:ext cx="218838" cy="71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475437"/>
              <a:ext cx="218838" cy="1049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600965"/>
              <a:ext cx="218838" cy="110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600424"/>
              <a:ext cx="218838" cy="5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95558"/>
              <a:ext cx="218838" cy="48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540093"/>
              <a:ext cx="218838" cy="554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605926"/>
              <a:ext cx="218838" cy="60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604431"/>
              <a:ext cx="218838" cy="14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600615"/>
              <a:ext cx="218838" cy="38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562196"/>
              <a:ext cx="218838" cy="3841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608375"/>
              <a:ext cx="218838" cy="36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60837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604304"/>
              <a:ext cx="218838" cy="40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566267"/>
              <a:ext cx="218838" cy="380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606753"/>
              <a:ext cx="218838" cy="524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606212"/>
              <a:ext cx="218838" cy="54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603159"/>
              <a:ext cx="218838" cy="30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559207"/>
              <a:ext cx="218838" cy="439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605958"/>
              <a:ext cx="218838" cy="60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605703"/>
              <a:ext cx="218838" cy="2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602587"/>
              <a:ext cx="218838" cy="31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546136"/>
              <a:ext cx="218838" cy="564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604940"/>
              <a:ext cx="218838" cy="70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60494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601315"/>
              <a:ext cx="218838" cy="36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533033"/>
              <a:ext cx="218838" cy="682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610856"/>
              <a:ext cx="218838" cy="11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61085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608534"/>
              <a:ext cx="218838" cy="23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571610"/>
              <a:ext cx="218838" cy="3692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1015"/>
              <a:ext cx="218838" cy="9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657898"/>
              <a:ext cx="0" cy="954102"/>
            </a:xfrm>
            <a:custGeom>
              <a:avLst/>
              <a:gdLst/>
              <a:ahLst/>
              <a:cxnLst/>
              <a:rect l="0" t="0" r="0" b="0"/>
              <a:pathLst>
                <a:path h="954102">
                  <a:moveTo>
                    <a:pt x="0" y="954102"/>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9396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97593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6578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03046" y="2241777"/>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224" name="tx223"/>
            <p:cNvSpPr/>
            <p:nvPr/>
          </p:nvSpPr>
          <p:spPr>
            <a:xfrm>
              <a:off x="703046" y="1923743"/>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20000</a:t>
              </a:r>
            </a:p>
          </p:txBody>
        </p:sp>
        <p:sp>
          <p:nvSpPr>
            <p:cNvPr id="225" name="tx224"/>
            <p:cNvSpPr/>
            <p:nvPr/>
          </p:nvSpPr>
          <p:spPr>
            <a:xfrm>
              <a:off x="703046" y="1605709"/>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72"/>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64"/>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56"/>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48"/>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26"/>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34"/>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16"/>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02"/>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0" name="pt289"/>
            <p:cNvSpPr/>
            <p:nvPr/>
          </p:nvSpPr>
          <p:spPr>
            <a:xfrm>
              <a:off x="1883494"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0"/>
            <p:cNvSpPr/>
            <p:nvPr/>
          </p:nvSpPr>
          <p:spPr>
            <a:xfrm>
              <a:off x="2146101"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pt291"/>
            <p:cNvSpPr/>
            <p:nvPr/>
          </p:nvSpPr>
          <p:spPr>
            <a:xfrm>
              <a:off x="2408707"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3" name="pt292"/>
            <p:cNvSpPr/>
            <p:nvPr/>
          </p:nvSpPr>
          <p:spPr>
            <a:xfrm>
              <a:off x="2671314"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4" name="pt293"/>
            <p:cNvSpPr/>
            <p:nvPr/>
          </p:nvSpPr>
          <p:spPr>
            <a:xfrm>
              <a:off x="2671314"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5" name="pt294"/>
            <p:cNvSpPr/>
            <p:nvPr/>
          </p:nvSpPr>
          <p:spPr>
            <a:xfrm>
              <a:off x="2671314"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6" name="pt295"/>
            <p:cNvSpPr/>
            <p:nvPr/>
          </p:nvSpPr>
          <p:spPr>
            <a:xfrm>
              <a:off x="2933920"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7" name="pt296"/>
            <p:cNvSpPr/>
            <p:nvPr/>
          </p:nvSpPr>
          <p:spPr>
            <a:xfrm>
              <a:off x="3459133"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8" name="pt297"/>
            <p:cNvSpPr/>
            <p:nvPr/>
          </p:nvSpPr>
          <p:spPr>
            <a:xfrm>
              <a:off x="3459133"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9" name="pt298"/>
            <p:cNvSpPr/>
            <p:nvPr/>
          </p:nvSpPr>
          <p:spPr>
            <a:xfrm>
              <a:off x="3721740"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0" name="pt299"/>
            <p:cNvSpPr/>
            <p:nvPr/>
          </p:nvSpPr>
          <p:spPr>
            <a:xfrm>
              <a:off x="3984346"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1" name="pt300"/>
            <p:cNvSpPr/>
            <p:nvPr/>
          </p:nvSpPr>
          <p:spPr>
            <a:xfrm>
              <a:off x="3984346"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2" name="pt301"/>
            <p:cNvSpPr/>
            <p:nvPr/>
          </p:nvSpPr>
          <p:spPr>
            <a:xfrm>
              <a:off x="4246953" y="1535090"/>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303" name="pg302"/>
            <p:cNvSpPr/>
            <p:nvPr/>
          </p:nvSpPr>
          <p:spPr>
            <a:xfrm>
              <a:off x="5950382" y="3312551"/>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304" name="pt303"/>
            <p:cNvSpPr/>
            <p:nvPr/>
          </p:nvSpPr>
          <p:spPr>
            <a:xfrm>
              <a:off x="7253520" y="3320368"/>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305" name="tx304"/>
            <p:cNvSpPr/>
            <p:nvPr/>
          </p:nvSpPr>
          <p:spPr>
            <a:xfrm>
              <a:off x="6112505" y="3297651"/>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306" name="tx305"/>
            <p:cNvSpPr/>
            <p:nvPr/>
          </p:nvSpPr>
          <p:spPr>
            <a:xfrm>
              <a:off x="7407825" y="3297651"/>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307" name="grp1"/>
          <p:cNvGrpSpPr/>
          <p:nvPr/>
        </p:nvGrpSpPr>
        <p:grpSpPr>
          <a:xfrm>
            <a:off x="359998" y="3698639"/>
            <a:ext cx="6808552" cy="2508750"/>
            <a:chOff x="359998" y="3698639"/>
            <a:chExt cx="6808552" cy="2508750"/>
          </a:xfrm>
        </p:grpSpPr>
        <p:sp>
          <p:nvSpPr>
            <p:cNvPr id="308"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9" name="rc4"/>
            <p:cNvSpPr/>
            <p:nvPr/>
          </p:nvSpPr>
          <p:spPr>
            <a:xfrm>
              <a:off x="1187123" y="5101735"/>
              <a:ext cx="382417" cy="3741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5"/>
            <p:cNvSpPr/>
            <p:nvPr/>
          </p:nvSpPr>
          <p:spPr>
            <a:xfrm>
              <a:off x="1187123" y="5057983"/>
              <a:ext cx="382417" cy="437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6"/>
            <p:cNvSpPr/>
            <p:nvPr/>
          </p:nvSpPr>
          <p:spPr>
            <a:xfrm>
              <a:off x="1187123" y="5053726"/>
              <a:ext cx="382417" cy="42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7"/>
            <p:cNvSpPr/>
            <p:nvPr/>
          </p:nvSpPr>
          <p:spPr>
            <a:xfrm>
              <a:off x="1187123" y="5001461"/>
              <a:ext cx="382417" cy="52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8"/>
            <p:cNvSpPr/>
            <p:nvPr/>
          </p:nvSpPr>
          <p:spPr>
            <a:xfrm>
              <a:off x="1951957" y="5132952"/>
              <a:ext cx="382417" cy="3429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9"/>
            <p:cNvSpPr/>
            <p:nvPr/>
          </p:nvSpPr>
          <p:spPr>
            <a:xfrm>
              <a:off x="1951957" y="4971426"/>
              <a:ext cx="382417" cy="1615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10"/>
            <p:cNvSpPr/>
            <p:nvPr/>
          </p:nvSpPr>
          <p:spPr>
            <a:xfrm>
              <a:off x="1951957" y="4696146"/>
              <a:ext cx="382417" cy="2752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11"/>
            <p:cNvSpPr/>
            <p:nvPr/>
          </p:nvSpPr>
          <p:spPr>
            <a:xfrm>
              <a:off x="1951957" y="4492998"/>
              <a:ext cx="382417" cy="2031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12"/>
            <p:cNvSpPr/>
            <p:nvPr/>
          </p:nvSpPr>
          <p:spPr>
            <a:xfrm>
              <a:off x="2716792" y="5245287"/>
              <a:ext cx="382417" cy="230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13"/>
            <p:cNvSpPr/>
            <p:nvPr/>
          </p:nvSpPr>
          <p:spPr>
            <a:xfrm>
              <a:off x="2716792" y="5154710"/>
              <a:ext cx="382417" cy="905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9" name="rc14"/>
            <p:cNvSpPr/>
            <p:nvPr/>
          </p:nvSpPr>
          <p:spPr>
            <a:xfrm>
              <a:off x="2716792" y="4982305"/>
              <a:ext cx="382417" cy="17240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0" name="rc15"/>
            <p:cNvSpPr/>
            <p:nvPr/>
          </p:nvSpPr>
          <p:spPr>
            <a:xfrm>
              <a:off x="2716792" y="4793819"/>
              <a:ext cx="382417" cy="1884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16"/>
            <p:cNvSpPr/>
            <p:nvPr/>
          </p:nvSpPr>
          <p:spPr>
            <a:xfrm>
              <a:off x="3481626" y="5406577"/>
              <a:ext cx="382417" cy="692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17"/>
            <p:cNvSpPr/>
            <p:nvPr/>
          </p:nvSpPr>
          <p:spPr>
            <a:xfrm>
              <a:off x="3481626" y="5367791"/>
              <a:ext cx="382417" cy="3878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3" name="rc18"/>
            <p:cNvSpPr/>
            <p:nvPr/>
          </p:nvSpPr>
          <p:spPr>
            <a:xfrm>
              <a:off x="3481626" y="5329006"/>
              <a:ext cx="382417" cy="3878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4" name="rc19"/>
            <p:cNvSpPr/>
            <p:nvPr/>
          </p:nvSpPr>
          <p:spPr>
            <a:xfrm>
              <a:off x="3481626" y="5233226"/>
              <a:ext cx="382417" cy="957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20"/>
            <p:cNvSpPr/>
            <p:nvPr/>
          </p:nvSpPr>
          <p:spPr>
            <a:xfrm>
              <a:off x="4246460" y="5419820"/>
              <a:ext cx="382417" cy="560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21"/>
            <p:cNvSpPr/>
            <p:nvPr/>
          </p:nvSpPr>
          <p:spPr>
            <a:xfrm>
              <a:off x="4246460" y="5400428"/>
              <a:ext cx="382417" cy="1939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7" name="rc22"/>
            <p:cNvSpPr/>
            <p:nvPr/>
          </p:nvSpPr>
          <p:spPr>
            <a:xfrm>
              <a:off x="4246460" y="5389549"/>
              <a:ext cx="382417" cy="1087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8" name="rc23"/>
            <p:cNvSpPr/>
            <p:nvPr/>
          </p:nvSpPr>
          <p:spPr>
            <a:xfrm>
              <a:off x="4246460" y="5239375"/>
              <a:ext cx="382417" cy="1501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24"/>
            <p:cNvSpPr/>
            <p:nvPr/>
          </p:nvSpPr>
          <p:spPr>
            <a:xfrm>
              <a:off x="5011295" y="5442287"/>
              <a:ext cx="382417" cy="335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25"/>
            <p:cNvSpPr/>
            <p:nvPr/>
          </p:nvSpPr>
          <p:spPr>
            <a:xfrm>
              <a:off x="5011295" y="5439449"/>
              <a:ext cx="382417" cy="283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1" name="rc26"/>
            <p:cNvSpPr/>
            <p:nvPr/>
          </p:nvSpPr>
          <p:spPr>
            <a:xfrm>
              <a:off x="5011295" y="5437794"/>
              <a:ext cx="382417" cy="16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2" name="rc27"/>
            <p:cNvSpPr/>
            <p:nvPr/>
          </p:nvSpPr>
          <p:spPr>
            <a:xfrm>
              <a:off x="5011295" y="5360697"/>
              <a:ext cx="382417" cy="77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28"/>
            <p:cNvSpPr/>
            <p:nvPr/>
          </p:nvSpPr>
          <p:spPr>
            <a:xfrm>
              <a:off x="5776129" y="5471140"/>
              <a:ext cx="382417" cy="47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29"/>
            <p:cNvSpPr/>
            <p:nvPr/>
          </p:nvSpPr>
          <p:spPr>
            <a:xfrm>
              <a:off x="5776129" y="5471140"/>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35" name="rc30"/>
            <p:cNvSpPr/>
            <p:nvPr/>
          </p:nvSpPr>
          <p:spPr>
            <a:xfrm>
              <a:off x="5776129" y="5470903"/>
              <a:ext cx="382417" cy="2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36" name="rc31"/>
            <p:cNvSpPr/>
            <p:nvPr/>
          </p:nvSpPr>
          <p:spPr>
            <a:xfrm>
              <a:off x="5776129" y="5461207"/>
              <a:ext cx="382417" cy="96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8" name="pl33"/>
            <p:cNvSpPr/>
            <p:nvPr/>
          </p:nvSpPr>
          <p:spPr>
            <a:xfrm>
              <a:off x="1091518" y="500288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9" name="pl34"/>
            <p:cNvSpPr/>
            <p:nvPr/>
          </p:nvSpPr>
          <p:spPr>
            <a:xfrm>
              <a:off x="1091518" y="4529891"/>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40" name="rc35"/>
            <p:cNvSpPr/>
            <p:nvPr/>
          </p:nvSpPr>
          <p:spPr>
            <a:xfrm>
              <a:off x="1187123" y="5101735"/>
              <a:ext cx="382417" cy="3741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1" name="rc36"/>
            <p:cNvSpPr/>
            <p:nvPr/>
          </p:nvSpPr>
          <p:spPr>
            <a:xfrm>
              <a:off x="1187123" y="5057983"/>
              <a:ext cx="382417" cy="437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2" name="rc37"/>
            <p:cNvSpPr/>
            <p:nvPr/>
          </p:nvSpPr>
          <p:spPr>
            <a:xfrm>
              <a:off x="1187123" y="5053726"/>
              <a:ext cx="382417" cy="425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3" name="rc38"/>
            <p:cNvSpPr/>
            <p:nvPr/>
          </p:nvSpPr>
          <p:spPr>
            <a:xfrm>
              <a:off x="1187123" y="5001461"/>
              <a:ext cx="382417" cy="522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4" name="rc39"/>
            <p:cNvSpPr/>
            <p:nvPr/>
          </p:nvSpPr>
          <p:spPr>
            <a:xfrm>
              <a:off x="1951957" y="5132952"/>
              <a:ext cx="382417" cy="3429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5" name="rc40"/>
            <p:cNvSpPr/>
            <p:nvPr/>
          </p:nvSpPr>
          <p:spPr>
            <a:xfrm>
              <a:off x="1951957" y="4971426"/>
              <a:ext cx="382417" cy="16152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6" name="rc41"/>
            <p:cNvSpPr/>
            <p:nvPr/>
          </p:nvSpPr>
          <p:spPr>
            <a:xfrm>
              <a:off x="1951957" y="4696146"/>
              <a:ext cx="382417" cy="27527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7" name="rc42"/>
            <p:cNvSpPr/>
            <p:nvPr/>
          </p:nvSpPr>
          <p:spPr>
            <a:xfrm>
              <a:off x="1951957" y="4492998"/>
              <a:ext cx="382417" cy="2031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8" name="rc43"/>
            <p:cNvSpPr/>
            <p:nvPr/>
          </p:nvSpPr>
          <p:spPr>
            <a:xfrm>
              <a:off x="2716792" y="5245287"/>
              <a:ext cx="382417" cy="230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9" name="rc44"/>
            <p:cNvSpPr/>
            <p:nvPr/>
          </p:nvSpPr>
          <p:spPr>
            <a:xfrm>
              <a:off x="2716792" y="5154710"/>
              <a:ext cx="382417" cy="9057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0" name="rc45"/>
            <p:cNvSpPr/>
            <p:nvPr/>
          </p:nvSpPr>
          <p:spPr>
            <a:xfrm>
              <a:off x="2716792" y="4982305"/>
              <a:ext cx="382417" cy="17240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1" name="rc46"/>
            <p:cNvSpPr/>
            <p:nvPr/>
          </p:nvSpPr>
          <p:spPr>
            <a:xfrm>
              <a:off x="2716792" y="4793819"/>
              <a:ext cx="382417" cy="1884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2" name="rc47"/>
            <p:cNvSpPr/>
            <p:nvPr/>
          </p:nvSpPr>
          <p:spPr>
            <a:xfrm>
              <a:off x="3481626" y="5406577"/>
              <a:ext cx="382417" cy="692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3" name="rc48"/>
            <p:cNvSpPr/>
            <p:nvPr/>
          </p:nvSpPr>
          <p:spPr>
            <a:xfrm>
              <a:off x="3481626" y="5367791"/>
              <a:ext cx="382417" cy="3878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4" name="rc49"/>
            <p:cNvSpPr/>
            <p:nvPr/>
          </p:nvSpPr>
          <p:spPr>
            <a:xfrm>
              <a:off x="3481626" y="5329006"/>
              <a:ext cx="382417" cy="3878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5" name="rc50"/>
            <p:cNvSpPr/>
            <p:nvPr/>
          </p:nvSpPr>
          <p:spPr>
            <a:xfrm>
              <a:off x="3481626" y="5233226"/>
              <a:ext cx="382417" cy="957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6" name="rc51"/>
            <p:cNvSpPr/>
            <p:nvPr/>
          </p:nvSpPr>
          <p:spPr>
            <a:xfrm>
              <a:off x="4246460" y="5419820"/>
              <a:ext cx="382417" cy="560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7" name="rc52"/>
            <p:cNvSpPr/>
            <p:nvPr/>
          </p:nvSpPr>
          <p:spPr>
            <a:xfrm>
              <a:off x="4246460" y="5400428"/>
              <a:ext cx="382417" cy="1939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8" name="rc53"/>
            <p:cNvSpPr/>
            <p:nvPr/>
          </p:nvSpPr>
          <p:spPr>
            <a:xfrm>
              <a:off x="4246460" y="5389549"/>
              <a:ext cx="382417" cy="1087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9" name="rc54"/>
            <p:cNvSpPr/>
            <p:nvPr/>
          </p:nvSpPr>
          <p:spPr>
            <a:xfrm>
              <a:off x="4246460" y="5239375"/>
              <a:ext cx="382417" cy="15017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0" name="rc55"/>
            <p:cNvSpPr/>
            <p:nvPr/>
          </p:nvSpPr>
          <p:spPr>
            <a:xfrm>
              <a:off x="5011295" y="5442287"/>
              <a:ext cx="382417" cy="335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1" name="rc56"/>
            <p:cNvSpPr/>
            <p:nvPr/>
          </p:nvSpPr>
          <p:spPr>
            <a:xfrm>
              <a:off x="5011295" y="5439449"/>
              <a:ext cx="382417" cy="283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2" name="rc57"/>
            <p:cNvSpPr/>
            <p:nvPr/>
          </p:nvSpPr>
          <p:spPr>
            <a:xfrm>
              <a:off x="5011295" y="5437794"/>
              <a:ext cx="382417" cy="16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3" name="rc58"/>
            <p:cNvSpPr/>
            <p:nvPr/>
          </p:nvSpPr>
          <p:spPr>
            <a:xfrm>
              <a:off x="5011295" y="5360697"/>
              <a:ext cx="382417" cy="770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4" name="rc59"/>
            <p:cNvSpPr/>
            <p:nvPr/>
          </p:nvSpPr>
          <p:spPr>
            <a:xfrm>
              <a:off x="5776129" y="5471140"/>
              <a:ext cx="382417" cy="47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65" name="rc60"/>
            <p:cNvSpPr/>
            <p:nvPr/>
          </p:nvSpPr>
          <p:spPr>
            <a:xfrm>
              <a:off x="5776129" y="5471140"/>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66" name="rc61"/>
            <p:cNvSpPr/>
            <p:nvPr/>
          </p:nvSpPr>
          <p:spPr>
            <a:xfrm>
              <a:off x="5776129" y="5470903"/>
              <a:ext cx="382417" cy="2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7" name="rc62"/>
            <p:cNvSpPr/>
            <p:nvPr/>
          </p:nvSpPr>
          <p:spPr>
            <a:xfrm>
              <a:off x="5776129" y="5461207"/>
              <a:ext cx="382417" cy="96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8" name="pl63"/>
            <p:cNvSpPr/>
            <p:nvPr/>
          </p:nvSpPr>
          <p:spPr>
            <a:xfrm>
              <a:off x="1091518" y="4529891"/>
              <a:ext cx="0" cy="945978"/>
            </a:xfrm>
            <a:custGeom>
              <a:avLst/>
              <a:gdLst/>
              <a:ahLst/>
              <a:cxnLst/>
              <a:rect l="0" t="0" r="0" b="0"/>
              <a:pathLst>
                <a:path h="945978">
                  <a:moveTo>
                    <a:pt x="0" y="945978"/>
                  </a:moveTo>
                  <a:lnTo>
                    <a:pt x="0" y="0"/>
                  </a:lnTo>
                </a:path>
              </a:pathLst>
            </a:custGeom>
            <a:ln w="9525" cap="rnd">
              <a:solidFill>
                <a:srgbClr val="000000">
                  <a:alpha val="100000"/>
                </a:srgbClr>
              </a:solidFill>
              <a:prstDash val="solid"/>
              <a:round/>
            </a:ln>
          </p:spPr>
          <p:txBody>
            <a:bodyPr/>
            <a:lstStyle/>
            <a:p>
              <a:endParaRPr/>
            </a:p>
          </p:txBody>
        </p:sp>
        <p:sp>
          <p:nvSpPr>
            <p:cNvPr id="369" name="pl64"/>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0" name="pl65"/>
            <p:cNvSpPr/>
            <p:nvPr/>
          </p:nvSpPr>
          <p:spPr>
            <a:xfrm>
              <a:off x="1000079" y="500288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1" name="pl66"/>
            <p:cNvSpPr/>
            <p:nvPr/>
          </p:nvSpPr>
          <p:spPr>
            <a:xfrm>
              <a:off x="1000079" y="4529891"/>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72" name="tx6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73" name="tx68"/>
            <p:cNvSpPr/>
            <p:nvPr/>
          </p:nvSpPr>
          <p:spPr>
            <a:xfrm>
              <a:off x="597861" y="495069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374" name="tx69"/>
            <p:cNvSpPr/>
            <p:nvPr/>
          </p:nvSpPr>
          <p:spPr>
            <a:xfrm>
              <a:off x="597861" y="4477702"/>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4000</a:t>
              </a:r>
            </a:p>
          </p:txBody>
        </p:sp>
        <p:sp>
          <p:nvSpPr>
            <p:cNvPr id="375" name="pl70"/>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76" name="pl71"/>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7" name="pl72"/>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8" name="pl73"/>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9" name="pl74"/>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0" name="pl75"/>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1" name="pl76"/>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2" name="pl77"/>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83" name="tx78"/>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84" name="tx79"/>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85" name="tx80"/>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86" name="tx81"/>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7" name="tx82"/>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8" name="tx83"/>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9" name="tx84"/>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90" name="pl85"/>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91" name="rc86"/>
            <p:cNvSpPr/>
            <p:nvPr/>
          </p:nvSpPr>
          <p:spPr>
            <a:xfrm>
              <a:off x="1785884" y="5967306"/>
              <a:ext cx="3773901" cy="240084"/>
            </a:xfrm>
            <a:prstGeom prst="rect">
              <a:avLst/>
            </a:prstGeom>
            <a:solidFill>
              <a:srgbClr val="FFFFFF">
                <a:alpha val="100000"/>
              </a:srgbClr>
            </a:solidFill>
          </p:spPr>
          <p:txBody>
            <a:bodyPr/>
            <a:lstStyle/>
            <a:p>
              <a:endParaRPr/>
            </a:p>
          </p:txBody>
        </p:sp>
        <p:sp>
          <p:nvSpPr>
            <p:cNvPr id="392" name="rc87"/>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3" name="rc88"/>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94" name="rc89"/>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5" name="rc90"/>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6" name="tx91"/>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7" name="tx92"/>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8" name="tx93"/>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9" name="tx94"/>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400" name="tx95"/>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401" name="tx96"/>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402" name="tx97"/>
            <p:cNvSpPr/>
            <p:nvPr/>
          </p:nvSpPr>
          <p:spPr>
            <a:xfrm>
              <a:off x="1386121" y="3946329"/>
              <a:ext cx="457342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India age distribution, vaccination status, and incidence, 2018-12 to 2019-11</a:t>
              </a:r>
            </a:p>
          </p:txBody>
        </p:sp>
        <p:sp>
          <p:nvSpPr>
            <p:cNvPr id="403" name="pt98"/>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404" name="pt99"/>
            <p:cNvSpPr/>
            <p:nvPr/>
          </p:nvSpPr>
          <p:spPr>
            <a:xfrm>
              <a:off x="2108876" y="4903311"/>
              <a:ext cx="68579" cy="68579"/>
            </a:xfrm>
            <a:prstGeom prst="ellipse">
              <a:avLst/>
            </a:prstGeom>
            <a:ln w="9525" cap="rnd">
              <a:solidFill>
                <a:srgbClr val="000000">
                  <a:alpha val="100000"/>
                </a:srgbClr>
              </a:solidFill>
              <a:prstDash val="solid"/>
              <a:round/>
            </a:ln>
          </p:spPr>
          <p:txBody>
            <a:bodyPr/>
            <a:lstStyle/>
            <a:p>
              <a:endParaRPr/>
            </a:p>
          </p:txBody>
        </p:sp>
        <p:sp>
          <p:nvSpPr>
            <p:cNvPr id="405" name="pt100"/>
            <p:cNvSpPr/>
            <p:nvPr/>
          </p:nvSpPr>
          <p:spPr>
            <a:xfrm>
              <a:off x="2873710" y="5129748"/>
              <a:ext cx="68579" cy="68579"/>
            </a:xfrm>
            <a:prstGeom prst="ellipse">
              <a:avLst/>
            </a:prstGeom>
            <a:ln w="9525" cap="rnd">
              <a:solidFill>
                <a:srgbClr val="000000">
                  <a:alpha val="100000"/>
                </a:srgbClr>
              </a:solidFill>
              <a:prstDash val="solid"/>
              <a:round/>
            </a:ln>
          </p:spPr>
          <p:txBody>
            <a:bodyPr/>
            <a:lstStyle/>
            <a:p>
              <a:endParaRPr/>
            </a:p>
          </p:txBody>
        </p:sp>
        <p:sp>
          <p:nvSpPr>
            <p:cNvPr id="406" name="pt101"/>
            <p:cNvSpPr/>
            <p:nvPr/>
          </p:nvSpPr>
          <p:spPr>
            <a:xfrm>
              <a:off x="3638545" y="5301043"/>
              <a:ext cx="68579" cy="68579"/>
            </a:xfrm>
            <a:prstGeom prst="ellipse">
              <a:avLst/>
            </a:prstGeom>
            <a:ln w="9525" cap="rnd">
              <a:solidFill>
                <a:srgbClr val="000000">
                  <a:alpha val="100000"/>
                </a:srgbClr>
              </a:solidFill>
              <a:prstDash val="solid"/>
              <a:round/>
            </a:ln>
          </p:spPr>
          <p:txBody>
            <a:bodyPr/>
            <a:lstStyle/>
            <a:p>
              <a:endParaRPr/>
            </a:p>
          </p:txBody>
        </p:sp>
        <p:sp>
          <p:nvSpPr>
            <p:cNvPr id="407" name="pt102"/>
            <p:cNvSpPr/>
            <p:nvPr/>
          </p:nvSpPr>
          <p:spPr>
            <a:xfrm>
              <a:off x="4403379" y="5347973"/>
              <a:ext cx="68579" cy="68579"/>
            </a:xfrm>
            <a:prstGeom prst="ellipse">
              <a:avLst/>
            </a:prstGeom>
            <a:ln w="9525" cap="rnd">
              <a:solidFill>
                <a:srgbClr val="000000">
                  <a:alpha val="100000"/>
                </a:srgbClr>
              </a:solidFill>
              <a:prstDash val="solid"/>
              <a:round/>
            </a:ln>
          </p:spPr>
          <p:txBody>
            <a:bodyPr/>
            <a:lstStyle/>
            <a:p>
              <a:endParaRPr/>
            </a:p>
          </p:txBody>
        </p:sp>
        <p:sp>
          <p:nvSpPr>
            <p:cNvPr id="408" name="pt103"/>
            <p:cNvSpPr/>
            <p:nvPr/>
          </p:nvSpPr>
          <p:spPr>
            <a:xfrm>
              <a:off x="5168213" y="5377304"/>
              <a:ext cx="68579" cy="68579"/>
            </a:xfrm>
            <a:prstGeom prst="ellipse">
              <a:avLst/>
            </a:prstGeom>
            <a:ln w="9525" cap="rnd">
              <a:solidFill>
                <a:srgbClr val="000000">
                  <a:alpha val="100000"/>
                </a:srgbClr>
              </a:solidFill>
              <a:prstDash val="solid"/>
              <a:round/>
            </a:ln>
          </p:spPr>
          <p:txBody>
            <a:bodyPr/>
            <a:lstStyle/>
            <a:p>
              <a:endParaRPr/>
            </a:p>
          </p:txBody>
        </p:sp>
        <p:sp>
          <p:nvSpPr>
            <p:cNvPr id="409" name="pt104"/>
            <p:cNvSpPr/>
            <p:nvPr/>
          </p:nvSpPr>
          <p:spPr>
            <a:xfrm>
              <a:off x="5933048" y="5393730"/>
              <a:ext cx="68579" cy="68579"/>
            </a:xfrm>
            <a:prstGeom prst="ellipse">
              <a:avLst/>
            </a:prstGeom>
            <a:ln w="9525" cap="rnd">
              <a:solidFill>
                <a:srgbClr val="000000">
                  <a:alpha val="100000"/>
                </a:srgbClr>
              </a:solidFill>
              <a:prstDash val="solid"/>
              <a:round/>
            </a:ln>
          </p:spPr>
          <p:txBody>
            <a:bodyPr/>
            <a:lstStyle/>
            <a:p>
              <a:endParaRPr/>
            </a:p>
          </p:txBody>
        </p:sp>
        <p:sp>
          <p:nvSpPr>
            <p:cNvPr id="410" name="pl105"/>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11" name="pl106"/>
            <p:cNvSpPr/>
            <p:nvPr/>
          </p:nvSpPr>
          <p:spPr>
            <a:xfrm>
              <a:off x="1378331" y="4482380"/>
              <a:ext cx="4589006" cy="945639"/>
            </a:xfrm>
            <a:custGeom>
              <a:avLst/>
              <a:gdLst/>
              <a:ahLst/>
              <a:cxnLst/>
              <a:rect l="0" t="0" r="0" b="0"/>
              <a:pathLst>
                <a:path w="4589006" h="945639">
                  <a:moveTo>
                    <a:pt x="0" y="0"/>
                  </a:moveTo>
                  <a:lnTo>
                    <a:pt x="764834" y="455221"/>
                  </a:lnTo>
                  <a:lnTo>
                    <a:pt x="1529668" y="681658"/>
                  </a:lnTo>
                  <a:lnTo>
                    <a:pt x="2294503" y="852952"/>
                  </a:lnTo>
                  <a:lnTo>
                    <a:pt x="3059337" y="899882"/>
                  </a:lnTo>
                  <a:lnTo>
                    <a:pt x="3824171" y="929214"/>
                  </a:lnTo>
                  <a:lnTo>
                    <a:pt x="4589006" y="945639"/>
                  </a:lnTo>
                </a:path>
              </a:pathLst>
            </a:custGeom>
            <a:ln w="28575" cap="rnd">
              <a:solidFill>
                <a:srgbClr val="00008B">
                  <a:alpha val="100000"/>
                </a:srgbClr>
              </a:solidFill>
              <a:prstDash val="solid"/>
              <a:round/>
            </a:ln>
          </p:spPr>
          <p:txBody>
            <a:bodyPr/>
            <a:lstStyle/>
            <a:p>
              <a:endParaRPr/>
            </a:p>
          </p:txBody>
        </p:sp>
        <p:sp>
          <p:nvSpPr>
            <p:cNvPr id="412" name="pl107"/>
            <p:cNvSpPr/>
            <p:nvPr/>
          </p:nvSpPr>
          <p:spPr>
            <a:xfrm>
              <a:off x="6254151" y="4491766"/>
              <a:ext cx="0" cy="938600"/>
            </a:xfrm>
            <a:custGeom>
              <a:avLst/>
              <a:gdLst/>
              <a:ahLst/>
              <a:cxnLst/>
              <a:rect l="0" t="0" r="0" b="0"/>
              <a:pathLst>
                <a:path h="938600">
                  <a:moveTo>
                    <a:pt x="0" y="938600"/>
                  </a:moveTo>
                  <a:lnTo>
                    <a:pt x="0" y="0"/>
                  </a:lnTo>
                </a:path>
              </a:pathLst>
            </a:custGeom>
            <a:ln w="9525" cap="rnd">
              <a:solidFill>
                <a:srgbClr val="00008B">
                  <a:alpha val="100000"/>
                </a:srgbClr>
              </a:solidFill>
              <a:prstDash val="solid"/>
              <a:round/>
            </a:ln>
          </p:spPr>
          <p:txBody>
            <a:bodyPr/>
            <a:lstStyle/>
            <a:p>
              <a:endParaRPr/>
            </a:p>
          </p:txBody>
        </p:sp>
        <p:sp>
          <p:nvSpPr>
            <p:cNvPr id="413" name="pl108"/>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4" name="pl109"/>
            <p:cNvSpPr/>
            <p:nvPr/>
          </p:nvSpPr>
          <p:spPr>
            <a:xfrm>
              <a:off x="6254151" y="519571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5" name="pl110"/>
            <p:cNvSpPr/>
            <p:nvPr/>
          </p:nvSpPr>
          <p:spPr>
            <a:xfrm>
              <a:off x="6254151" y="49610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6" name="pl111"/>
            <p:cNvSpPr/>
            <p:nvPr/>
          </p:nvSpPr>
          <p:spPr>
            <a:xfrm>
              <a:off x="6254151" y="472641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7" name="pl112"/>
            <p:cNvSpPr/>
            <p:nvPr/>
          </p:nvSpPr>
          <p:spPr>
            <a:xfrm>
              <a:off x="6254151" y="44917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8" name="tx113"/>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9" name="tx114"/>
            <p:cNvSpPr/>
            <p:nvPr/>
          </p:nvSpPr>
          <p:spPr>
            <a:xfrm>
              <a:off x="6437031" y="5143527"/>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a:t>
              </a:r>
            </a:p>
          </p:txBody>
        </p:sp>
        <p:sp>
          <p:nvSpPr>
            <p:cNvPr id="420" name="tx115"/>
            <p:cNvSpPr/>
            <p:nvPr/>
          </p:nvSpPr>
          <p:spPr>
            <a:xfrm>
              <a:off x="6437031" y="4908877"/>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a:t>
              </a:r>
            </a:p>
          </p:txBody>
        </p:sp>
        <p:sp>
          <p:nvSpPr>
            <p:cNvPr id="421" name="tx116"/>
            <p:cNvSpPr/>
            <p:nvPr/>
          </p:nvSpPr>
          <p:spPr>
            <a:xfrm>
              <a:off x="6437031" y="4674227"/>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60</a:t>
              </a:r>
            </a:p>
          </p:txBody>
        </p:sp>
        <p:sp>
          <p:nvSpPr>
            <p:cNvPr id="422" name="tx117"/>
            <p:cNvSpPr/>
            <p:nvPr/>
          </p:nvSpPr>
          <p:spPr>
            <a:xfrm>
              <a:off x="6437031" y="4439577"/>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80</a:t>
              </a:r>
            </a:p>
          </p:txBody>
        </p:sp>
        <p:sp>
          <p:nvSpPr>
            <p:cNvPr id="423" name="tx118"/>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24" name="tx119"/>
            <p:cNvSpPr/>
            <p:nvPr/>
          </p:nvSpPr>
          <p:spPr>
            <a:xfrm>
              <a:off x="1242383" y="436313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80.8</a:t>
              </a:r>
            </a:p>
          </p:txBody>
        </p:sp>
        <p:sp>
          <p:nvSpPr>
            <p:cNvPr id="425" name="tx120"/>
            <p:cNvSpPr/>
            <p:nvPr/>
          </p:nvSpPr>
          <p:spPr>
            <a:xfrm>
              <a:off x="2065471" y="4821037"/>
              <a:ext cx="155388"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42</a:t>
              </a:r>
            </a:p>
          </p:txBody>
        </p:sp>
        <p:sp>
          <p:nvSpPr>
            <p:cNvPr id="426" name="tx121"/>
            <p:cNvSpPr/>
            <p:nvPr/>
          </p:nvSpPr>
          <p:spPr>
            <a:xfrm>
              <a:off x="2772052" y="5047475"/>
              <a:ext cx="271896"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22.7</a:t>
              </a:r>
            </a:p>
          </p:txBody>
        </p:sp>
        <p:sp>
          <p:nvSpPr>
            <p:cNvPr id="427" name="tx122"/>
            <p:cNvSpPr/>
            <p:nvPr/>
          </p:nvSpPr>
          <p:spPr>
            <a:xfrm>
              <a:off x="3575733" y="5216090"/>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8.1</a:t>
              </a:r>
            </a:p>
          </p:txBody>
        </p:sp>
        <p:sp>
          <p:nvSpPr>
            <p:cNvPr id="428" name="tx123"/>
            <p:cNvSpPr/>
            <p:nvPr/>
          </p:nvSpPr>
          <p:spPr>
            <a:xfrm>
              <a:off x="4340568" y="5265699"/>
              <a:ext cx="194202"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4.1</a:t>
              </a:r>
            </a:p>
          </p:txBody>
        </p:sp>
        <p:sp>
          <p:nvSpPr>
            <p:cNvPr id="429" name="tx124"/>
            <p:cNvSpPr/>
            <p:nvPr/>
          </p:nvSpPr>
          <p:spPr>
            <a:xfrm>
              <a:off x="5105402" y="5292352"/>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a:t>
              </a:r>
            </a:p>
          </p:txBody>
        </p:sp>
        <p:sp>
          <p:nvSpPr>
            <p:cNvPr id="430" name="tx125"/>
            <p:cNvSpPr/>
            <p:nvPr/>
          </p:nvSpPr>
          <p:spPr>
            <a:xfrm>
              <a:off x="5870237" y="530877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0.2</a:t>
              </a:r>
            </a:p>
          </p:txBody>
        </p:sp>
      </p:grpSp>
      <p:graphicFrame>
        <p:nvGraphicFramePr>
          <p:cNvPr id="431" name="Table 430"/>
          <p:cNvGraphicFramePr>
            <a:graphicFrameLocks noGrp="1"/>
          </p:cNvGraphicFramePr>
          <p:nvPr/>
        </p:nvGraphicFramePr>
        <p:xfrm>
          <a:off x="7315200" y="3657600"/>
          <a:ext cx="1371600" cy="103632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80306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83026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70798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61288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75162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7367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bl>
          </a:graphicData>
        </a:graphic>
      </p:graphicFrame>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Measles cases: Thailand</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74601"/>
              <a:ext cx="218838" cy="37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74066"/>
              <a:ext cx="218838" cy="5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29186"/>
              <a:ext cx="218838" cy="448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08883"/>
              <a:ext cx="218838" cy="203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59641"/>
              <a:ext cx="218838" cy="523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45749"/>
              <a:ext cx="218838" cy="1389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533461"/>
              <a:ext cx="218838" cy="122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472552"/>
              <a:ext cx="218838" cy="609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75669"/>
              <a:ext cx="218838" cy="36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66052"/>
              <a:ext cx="218838" cy="96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556435"/>
              <a:ext cx="218838" cy="96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513692"/>
              <a:ext cx="218838" cy="427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59106"/>
              <a:ext cx="218838" cy="528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55366"/>
              <a:ext cx="218838" cy="37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543612"/>
              <a:ext cx="218838" cy="117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511555"/>
              <a:ext cx="218838" cy="32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64983"/>
              <a:ext cx="218838" cy="470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61778"/>
              <a:ext cx="218838" cy="32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545749"/>
              <a:ext cx="218838" cy="1602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521172"/>
              <a:ext cx="218838" cy="245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79409"/>
              <a:ext cx="218838" cy="325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77806"/>
              <a:ext cx="218838" cy="16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563381"/>
              <a:ext cx="218838" cy="144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510486"/>
              <a:ext cx="218838" cy="528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585821"/>
              <a:ext cx="218838" cy="261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76203"/>
              <a:ext cx="218838" cy="961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58572"/>
              <a:ext cx="218838" cy="176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508883"/>
              <a:ext cx="218838" cy="4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56435"/>
              <a:ext cx="218838" cy="55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51626"/>
              <a:ext cx="218838" cy="48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30789"/>
              <a:ext cx="218838" cy="2083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471483"/>
              <a:ext cx="218838" cy="593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21706"/>
              <a:ext cx="218838" cy="902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12623"/>
              <a:ext cx="218838" cy="90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494458"/>
              <a:ext cx="218838" cy="181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433549"/>
              <a:ext cx="218838" cy="609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416452"/>
              <a:ext cx="218838" cy="1955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399355"/>
              <a:ext cx="218838" cy="1709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382792"/>
              <a:ext cx="218838" cy="165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309595"/>
              <a:ext cx="218838" cy="731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052604"/>
              <a:ext cx="218838" cy="5593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1909415"/>
              <a:ext cx="218838" cy="14318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1865069"/>
              <a:ext cx="218838" cy="443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1654027"/>
              <a:ext cx="218838" cy="211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198464"/>
              <a:ext cx="218838" cy="4135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032301"/>
              <a:ext cx="218838" cy="1661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1978338"/>
              <a:ext cx="218838" cy="53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1675932"/>
              <a:ext cx="218838" cy="3024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305855"/>
              <a:ext cx="218838" cy="3061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204875"/>
              <a:ext cx="218838" cy="1009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168544"/>
              <a:ext cx="218838" cy="3633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1962844"/>
              <a:ext cx="218838" cy="2056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324555"/>
              <a:ext cx="218838" cy="2874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256701"/>
              <a:ext cx="218838" cy="6785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202738"/>
              <a:ext cx="218838" cy="539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1992229"/>
              <a:ext cx="218838" cy="210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387601"/>
              <a:ext cx="218838" cy="2243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243344"/>
              <a:ext cx="218838" cy="1442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208081"/>
              <a:ext cx="218838" cy="352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004518"/>
              <a:ext cx="218838" cy="2035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414315"/>
              <a:ext cx="218838" cy="1976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382792"/>
              <a:ext cx="218838" cy="3152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322952"/>
              <a:ext cx="218838" cy="598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158926"/>
              <a:ext cx="218838" cy="1640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445303"/>
              <a:ext cx="218838" cy="166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429275"/>
              <a:ext cx="218838" cy="1602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368366"/>
              <a:ext cx="218838" cy="609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228384"/>
              <a:ext cx="218838" cy="1399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492855"/>
              <a:ext cx="218838" cy="1191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484306"/>
              <a:ext cx="218838" cy="85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446372"/>
              <a:ext cx="218838" cy="379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325623"/>
              <a:ext cx="218838" cy="1207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498198"/>
              <a:ext cx="218838" cy="113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475758"/>
              <a:ext cx="218838" cy="2243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34083"/>
              <a:ext cx="218838" cy="4167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302115"/>
              <a:ext cx="218838" cy="1319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489649"/>
              <a:ext cx="218838" cy="1223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476292"/>
              <a:ext cx="218838" cy="133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410041"/>
              <a:ext cx="218838" cy="6625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240138"/>
              <a:ext cx="218838" cy="1699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499266"/>
              <a:ext cx="218838" cy="112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490718"/>
              <a:ext cx="218838" cy="85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438892"/>
              <a:ext cx="218838" cy="518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219301"/>
              <a:ext cx="218838" cy="2195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452249"/>
              <a:ext cx="218838" cy="1597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435686"/>
              <a:ext cx="218838" cy="1656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378518"/>
              <a:ext cx="218838" cy="571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158392"/>
              <a:ext cx="218838" cy="2201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446906"/>
              <a:ext cx="218838" cy="1650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432481"/>
              <a:ext cx="218838" cy="1442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389203"/>
              <a:ext cx="218838" cy="4327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185106"/>
              <a:ext cx="218838" cy="204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475223"/>
              <a:ext cx="218838" cy="136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453318"/>
              <a:ext cx="218838" cy="2190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404163"/>
              <a:ext cx="218838" cy="4915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209684"/>
              <a:ext cx="218838" cy="194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564983"/>
              <a:ext cx="218838" cy="470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560709"/>
              <a:ext cx="218838" cy="42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511021"/>
              <a:ext cx="218838" cy="4968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426069"/>
              <a:ext cx="218838" cy="849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07771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54343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rc111"/>
            <p:cNvSpPr/>
            <p:nvPr/>
          </p:nvSpPr>
          <p:spPr>
            <a:xfrm>
              <a:off x="1545759" y="2574601"/>
              <a:ext cx="218838" cy="37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1545759" y="2574066"/>
              <a:ext cx="218838" cy="5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29186"/>
              <a:ext cx="218838" cy="448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08883"/>
              <a:ext cx="218838" cy="203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808365" y="2559641"/>
              <a:ext cx="218838" cy="523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45749"/>
              <a:ext cx="218838" cy="138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33461"/>
              <a:ext cx="218838" cy="122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472552"/>
              <a:ext cx="218838" cy="609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070972" y="2575669"/>
              <a:ext cx="218838" cy="36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66052"/>
              <a:ext cx="218838" cy="96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56435"/>
              <a:ext cx="218838" cy="96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513692"/>
              <a:ext cx="218838" cy="427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333578" y="2559106"/>
              <a:ext cx="218838" cy="528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55366"/>
              <a:ext cx="218838" cy="37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543612"/>
              <a:ext cx="218838" cy="117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511555"/>
              <a:ext cx="218838" cy="320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596184" y="2564983"/>
              <a:ext cx="218838" cy="470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61778"/>
              <a:ext cx="218838" cy="32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45749"/>
              <a:ext cx="218838" cy="1602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521172"/>
              <a:ext cx="218838" cy="2457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858791" y="2579409"/>
              <a:ext cx="218838" cy="325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77806"/>
              <a:ext cx="218838" cy="16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63381"/>
              <a:ext cx="218838" cy="144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510486"/>
              <a:ext cx="218838" cy="5289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121397" y="2585821"/>
              <a:ext cx="218838" cy="261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576203"/>
              <a:ext cx="218838" cy="96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58572"/>
              <a:ext cx="218838" cy="176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08883"/>
              <a:ext cx="218838" cy="496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384004" y="2556435"/>
              <a:ext cx="218838" cy="555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51626"/>
              <a:ext cx="218838" cy="48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30789"/>
              <a:ext cx="218838" cy="208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471483"/>
              <a:ext cx="218838" cy="593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646610" y="2521706"/>
              <a:ext cx="218838" cy="90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12623"/>
              <a:ext cx="218838" cy="90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494458"/>
              <a:ext cx="218838" cy="181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433549"/>
              <a:ext cx="218838" cy="609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909217" y="2416452"/>
              <a:ext cx="218838" cy="1955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399355"/>
              <a:ext cx="218838" cy="170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382792"/>
              <a:ext cx="218838" cy="165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309595"/>
              <a:ext cx="218838" cy="731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171823" y="2052604"/>
              <a:ext cx="218838" cy="5593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1909415"/>
              <a:ext cx="218838" cy="1431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1865069"/>
              <a:ext cx="218838" cy="443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1654027"/>
              <a:ext cx="218838" cy="2110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434430" y="2198464"/>
              <a:ext cx="218838" cy="4135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032301"/>
              <a:ext cx="218838" cy="1661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1978338"/>
              <a:ext cx="218838" cy="53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1675932"/>
              <a:ext cx="218838" cy="30240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697036" y="2305855"/>
              <a:ext cx="218838" cy="3061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204875"/>
              <a:ext cx="218838" cy="1009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168544"/>
              <a:ext cx="218838" cy="363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1962844"/>
              <a:ext cx="218838" cy="20569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959643" y="2324555"/>
              <a:ext cx="218838" cy="2874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256701"/>
              <a:ext cx="218838" cy="678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202738"/>
              <a:ext cx="218838" cy="53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1992229"/>
              <a:ext cx="218838" cy="2105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5222249" y="2387601"/>
              <a:ext cx="218838" cy="2243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243344"/>
              <a:ext cx="218838" cy="1442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208081"/>
              <a:ext cx="218838" cy="352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004518"/>
              <a:ext cx="218838" cy="2035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484856" y="2414315"/>
              <a:ext cx="218838" cy="1976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382792"/>
              <a:ext cx="218838" cy="315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322952"/>
              <a:ext cx="218838" cy="598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158926"/>
              <a:ext cx="218838" cy="1640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747462" y="2445303"/>
              <a:ext cx="218838" cy="1666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429275"/>
              <a:ext cx="218838" cy="160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368366"/>
              <a:ext cx="218838" cy="609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228384"/>
              <a:ext cx="218838" cy="13998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6010069" y="2492855"/>
              <a:ext cx="218838" cy="1191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484306"/>
              <a:ext cx="218838" cy="85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446372"/>
              <a:ext cx="218838" cy="379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325623"/>
              <a:ext cx="218838" cy="1207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272675" y="2498198"/>
              <a:ext cx="218838" cy="113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475758"/>
              <a:ext cx="218838" cy="224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434083"/>
              <a:ext cx="218838" cy="416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302115"/>
              <a:ext cx="218838" cy="1319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535282" y="2489649"/>
              <a:ext cx="218838" cy="1223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476292"/>
              <a:ext cx="218838" cy="133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410041"/>
              <a:ext cx="218838" cy="662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240138"/>
              <a:ext cx="218838" cy="1699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797888" y="2499266"/>
              <a:ext cx="218838" cy="112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490718"/>
              <a:ext cx="218838" cy="85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438892"/>
              <a:ext cx="218838" cy="518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219301"/>
              <a:ext cx="218838" cy="21959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7060495" y="2452249"/>
              <a:ext cx="218838" cy="1597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435686"/>
              <a:ext cx="218838" cy="165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378518"/>
              <a:ext cx="218838" cy="571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158392"/>
              <a:ext cx="218838" cy="2201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323101" y="2446906"/>
              <a:ext cx="218838" cy="1650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432481"/>
              <a:ext cx="218838" cy="144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389203"/>
              <a:ext cx="218838" cy="432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185106"/>
              <a:ext cx="218838" cy="2040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585708" y="2475223"/>
              <a:ext cx="218838" cy="1367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453318"/>
              <a:ext cx="218838" cy="2190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404163"/>
              <a:ext cx="218838" cy="491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209684"/>
              <a:ext cx="218838" cy="19447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848314" y="2564983"/>
              <a:ext cx="218838" cy="470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560709"/>
              <a:ext cx="218838" cy="42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511021"/>
              <a:ext cx="218838" cy="496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426069"/>
              <a:ext cx="218838" cy="8495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6" name="pl215"/>
            <p:cNvSpPr/>
            <p:nvPr/>
          </p:nvSpPr>
          <p:spPr>
            <a:xfrm>
              <a:off x="1274398" y="1543430"/>
              <a:ext cx="0" cy="1068570"/>
            </a:xfrm>
            <a:custGeom>
              <a:avLst/>
              <a:gdLst/>
              <a:ahLst/>
              <a:cxnLst/>
              <a:rect l="0" t="0" r="0" b="0"/>
              <a:pathLst>
                <a:path h="1068570">
                  <a:moveTo>
                    <a:pt x="0" y="1068570"/>
                  </a:moveTo>
                  <a:lnTo>
                    <a:pt x="0" y="0"/>
                  </a:lnTo>
                </a:path>
              </a:pathLst>
            </a:custGeom>
            <a:ln w="9525" cap="rnd">
              <a:solidFill>
                <a:srgbClr val="000000">
                  <a:alpha val="100000"/>
                </a:srgbClr>
              </a:solidFill>
              <a:prstDash val="solid"/>
              <a:round/>
            </a:ln>
          </p:spPr>
          <p:txBody>
            <a:bodyPr/>
            <a:lstStyle/>
            <a:p>
              <a:endParaRPr/>
            </a:p>
          </p:txBody>
        </p:sp>
        <p:sp>
          <p:nvSpPr>
            <p:cNvPr id="217" name="pl216"/>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07771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154343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tx219"/>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1" name="tx220"/>
            <p:cNvSpPr/>
            <p:nvPr/>
          </p:nvSpPr>
          <p:spPr>
            <a:xfrm>
              <a:off x="780741" y="2025526"/>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222" name="tx221"/>
            <p:cNvSpPr/>
            <p:nvPr/>
          </p:nvSpPr>
          <p:spPr>
            <a:xfrm>
              <a:off x="780741" y="1491241"/>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a:t>
              </a:r>
            </a:p>
          </p:txBody>
        </p:sp>
        <p:sp>
          <p:nvSpPr>
            <p:cNvPr id="223" name="pl222"/>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4" name="pl223"/>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5" name="pl224"/>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6" name="pl225"/>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tx249"/>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1" name="tx250"/>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2" name="tx251"/>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3" name="tx252"/>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4" name="tx253"/>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5" name="tx254"/>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6" name="tx255"/>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57" name="tx256"/>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58" name="tx257"/>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59" name="tx258"/>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0" name="tx259"/>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1" name="tx260"/>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2" name="tx261"/>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3" name="tx262"/>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4" name="tx263"/>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5" name="tx264"/>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6" name="tx265"/>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67" name="tx266"/>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68" name="tx267"/>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69" name="tx268"/>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0" name="tx269"/>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1" name="tx270"/>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2" name="tx271"/>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3" name="tx272"/>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4" name="tx273"/>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5" name="tx274"/>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6" name="pl275"/>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77" name="rc276"/>
            <p:cNvSpPr/>
            <p:nvPr/>
          </p:nvSpPr>
          <p:spPr>
            <a:xfrm>
              <a:off x="669613" y="2850401"/>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669613" y="3014993"/>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669613" y="3179585"/>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669613" y="3344177"/>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1" name="tx280"/>
            <p:cNvSpPr/>
            <p:nvPr/>
          </p:nvSpPr>
          <p:spPr>
            <a:xfrm>
              <a:off x="891812" y="2839956"/>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2" name="tx281"/>
            <p:cNvSpPr/>
            <p:nvPr/>
          </p:nvSpPr>
          <p:spPr>
            <a:xfrm>
              <a:off x="891812" y="3002563"/>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3" name="tx282"/>
            <p:cNvSpPr/>
            <p:nvPr/>
          </p:nvSpPr>
          <p:spPr>
            <a:xfrm>
              <a:off x="891812" y="3142946"/>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4" name="tx283"/>
            <p:cNvSpPr/>
            <p:nvPr/>
          </p:nvSpPr>
          <p:spPr>
            <a:xfrm>
              <a:off x="891812" y="3333732"/>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5" name="tx284"/>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6" name="tx285"/>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87" name="grp1"/>
          <p:cNvGrpSpPr/>
          <p:nvPr/>
        </p:nvGrpSpPr>
        <p:grpSpPr>
          <a:xfrm>
            <a:off x="359998" y="3698639"/>
            <a:ext cx="6808552" cy="2508750"/>
            <a:chOff x="359998" y="3698639"/>
            <a:chExt cx="6808552" cy="2508750"/>
          </a:xfrm>
        </p:grpSpPr>
        <p:sp>
          <p:nvSpPr>
            <p:cNvPr id="288"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89" name="rc4"/>
            <p:cNvSpPr/>
            <p:nvPr/>
          </p:nvSpPr>
          <p:spPr>
            <a:xfrm>
              <a:off x="1187123" y="4843440"/>
              <a:ext cx="382417" cy="6324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5"/>
            <p:cNvSpPr/>
            <p:nvPr/>
          </p:nvSpPr>
          <p:spPr>
            <a:xfrm>
              <a:off x="1187123" y="4776193"/>
              <a:ext cx="382417" cy="6724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1" name="rc6"/>
            <p:cNvSpPr/>
            <p:nvPr/>
          </p:nvSpPr>
          <p:spPr>
            <a:xfrm>
              <a:off x="1187123" y="4776193"/>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2" name="rc7"/>
            <p:cNvSpPr/>
            <p:nvPr/>
          </p:nvSpPr>
          <p:spPr>
            <a:xfrm>
              <a:off x="1187123" y="4699878"/>
              <a:ext cx="382417" cy="763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8"/>
            <p:cNvSpPr/>
            <p:nvPr/>
          </p:nvSpPr>
          <p:spPr>
            <a:xfrm>
              <a:off x="1951957" y="4930333"/>
              <a:ext cx="382417" cy="5455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9"/>
            <p:cNvSpPr/>
            <p:nvPr/>
          </p:nvSpPr>
          <p:spPr>
            <a:xfrm>
              <a:off x="1951957" y="4795083"/>
              <a:ext cx="382417" cy="1352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5" name="rc10"/>
            <p:cNvSpPr/>
            <p:nvPr/>
          </p:nvSpPr>
          <p:spPr>
            <a:xfrm>
              <a:off x="1951957" y="4776193"/>
              <a:ext cx="382417" cy="1888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6" name="rc11"/>
            <p:cNvSpPr/>
            <p:nvPr/>
          </p:nvSpPr>
          <p:spPr>
            <a:xfrm>
              <a:off x="1951957" y="4581250"/>
              <a:ext cx="382417" cy="1949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12"/>
            <p:cNvSpPr/>
            <p:nvPr/>
          </p:nvSpPr>
          <p:spPr>
            <a:xfrm>
              <a:off x="2716792" y="5274127"/>
              <a:ext cx="382417" cy="2017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13"/>
            <p:cNvSpPr/>
            <p:nvPr/>
          </p:nvSpPr>
          <p:spPr>
            <a:xfrm>
              <a:off x="2716792" y="5238614"/>
              <a:ext cx="382417" cy="355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9" name="rc14"/>
            <p:cNvSpPr/>
            <p:nvPr/>
          </p:nvSpPr>
          <p:spPr>
            <a:xfrm>
              <a:off x="2716792" y="5209902"/>
              <a:ext cx="382417" cy="2871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0" name="rc15"/>
            <p:cNvSpPr/>
            <p:nvPr/>
          </p:nvSpPr>
          <p:spPr>
            <a:xfrm>
              <a:off x="2716792" y="5009670"/>
              <a:ext cx="382417" cy="2002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16"/>
            <p:cNvSpPr/>
            <p:nvPr/>
          </p:nvSpPr>
          <p:spPr>
            <a:xfrm>
              <a:off x="3481626" y="5424489"/>
              <a:ext cx="382417" cy="513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17"/>
            <p:cNvSpPr/>
            <p:nvPr/>
          </p:nvSpPr>
          <p:spPr>
            <a:xfrm>
              <a:off x="3481626" y="5402577"/>
              <a:ext cx="382417" cy="219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3" name="rc18"/>
            <p:cNvSpPr/>
            <p:nvPr/>
          </p:nvSpPr>
          <p:spPr>
            <a:xfrm>
              <a:off x="3481626" y="5373109"/>
              <a:ext cx="382417" cy="294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4" name="rc19"/>
            <p:cNvSpPr/>
            <p:nvPr/>
          </p:nvSpPr>
          <p:spPr>
            <a:xfrm>
              <a:off x="3481626" y="5197057"/>
              <a:ext cx="382417" cy="176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20"/>
            <p:cNvSpPr/>
            <p:nvPr/>
          </p:nvSpPr>
          <p:spPr>
            <a:xfrm>
              <a:off x="4246460" y="5328529"/>
              <a:ext cx="382417" cy="1473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21"/>
            <p:cNvSpPr/>
            <p:nvPr/>
          </p:nvSpPr>
          <p:spPr>
            <a:xfrm>
              <a:off x="4246460" y="5274127"/>
              <a:ext cx="382417" cy="5440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7" name="rc22"/>
            <p:cNvSpPr/>
            <p:nvPr/>
          </p:nvSpPr>
          <p:spPr>
            <a:xfrm>
              <a:off x="4246460" y="5246926"/>
              <a:ext cx="382417" cy="2720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8" name="rc23"/>
            <p:cNvSpPr/>
            <p:nvPr/>
          </p:nvSpPr>
          <p:spPr>
            <a:xfrm>
              <a:off x="4246460" y="4522314"/>
              <a:ext cx="382417" cy="7246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24"/>
            <p:cNvSpPr/>
            <p:nvPr/>
          </p:nvSpPr>
          <p:spPr>
            <a:xfrm>
              <a:off x="5011295" y="5330796"/>
              <a:ext cx="382417" cy="1450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25"/>
            <p:cNvSpPr/>
            <p:nvPr/>
          </p:nvSpPr>
          <p:spPr>
            <a:xfrm>
              <a:off x="5011295" y="5278660"/>
              <a:ext cx="382417" cy="5213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1" name="rc26"/>
            <p:cNvSpPr/>
            <p:nvPr/>
          </p:nvSpPr>
          <p:spPr>
            <a:xfrm>
              <a:off x="5011295" y="5259015"/>
              <a:ext cx="382417" cy="1964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2" name="rc27"/>
            <p:cNvSpPr/>
            <p:nvPr/>
          </p:nvSpPr>
          <p:spPr>
            <a:xfrm>
              <a:off x="5011295" y="4492846"/>
              <a:ext cx="382417" cy="7661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28"/>
            <p:cNvSpPr/>
            <p:nvPr/>
          </p:nvSpPr>
          <p:spPr>
            <a:xfrm>
              <a:off x="5776129" y="5445646"/>
              <a:ext cx="382417" cy="302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29"/>
            <p:cNvSpPr/>
            <p:nvPr/>
          </p:nvSpPr>
          <p:spPr>
            <a:xfrm>
              <a:off x="5776129" y="5444890"/>
              <a:ext cx="382417" cy="75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5" name="rc30"/>
            <p:cNvSpPr/>
            <p:nvPr/>
          </p:nvSpPr>
          <p:spPr>
            <a:xfrm>
              <a:off x="5776129" y="5441868"/>
              <a:ext cx="382417" cy="3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6" name="rc31"/>
            <p:cNvSpPr/>
            <p:nvPr/>
          </p:nvSpPr>
          <p:spPr>
            <a:xfrm>
              <a:off x="5776129" y="5342130"/>
              <a:ext cx="382417" cy="997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18" name="pl33"/>
            <p:cNvSpPr/>
            <p:nvPr/>
          </p:nvSpPr>
          <p:spPr>
            <a:xfrm>
              <a:off x="1091518" y="5098074"/>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19" name="pl34"/>
            <p:cNvSpPr/>
            <p:nvPr/>
          </p:nvSpPr>
          <p:spPr>
            <a:xfrm>
              <a:off x="1091518" y="472027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0" name="pl35"/>
            <p:cNvSpPr/>
            <p:nvPr/>
          </p:nvSpPr>
          <p:spPr>
            <a:xfrm>
              <a:off x="1091518" y="4342484"/>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1" name="rc36"/>
            <p:cNvSpPr/>
            <p:nvPr/>
          </p:nvSpPr>
          <p:spPr>
            <a:xfrm>
              <a:off x="1187123" y="4843440"/>
              <a:ext cx="382417" cy="6324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2" name="rc37"/>
            <p:cNvSpPr/>
            <p:nvPr/>
          </p:nvSpPr>
          <p:spPr>
            <a:xfrm>
              <a:off x="1187123" y="4776193"/>
              <a:ext cx="382417" cy="6724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3" name="rc38"/>
            <p:cNvSpPr/>
            <p:nvPr/>
          </p:nvSpPr>
          <p:spPr>
            <a:xfrm>
              <a:off x="1187123" y="4776193"/>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4" name="rc39"/>
            <p:cNvSpPr/>
            <p:nvPr/>
          </p:nvSpPr>
          <p:spPr>
            <a:xfrm>
              <a:off x="1187123" y="4699878"/>
              <a:ext cx="382417" cy="763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5" name="rc40"/>
            <p:cNvSpPr/>
            <p:nvPr/>
          </p:nvSpPr>
          <p:spPr>
            <a:xfrm>
              <a:off x="1951957" y="4930333"/>
              <a:ext cx="382417" cy="5455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6" name="rc41"/>
            <p:cNvSpPr/>
            <p:nvPr/>
          </p:nvSpPr>
          <p:spPr>
            <a:xfrm>
              <a:off x="1951957" y="4795083"/>
              <a:ext cx="382417" cy="13525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27" name="rc42"/>
            <p:cNvSpPr/>
            <p:nvPr/>
          </p:nvSpPr>
          <p:spPr>
            <a:xfrm>
              <a:off x="1951957" y="4776193"/>
              <a:ext cx="382417" cy="1888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28" name="rc43"/>
            <p:cNvSpPr/>
            <p:nvPr/>
          </p:nvSpPr>
          <p:spPr>
            <a:xfrm>
              <a:off x="1951957" y="4581250"/>
              <a:ext cx="382417" cy="19494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9" name="rc44"/>
            <p:cNvSpPr/>
            <p:nvPr/>
          </p:nvSpPr>
          <p:spPr>
            <a:xfrm>
              <a:off x="2716792" y="5274127"/>
              <a:ext cx="382417" cy="2017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0" name="rc45"/>
            <p:cNvSpPr/>
            <p:nvPr/>
          </p:nvSpPr>
          <p:spPr>
            <a:xfrm>
              <a:off x="2716792" y="5238614"/>
              <a:ext cx="382417" cy="3551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1" name="rc46"/>
            <p:cNvSpPr/>
            <p:nvPr/>
          </p:nvSpPr>
          <p:spPr>
            <a:xfrm>
              <a:off x="2716792" y="5209902"/>
              <a:ext cx="382417" cy="2871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2" name="rc47"/>
            <p:cNvSpPr/>
            <p:nvPr/>
          </p:nvSpPr>
          <p:spPr>
            <a:xfrm>
              <a:off x="2716792" y="5009670"/>
              <a:ext cx="382417" cy="20023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3" name="rc48"/>
            <p:cNvSpPr/>
            <p:nvPr/>
          </p:nvSpPr>
          <p:spPr>
            <a:xfrm>
              <a:off x="3481626" y="5424489"/>
              <a:ext cx="382417" cy="513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4" name="rc49"/>
            <p:cNvSpPr/>
            <p:nvPr/>
          </p:nvSpPr>
          <p:spPr>
            <a:xfrm>
              <a:off x="3481626" y="5402577"/>
              <a:ext cx="382417" cy="2191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5" name="rc50"/>
            <p:cNvSpPr/>
            <p:nvPr/>
          </p:nvSpPr>
          <p:spPr>
            <a:xfrm>
              <a:off x="3481626" y="5373109"/>
              <a:ext cx="382417" cy="2946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6" name="rc51"/>
            <p:cNvSpPr/>
            <p:nvPr/>
          </p:nvSpPr>
          <p:spPr>
            <a:xfrm>
              <a:off x="3481626" y="5197057"/>
              <a:ext cx="382417" cy="17605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7" name="rc52"/>
            <p:cNvSpPr/>
            <p:nvPr/>
          </p:nvSpPr>
          <p:spPr>
            <a:xfrm>
              <a:off x="4246460" y="5328529"/>
              <a:ext cx="382417" cy="1473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8" name="rc53"/>
            <p:cNvSpPr/>
            <p:nvPr/>
          </p:nvSpPr>
          <p:spPr>
            <a:xfrm>
              <a:off x="4246460" y="5274127"/>
              <a:ext cx="382417" cy="5440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9" name="rc54"/>
            <p:cNvSpPr/>
            <p:nvPr/>
          </p:nvSpPr>
          <p:spPr>
            <a:xfrm>
              <a:off x="4246460" y="5246926"/>
              <a:ext cx="382417" cy="2720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0" name="rc55"/>
            <p:cNvSpPr/>
            <p:nvPr/>
          </p:nvSpPr>
          <p:spPr>
            <a:xfrm>
              <a:off x="4246460" y="4522314"/>
              <a:ext cx="382417" cy="72461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1" name="rc56"/>
            <p:cNvSpPr/>
            <p:nvPr/>
          </p:nvSpPr>
          <p:spPr>
            <a:xfrm>
              <a:off x="5011295" y="5330796"/>
              <a:ext cx="382417" cy="1450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2" name="rc57"/>
            <p:cNvSpPr/>
            <p:nvPr/>
          </p:nvSpPr>
          <p:spPr>
            <a:xfrm>
              <a:off x="5011295" y="5278660"/>
              <a:ext cx="382417" cy="5213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3" name="rc58"/>
            <p:cNvSpPr/>
            <p:nvPr/>
          </p:nvSpPr>
          <p:spPr>
            <a:xfrm>
              <a:off x="5011295" y="5259015"/>
              <a:ext cx="382417" cy="1964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4" name="rc59"/>
            <p:cNvSpPr/>
            <p:nvPr/>
          </p:nvSpPr>
          <p:spPr>
            <a:xfrm>
              <a:off x="5011295" y="4492846"/>
              <a:ext cx="382417" cy="76616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5" name="rc60"/>
            <p:cNvSpPr/>
            <p:nvPr/>
          </p:nvSpPr>
          <p:spPr>
            <a:xfrm>
              <a:off x="5776129" y="5445646"/>
              <a:ext cx="382417" cy="302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6" name="rc61"/>
            <p:cNvSpPr/>
            <p:nvPr/>
          </p:nvSpPr>
          <p:spPr>
            <a:xfrm>
              <a:off x="5776129" y="5444890"/>
              <a:ext cx="382417" cy="755"/>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7" name="rc62"/>
            <p:cNvSpPr/>
            <p:nvPr/>
          </p:nvSpPr>
          <p:spPr>
            <a:xfrm>
              <a:off x="5776129" y="5441868"/>
              <a:ext cx="382417" cy="302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8" name="rc63"/>
            <p:cNvSpPr/>
            <p:nvPr/>
          </p:nvSpPr>
          <p:spPr>
            <a:xfrm>
              <a:off x="5776129" y="5342130"/>
              <a:ext cx="382417" cy="997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9" name="pl64"/>
            <p:cNvSpPr/>
            <p:nvPr/>
          </p:nvSpPr>
          <p:spPr>
            <a:xfrm>
              <a:off x="1091518" y="4342484"/>
              <a:ext cx="0" cy="1133385"/>
            </a:xfrm>
            <a:custGeom>
              <a:avLst/>
              <a:gdLst/>
              <a:ahLst/>
              <a:cxnLst/>
              <a:rect l="0" t="0" r="0" b="0"/>
              <a:pathLst>
                <a:path h="1133385">
                  <a:moveTo>
                    <a:pt x="0" y="1133385"/>
                  </a:moveTo>
                  <a:lnTo>
                    <a:pt x="0" y="0"/>
                  </a:lnTo>
                </a:path>
              </a:pathLst>
            </a:custGeom>
            <a:ln w="9525" cap="rnd">
              <a:solidFill>
                <a:srgbClr val="000000">
                  <a:alpha val="100000"/>
                </a:srgbClr>
              </a:solidFill>
              <a:prstDash val="solid"/>
              <a:round/>
            </a:ln>
          </p:spPr>
          <p:txBody>
            <a:bodyPr/>
            <a:lstStyle/>
            <a:p>
              <a:endParaRPr/>
            </a:p>
          </p:txBody>
        </p:sp>
        <p:sp>
          <p:nvSpPr>
            <p:cNvPr id="350" name="pl65"/>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1" name="pl66"/>
            <p:cNvSpPr/>
            <p:nvPr/>
          </p:nvSpPr>
          <p:spPr>
            <a:xfrm>
              <a:off x="1000079" y="509807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2" name="pl67"/>
            <p:cNvSpPr/>
            <p:nvPr/>
          </p:nvSpPr>
          <p:spPr>
            <a:xfrm>
              <a:off x="1000079" y="472027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3" name="pl68"/>
            <p:cNvSpPr/>
            <p:nvPr/>
          </p:nvSpPr>
          <p:spPr>
            <a:xfrm>
              <a:off x="1000079" y="434248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4" name="tx69"/>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55" name="tx70"/>
            <p:cNvSpPr/>
            <p:nvPr/>
          </p:nvSpPr>
          <p:spPr>
            <a:xfrm>
              <a:off x="675555" y="504588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a:t>
              </a:r>
            </a:p>
          </p:txBody>
        </p:sp>
        <p:sp>
          <p:nvSpPr>
            <p:cNvPr id="356" name="tx71"/>
            <p:cNvSpPr/>
            <p:nvPr/>
          </p:nvSpPr>
          <p:spPr>
            <a:xfrm>
              <a:off x="597861" y="4668090"/>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a:t>
              </a:r>
            </a:p>
          </p:txBody>
        </p:sp>
        <p:sp>
          <p:nvSpPr>
            <p:cNvPr id="357" name="tx72"/>
            <p:cNvSpPr/>
            <p:nvPr/>
          </p:nvSpPr>
          <p:spPr>
            <a:xfrm>
              <a:off x="597861" y="4290295"/>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a:t>
              </a:r>
            </a:p>
          </p:txBody>
        </p:sp>
        <p:sp>
          <p:nvSpPr>
            <p:cNvPr id="358" name="pl73"/>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59" name="pl74"/>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0" name="pl75"/>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1" name="pl76"/>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2" name="pl77"/>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3" name="pl78"/>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4" name="pl79"/>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5" name="pl80"/>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6" name="tx81"/>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67" name="tx82"/>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68" name="tx83"/>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69" name="tx84"/>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70" name="tx85"/>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71" name="tx86"/>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72" name="tx87"/>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73" name="pl88"/>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74" name="rc89"/>
            <p:cNvSpPr/>
            <p:nvPr/>
          </p:nvSpPr>
          <p:spPr>
            <a:xfrm>
              <a:off x="1785884" y="5967381"/>
              <a:ext cx="3773901" cy="240008"/>
            </a:xfrm>
            <a:prstGeom prst="rect">
              <a:avLst/>
            </a:prstGeom>
            <a:solidFill>
              <a:srgbClr val="FFFFFF">
                <a:alpha val="100000"/>
              </a:srgbClr>
            </a:solidFill>
          </p:spPr>
          <p:txBody>
            <a:bodyPr/>
            <a:lstStyle/>
            <a:p>
              <a:endParaRPr/>
            </a:p>
          </p:txBody>
        </p:sp>
        <p:sp>
          <p:nvSpPr>
            <p:cNvPr id="375" name="rc90"/>
            <p:cNvSpPr/>
            <p:nvPr/>
          </p:nvSpPr>
          <p:spPr>
            <a:xfrm>
              <a:off x="1909328" y="609082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76" name="rc91"/>
            <p:cNvSpPr/>
            <p:nvPr/>
          </p:nvSpPr>
          <p:spPr>
            <a:xfrm>
              <a:off x="2837373" y="6090825"/>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77" name="rc92"/>
            <p:cNvSpPr/>
            <p:nvPr/>
          </p:nvSpPr>
          <p:spPr>
            <a:xfrm>
              <a:off x="3765417" y="6090825"/>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78" name="rc93"/>
            <p:cNvSpPr/>
            <p:nvPr/>
          </p:nvSpPr>
          <p:spPr>
            <a:xfrm>
              <a:off x="4693462" y="6090825"/>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79" name="tx94"/>
            <p:cNvSpPr/>
            <p:nvPr/>
          </p:nvSpPr>
          <p:spPr>
            <a:xfrm>
              <a:off x="2131527" y="6079784"/>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80" name="tx95"/>
            <p:cNvSpPr/>
            <p:nvPr/>
          </p:nvSpPr>
          <p:spPr>
            <a:xfrm>
              <a:off x="3059572" y="6079982"/>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81" name="tx96"/>
            <p:cNvSpPr/>
            <p:nvPr/>
          </p:nvSpPr>
          <p:spPr>
            <a:xfrm>
              <a:off x="3987617" y="6079982"/>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82" name="tx97"/>
            <p:cNvSpPr/>
            <p:nvPr/>
          </p:nvSpPr>
          <p:spPr>
            <a:xfrm>
              <a:off x="4915662" y="6080181"/>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83" name="tx98"/>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84" name="tx99"/>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85" name="tx100"/>
            <p:cNvSpPr/>
            <p:nvPr/>
          </p:nvSpPr>
          <p:spPr>
            <a:xfrm>
              <a:off x="1273229" y="3946329"/>
              <a:ext cx="4799210"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Thailand age distribution, vaccination status, and incidence, 2018-12 to 2019-11</a:t>
              </a:r>
            </a:p>
          </p:txBody>
        </p:sp>
        <p:sp>
          <p:nvSpPr>
            <p:cNvPr id="386" name="pt101"/>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87" name="pt102"/>
            <p:cNvSpPr/>
            <p:nvPr/>
          </p:nvSpPr>
          <p:spPr>
            <a:xfrm>
              <a:off x="2108876" y="5146022"/>
              <a:ext cx="68579" cy="68579"/>
            </a:xfrm>
            <a:prstGeom prst="ellipse">
              <a:avLst/>
            </a:prstGeom>
            <a:ln w="9525" cap="rnd">
              <a:solidFill>
                <a:srgbClr val="000000">
                  <a:alpha val="100000"/>
                </a:srgbClr>
              </a:solidFill>
              <a:prstDash val="solid"/>
              <a:round/>
            </a:ln>
          </p:spPr>
          <p:txBody>
            <a:bodyPr/>
            <a:lstStyle/>
            <a:p>
              <a:endParaRPr/>
            </a:p>
          </p:txBody>
        </p:sp>
        <p:sp>
          <p:nvSpPr>
            <p:cNvPr id="388" name="pt103"/>
            <p:cNvSpPr/>
            <p:nvPr/>
          </p:nvSpPr>
          <p:spPr>
            <a:xfrm>
              <a:off x="2873710" y="5296250"/>
              <a:ext cx="68579" cy="68579"/>
            </a:xfrm>
            <a:prstGeom prst="ellipse">
              <a:avLst/>
            </a:prstGeom>
            <a:ln w="9525" cap="rnd">
              <a:solidFill>
                <a:srgbClr val="000000">
                  <a:alpha val="100000"/>
                </a:srgbClr>
              </a:solidFill>
              <a:prstDash val="solid"/>
              <a:round/>
            </a:ln>
          </p:spPr>
          <p:txBody>
            <a:bodyPr/>
            <a:lstStyle/>
            <a:p>
              <a:endParaRPr/>
            </a:p>
          </p:txBody>
        </p:sp>
        <p:sp>
          <p:nvSpPr>
            <p:cNvPr id="389" name="pt104"/>
            <p:cNvSpPr/>
            <p:nvPr/>
          </p:nvSpPr>
          <p:spPr>
            <a:xfrm>
              <a:off x="3638545" y="5338753"/>
              <a:ext cx="68579" cy="68579"/>
            </a:xfrm>
            <a:prstGeom prst="ellipse">
              <a:avLst/>
            </a:prstGeom>
            <a:ln w="9525" cap="rnd">
              <a:solidFill>
                <a:srgbClr val="000000">
                  <a:alpha val="100000"/>
                </a:srgbClr>
              </a:solidFill>
              <a:prstDash val="solid"/>
              <a:round/>
            </a:ln>
          </p:spPr>
          <p:txBody>
            <a:bodyPr/>
            <a:lstStyle/>
            <a:p>
              <a:endParaRPr/>
            </a:p>
          </p:txBody>
        </p:sp>
        <p:sp>
          <p:nvSpPr>
            <p:cNvPr id="390" name="pt105"/>
            <p:cNvSpPr/>
            <p:nvPr/>
          </p:nvSpPr>
          <p:spPr>
            <a:xfrm>
              <a:off x="4403379" y="5304150"/>
              <a:ext cx="68579" cy="68579"/>
            </a:xfrm>
            <a:prstGeom prst="ellipse">
              <a:avLst/>
            </a:prstGeom>
            <a:ln w="9525" cap="rnd">
              <a:solidFill>
                <a:srgbClr val="000000">
                  <a:alpha val="100000"/>
                </a:srgbClr>
              </a:solidFill>
              <a:prstDash val="solid"/>
              <a:round/>
            </a:ln>
          </p:spPr>
          <p:txBody>
            <a:bodyPr/>
            <a:lstStyle/>
            <a:p>
              <a:endParaRPr/>
            </a:p>
          </p:txBody>
        </p:sp>
        <p:sp>
          <p:nvSpPr>
            <p:cNvPr id="391" name="pt106"/>
            <p:cNvSpPr/>
            <p:nvPr/>
          </p:nvSpPr>
          <p:spPr>
            <a:xfrm>
              <a:off x="5168213" y="5340189"/>
              <a:ext cx="68579" cy="68579"/>
            </a:xfrm>
            <a:prstGeom prst="ellipse">
              <a:avLst/>
            </a:prstGeom>
            <a:ln w="9525" cap="rnd">
              <a:solidFill>
                <a:srgbClr val="000000">
                  <a:alpha val="100000"/>
                </a:srgbClr>
              </a:solidFill>
              <a:prstDash val="solid"/>
              <a:round/>
            </a:ln>
          </p:spPr>
          <p:txBody>
            <a:bodyPr/>
            <a:lstStyle/>
            <a:p>
              <a:endParaRPr/>
            </a:p>
          </p:txBody>
        </p:sp>
        <p:sp>
          <p:nvSpPr>
            <p:cNvPr id="392" name="pt107"/>
            <p:cNvSpPr/>
            <p:nvPr/>
          </p:nvSpPr>
          <p:spPr>
            <a:xfrm>
              <a:off x="5933048" y="5392420"/>
              <a:ext cx="68579" cy="68579"/>
            </a:xfrm>
            <a:prstGeom prst="ellipse">
              <a:avLst/>
            </a:prstGeom>
            <a:ln w="9525" cap="rnd">
              <a:solidFill>
                <a:srgbClr val="000000">
                  <a:alpha val="100000"/>
                </a:srgbClr>
              </a:solidFill>
              <a:prstDash val="solid"/>
              <a:round/>
            </a:ln>
          </p:spPr>
          <p:txBody>
            <a:bodyPr/>
            <a:lstStyle/>
            <a:p>
              <a:endParaRPr/>
            </a:p>
          </p:txBody>
        </p:sp>
        <p:sp>
          <p:nvSpPr>
            <p:cNvPr id="393" name="pl108"/>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394" name="pl109"/>
            <p:cNvSpPr/>
            <p:nvPr/>
          </p:nvSpPr>
          <p:spPr>
            <a:xfrm>
              <a:off x="1378331" y="4482380"/>
              <a:ext cx="4589006" cy="944329"/>
            </a:xfrm>
            <a:custGeom>
              <a:avLst/>
              <a:gdLst/>
              <a:ahLst/>
              <a:cxnLst/>
              <a:rect l="0" t="0" r="0" b="0"/>
              <a:pathLst>
                <a:path w="4589006" h="944329">
                  <a:moveTo>
                    <a:pt x="0" y="0"/>
                  </a:moveTo>
                  <a:lnTo>
                    <a:pt x="764834" y="697931"/>
                  </a:lnTo>
                  <a:lnTo>
                    <a:pt x="1529668" y="848160"/>
                  </a:lnTo>
                  <a:lnTo>
                    <a:pt x="2294503" y="890662"/>
                  </a:lnTo>
                  <a:lnTo>
                    <a:pt x="3059337" y="856060"/>
                  </a:lnTo>
                  <a:lnTo>
                    <a:pt x="3824171" y="892099"/>
                  </a:lnTo>
                  <a:lnTo>
                    <a:pt x="4589006" y="944329"/>
                  </a:lnTo>
                </a:path>
              </a:pathLst>
            </a:custGeom>
            <a:ln w="28575" cap="rnd">
              <a:solidFill>
                <a:srgbClr val="00008B">
                  <a:alpha val="100000"/>
                </a:srgbClr>
              </a:solidFill>
              <a:prstDash val="solid"/>
              <a:round/>
            </a:ln>
          </p:spPr>
          <p:txBody>
            <a:bodyPr/>
            <a:lstStyle/>
            <a:p>
              <a:endParaRPr/>
            </a:p>
          </p:txBody>
        </p:sp>
        <p:sp>
          <p:nvSpPr>
            <p:cNvPr id="395" name="pl110"/>
            <p:cNvSpPr/>
            <p:nvPr/>
          </p:nvSpPr>
          <p:spPr>
            <a:xfrm>
              <a:off x="6254151" y="4451042"/>
              <a:ext cx="0" cy="979324"/>
            </a:xfrm>
            <a:custGeom>
              <a:avLst/>
              <a:gdLst/>
              <a:ahLst/>
              <a:cxnLst/>
              <a:rect l="0" t="0" r="0" b="0"/>
              <a:pathLst>
                <a:path h="979324">
                  <a:moveTo>
                    <a:pt x="0" y="979324"/>
                  </a:moveTo>
                  <a:lnTo>
                    <a:pt x="0" y="0"/>
                  </a:lnTo>
                </a:path>
              </a:pathLst>
            </a:custGeom>
            <a:ln w="9525" cap="rnd">
              <a:solidFill>
                <a:srgbClr val="00008B">
                  <a:alpha val="100000"/>
                </a:srgbClr>
              </a:solidFill>
              <a:prstDash val="solid"/>
              <a:round/>
            </a:ln>
          </p:spPr>
          <p:txBody>
            <a:bodyPr/>
            <a:lstStyle/>
            <a:p>
              <a:endParaRPr/>
            </a:p>
          </p:txBody>
        </p:sp>
        <p:sp>
          <p:nvSpPr>
            <p:cNvPr id="396" name="pl111"/>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7" name="pl112"/>
            <p:cNvSpPr/>
            <p:nvPr/>
          </p:nvSpPr>
          <p:spPr>
            <a:xfrm>
              <a:off x="6254151" y="5103925"/>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8" name="pl113"/>
            <p:cNvSpPr/>
            <p:nvPr/>
          </p:nvSpPr>
          <p:spPr>
            <a:xfrm>
              <a:off x="6254151" y="477748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399" name="pl114"/>
            <p:cNvSpPr/>
            <p:nvPr/>
          </p:nvSpPr>
          <p:spPr>
            <a:xfrm>
              <a:off x="6254151" y="445104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0" name="tx115"/>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01" name="tx116"/>
            <p:cNvSpPr/>
            <p:nvPr/>
          </p:nvSpPr>
          <p:spPr>
            <a:xfrm>
              <a:off x="6437031" y="5051736"/>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500</a:t>
              </a:r>
            </a:p>
          </p:txBody>
        </p:sp>
        <p:sp>
          <p:nvSpPr>
            <p:cNvPr id="402" name="tx117"/>
            <p:cNvSpPr/>
            <p:nvPr/>
          </p:nvSpPr>
          <p:spPr>
            <a:xfrm>
              <a:off x="6437031" y="4725294"/>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1000</a:t>
              </a:r>
            </a:p>
          </p:txBody>
        </p:sp>
        <p:sp>
          <p:nvSpPr>
            <p:cNvPr id="403" name="tx118"/>
            <p:cNvSpPr/>
            <p:nvPr/>
          </p:nvSpPr>
          <p:spPr>
            <a:xfrm>
              <a:off x="6437031" y="4398853"/>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1500</a:t>
              </a:r>
            </a:p>
          </p:txBody>
        </p:sp>
        <p:sp>
          <p:nvSpPr>
            <p:cNvPr id="404" name="tx119"/>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05" name="tx120"/>
            <p:cNvSpPr/>
            <p:nvPr/>
          </p:nvSpPr>
          <p:spPr>
            <a:xfrm>
              <a:off x="1222942" y="4363137"/>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1452</a:t>
              </a:r>
            </a:p>
          </p:txBody>
        </p:sp>
        <p:sp>
          <p:nvSpPr>
            <p:cNvPr id="406" name="tx121"/>
            <p:cNvSpPr/>
            <p:nvPr/>
          </p:nvSpPr>
          <p:spPr>
            <a:xfrm>
              <a:off x="2026624" y="5061069"/>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383</a:t>
              </a:r>
            </a:p>
          </p:txBody>
        </p:sp>
        <p:sp>
          <p:nvSpPr>
            <p:cNvPr id="407" name="tx122"/>
            <p:cNvSpPr/>
            <p:nvPr/>
          </p:nvSpPr>
          <p:spPr>
            <a:xfrm>
              <a:off x="2733205" y="5211298"/>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152.9</a:t>
              </a:r>
            </a:p>
          </p:txBody>
        </p:sp>
        <p:sp>
          <p:nvSpPr>
            <p:cNvPr id="408" name="tx123"/>
            <p:cNvSpPr/>
            <p:nvPr/>
          </p:nvSpPr>
          <p:spPr>
            <a:xfrm>
              <a:off x="3536886" y="5253800"/>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87.8</a:t>
              </a:r>
            </a:p>
          </p:txBody>
        </p:sp>
        <p:sp>
          <p:nvSpPr>
            <p:cNvPr id="409" name="tx124"/>
            <p:cNvSpPr/>
            <p:nvPr/>
          </p:nvSpPr>
          <p:spPr>
            <a:xfrm>
              <a:off x="4262873" y="5219198"/>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140.8</a:t>
              </a:r>
            </a:p>
          </p:txBody>
        </p:sp>
        <p:sp>
          <p:nvSpPr>
            <p:cNvPr id="410" name="tx125"/>
            <p:cNvSpPr/>
            <p:nvPr/>
          </p:nvSpPr>
          <p:spPr>
            <a:xfrm>
              <a:off x="5066555" y="525523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85.6</a:t>
              </a:r>
            </a:p>
          </p:txBody>
        </p:sp>
        <p:sp>
          <p:nvSpPr>
            <p:cNvPr id="411" name="tx126"/>
            <p:cNvSpPr/>
            <p:nvPr/>
          </p:nvSpPr>
          <p:spPr>
            <a:xfrm>
              <a:off x="5870237" y="530746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5.6</a:t>
              </a:r>
            </a:p>
          </p:txBody>
        </p:sp>
      </p:grpSp>
      <p:graphicFrame>
        <p:nvGraphicFramePr>
          <p:cNvPr id="412" name="Table 411"/>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6339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5272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4909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5296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extLst>
      <p:ext uri="{BB962C8B-B14F-4D97-AF65-F5344CB8AC3E}">
        <p14:creationId xmlns:p14="http://schemas.microsoft.com/office/powerpoint/2010/main" val="29500023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(WPR),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5120831"/>
              <a:ext cx="94484" cy="19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512083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4586094"/>
              <a:ext cx="94484" cy="53473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585503"/>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585109"/>
              <a:ext cx="94484" cy="3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581368"/>
              <a:ext cx="94484" cy="374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545759" y="4579990"/>
              <a:ext cx="94484" cy="137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545759" y="457999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545759" y="4572312"/>
              <a:ext cx="94484" cy="767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545759" y="4495330"/>
              <a:ext cx="94484" cy="7698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545759" y="4473476"/>
              <a:ext cx="94484" cy="21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659140" y="512161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659140" y="4215952"/>
              <a:ext cx="94484" cy="90566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659140" y="4215558"/>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659140" y="4210045"/>
              <a:ext cx="94484" cy="551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659140" y="4204336"/>
              <a:ext cx="94484" cy="570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659140" y="420433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659140" y="4204139"/>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659140" y="4201579"/>
              <a:ext cx="94484" cy="255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659140" y="4124794"/>
              <a:ext cx="94484" cy="7678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659140" y="4105697"/>
              <a:ext cx="94484" cy="19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772522" y="5120634"/>
              <a:ext cx="94484" cy="21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772522" y="5120634"/>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772522" y="3914719"/>
              <a:ext cx="94484" cy="120591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772522" y="3914129"/>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772522" y="3909600"/>
              <a:ext cx="94484" cy="45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772522" y="3898968"/>
              <a:ext cx="94484" cy="106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772522" y="3832225"/>
              <a:ext cx="94484" cy="667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772522" y="3832028"/>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1772522" y="3828287"/>
              <a:ext cx="94484" cy="374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1772522" y="3765284"/>
              <a:ext cx="94484" cy="6300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1772522" y="3745005"/>
              <a:ext cx="94484" cy="202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1885903" y="5121028"/>
              <a:ext cx="94484" cy="1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1885903" y="512102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1885903" y="3553437"/>
              <a:ext cx="94484" cy="156759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1885903" y="3551271"/>
              <a:ext cx="94484" cy="216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1885903" y="3550878"/>
              <a:ext cx="94484" cy="3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1885903" y="3534339"/>
              <a:ext cx="94484" cy="165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1885903" y="3040357"/>
              <a:ext cx="94484" cy="49398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1885903" y="3039964"/>
              <a:ext cx="94484" cy="39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1885903" y="3037207"/>
              <a:ext cx="94484" cy="275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1885903" y="2993696"/>
              <a:ext cx="94484" cy="4351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1885903" y="2972629"/>
              <a:ext cx="94484" cy="210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1999285" y="5121815"/>
              <a:ext cx="94484" cy="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1999285" y="512181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1999285" y="3663889"/>
              <a:ext cx="94484" cy="145792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1999285" y="3663495"/>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1999285" y="3663298"/>
              <a:ext cx="94484" cy="1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1999285" y="3648532"/>
              <a:ext cx="94484" cy="1476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1999285" y="1867519"/>
              <a:ext cx="94484" cy="17810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1999285" y="1866535"/>
              <a:ext cx="94484" cy="9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1999285" y="1864763"/>
              <a:ext cx="94484" cy="17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1999285" y="1834836"/>
              <a:ext cx="94484" cy="2992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1999285" y="1809438"/>
              <a:ext cx="94484" cy="253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112667" y="5121815"/>
              <a:ext cx="94484" cy="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112667" y="512181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112667" y="4152555"/>
              <a:ext cx="94484" cy="96926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112667" y="4151964"/>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112667" y="415196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112667" y="4131488"/>
              <a:ext cx="94484" cy="2047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112667" y="2936403"/>
              <a:ext cx="94484" cy="119508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112667" y="2936403"/>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112667" y="2935812"/>
              <a:ext cx="94484" cy="5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112667" y="2911792"/>
              <a:ext cx="94484" cy="2401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112667" y="2898010"/>
              <a:ext cx="94484" cy="137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226048" y="5122209"/>
              <a:ext cx="94484" cy="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226048" y="512220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226048" y="4478595"/>
              <a:ext cx="94484" cy="64361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226048" y="4478398"/>
              <a:ext cx="94484" cy="1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226048" y="447839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226048" y="4453000"/>
              <a:ext cx="94484" cy="2539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226048" y="4232096"/>
              <a:ext cx="94484" cy="22090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226048" y="4232096"/>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226048" y="4229930"/>
              <a:ext cx="94484" cy="216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226048" y="4212211"/>
              <a:ext cx="94484" cy="1771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226048" y="4205517"/>
              <a:ext cx="94484" cy="66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339430"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2339430" y="512142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2339430" y="4756005"/>
              <a:ext cx="94484" cy="36541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2339430" y="4755611"/>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2339430" y="475561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2339430" y="4716234"/>
              <a:ext cx="94484" cy="393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2339430" y="4682370"/>
              <a:ext cx="94484" cy="3386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2339430" y="468237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2339430" y="4681779"/>
              <a:ext cx="94484" cy="5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339430" y="4667604"/>
              <a:ext cx="94484" cy="1417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339430" y="4662878"/>
              <a:ext cx="94484" cy="47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452812" y="5121028"/>
              <a:ext cx="94484" cy="1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452812" y="512102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452812" y="4921781"/>
              <a:ext cx="94484" cy="19924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452812" y="4921584"/>
              <a:ext cx="94484" cy="1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452812" y="492158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452812" y="4889098"/>
              <a:ext cx="94484" cy="324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452812" y="4871182"/>
              <a:ext cx="94484" cy="1791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452812" y="4871182"/>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452812" y="4869607"/>
              <a:ext cx="94484" cy="15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452812" y="4857400"/>
              <a:ext cx="94484" cy="1220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452812" y="4852478"/>
              <a:ext cx="94484" cy="4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566193"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566193"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566193" y="5026326"/>
              <a:ext cx="94484" cy="9647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6193" y="5025736"/>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6193" y="502573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6193" y="4991084"/>
              <a:ext cx="94484" cy="3465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6193" y="4959780"/>
              <a:ext cx="94484" cy="3130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6193" y="495978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6193" y="4958795"/>
              <a:ext cx="94484" cy="98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6193" y="4946982"/>
              <a:ext cx="94484" cy="118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566193" y="4941666"/>
              <a:ext cx="94484" cy="53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679575"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679575" y="512201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679575" y="4981437"/>
              <a:ext cx="94484" cy="14057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679575" y="4980846"/>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679575" y="498084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2679575" y="4947770"/>
              <a:ext cx="94484" cy="330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679575" y="4877679"/>
              <a:ext cx="94484" cy="7009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679575" y="487767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679575" y="4877088"/>
              <a:ext cx="94484" cy="5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679575" y="4857990"/>
              <a:ext cx="94484" cy="1909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679575" y="4843421"/>
              <a:ext cx="94484" cy="145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792956" y="5121815"/>
              <a:ext cx="94484" cy="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792956" y="5121815"/>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792956" y="4763486"/>
              <a:ext cx="94484" cy="35832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792956" y="4763289"/>
              <a:ext cx="94484" cy="1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792956" y="476328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792956" y="4739860"/>
              <a:ext cx="94484" cy="2342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792956" y="4588653"/>
              <a:ext cx="94484" cy="15120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792956" y="4588456"/>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792956" y="4587669"/>
              <a:ext cx="94484" cy="7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792956" y="4579006"/>
              <a:ext cx="94484" cy="866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792956" y="4571327"/>
              <a:ext cx="94484" cy="76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906338"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2906338" y="5121224"/>
              <a:ext cx="94484" cy="39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2906338" y="4769983"/>
              <a:ext cx="94484" cy="35124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2906338" y="4769786"/>
              <a:ext cx="94484" cy="1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2906338" y="476978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2906338" y="4727260"/>
              <a:ext cx="94484" cy="4252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2906338" y="4122826"/>
              <a:ext cx="94484" cy="60443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2906338" y="4122629"/>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2906338" y="4122235"/>
              <a:ext cx="94484" cy="39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2906338" y="4109437"/>
              <a:ext cx="94484" cy="1279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2906338" y="4100775"/>
              <a:ext cx="94484" cy="8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019720" y="5119846"/>
              <a:ext cx="94484" cy="2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019720" y="511984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019720" y="4591016"/>
              <a:ext cx="94484" cy="52883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019720" y="4590622"/>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019720" y="459062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019720" y="4542582"/>
              <a:ext cx="94484" cy="480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3019720" y="3649516"/>
              <a:ext cx="94484" cy="89306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3019720" y="3648532"/>
              <a:ext cx="94484" cy="9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3019720" y="3646760"/>
              <a:ext cx="94484" cy="17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3019720" y="3638491"/>
              <a:ext cx="94484" cy="826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3019720" y="3633766"/>
              <a:ext cx="94484" cy="47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3133101" y="5119649"/>
              <a:ext cx="94484" cy="3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3133101" y="511964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3133101" y="4115147"/>
              <a:ext cx="94484" cy="100450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3133101" y="4114753"/>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3133101" y="411475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3133101" y="4074786"/>
              <a:ext cx="94484" cy="3996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3133101" y="2155561"/>
              <a:ext cx="94484" cy="191922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3133101" y="2155167"/>
              <a:ext cx="94484" cy="39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3133101" y="2152017"/>
              <a:ext cx="94484" cy="31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3133101" y="2138432"/>
              <a:ext cx="94484" cy="1358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3133101" y="2129572"/>
              <a:ext cx="94484" cy="88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3246483" y="5120831"/>
              <a:ext cx="94484" cy="19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3246483" y="512083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3246483" y="4087583"/>
              <a:ext cx="94484" cy="103324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3246483" y="4087583"/>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3246483" y="408758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3246483" y="4050372"/>
              <a:ext cx="94484" cy="3721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3246483" y="2498336"/>
              <a:ext cx="94484" cy="155203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3246483" y="2494398"/>
              <a:ext cx="94484" cy="393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3246483" y="2490263"/>
              <a:ext cx="94484" cy="413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3246483" y="2477663"/>
              <a:ext cx="94484" cy="1260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3246483" y="2461912"/>
              <a:ext cx="94484" cy="157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3359865" y="5121815"/>
              <a:ext cx="94484" cy="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3359865" y="5121421"/>
              <a:ext cx="94484" cy="39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3359865" y="4337823"/>
              <a:ext cx="94484" cy="78359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3359865" y="4337232"/>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3359865" y="433723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3359865" y="4306715"/>
              <a:ext cx="94484" cy="305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3359865" y="3733586"/>
              <a:ext cx="94484" cy="57312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3359865" y="3726301"/>
              <a:ext cx="94484" cy="72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3359865" y="3719410"/>
              <a:ext cx="94484" cy="68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3359865" y="3710354"/>
              <a:ext cx="94484" cy="905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3359865" y="3695587"/>
              <a:ext cx="94484" cy="147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3473246"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3473246" y="5121224"/>
              <a:ext cx="94484" cy="78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3473246" y="4604601"/>
              <a:ext cx="94484" cy="51662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3473246" y="4603813"/>
              <a:ext cx="94484" cy="78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3473246" y="460381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3473246" y="4581565"/>
              <a:ext cx="94484" cy="2224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3473246" y="4501630"/>
              <a:ext cx="94484" cy="799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3473246" y="4495921"/>
              <a:ext cx="94484" cy="570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3473246" y="4493558"/>
              <a:ext cx="94484" cy="236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3473246" y="4483320"/>
              <a:ext cx="94484" cy="1023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3473246" y="4468357"/>
              <a:ext cx="94484" cy="149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3586628"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3586628" y="5120634"/>
              <a:ext cx="94484" cy="98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3586628" y="4786915"/>
              <a:ext cx="94484" cy="33371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3586628" y="4785734"/>
              <a:ext cx="94484" cy="118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3586628" y="478573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3586628" y="4771952"/>
              <a:ext cx="94484" cy="1378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3586628" y="4748917"/>
              <a:ext cx="94484" cy="230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3586628" y="4747932"/>
              <a:ext cx="94484" cy="9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3586628" y="4747145"/>
              <a:ext cx="94484" cy="7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3586628" y="4734938"/>
              <a:ext cx="94484" cy="1220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3586628" y="4730016"/>
              <a:ext cx="94484" cy="4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3700010" y="5122603"/>
              <a:ext cx="94484" cy="1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3700010" y="5120437"/>
              <a:ext cx="94484" cy="2165"/>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3700010" y="4949935"/>
              <a:ext cx="94484" cy="17050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3700010" y="4934775"/>
              <a:ext cx="94484" cy="1516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3700010" y="493477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3700010" y="4914299"/>
              <a:ext cx="94484" cy="2047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3700010" y="4909574"/>
              <a:ext cx="94484" cy="472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3700010" y="4908983"/>
              <a:ext cx="94484" cy="59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3700010" y="4906424"/>
              <a:ext cx="94484" cy="255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3700010" y="4896383"/>
              <a:ext cx="94484" cy="1004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3700010" y="4876104"/>
              <a:ext cx="94484" cy="202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3813391"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3813391" y="5121224"/>
              <a:ext cx="94484" cy="19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3813391" y="5050346"/>
              <a:ext cx="94484" cy="708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3813391" y="5041880"/>
              <a:ext cx="94484" cy="846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3813391" y="504188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3813391" y="5024554"/>
              <a:ext cx="94484" cy="173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3813391" y="5023373"/>
              <a:ext cx="94484" cy="118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3813391" y="5023176"/>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3813391" y="5020223"/>
              <a:ext cx="94484" cy="295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3813391" y="5007229"/>
              <a:ext cx="94484" cy="1299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3813391" y="5003291"/>
              <a:ext cx="94484" cy="39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3926773"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3926773" y="5119649"/>
              <a:ext cx="94484" cy="177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3926773" y="5076729"/>
              <a:ext cx="94484" cy="4292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3926773" y="5074366"/>
              <a:ext cx="94484" cy="2362"/>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3926773" y="507436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3926773" y="5059009"/>
              <a:ext cx="94484" cy="153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3926773" y="5058615"/>
              <a:ext cx="94484" cy="39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3926773" y="5058418"/>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3926773" y="5055268"/>
              <a:ext cx="94484" cy="31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3926773" y="5046409"/>
              <a:ext cx="94484" cy="885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3926773" y="5045030"/>
              <a:ext cx="94484" cy="13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4040154"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4040154" y="5119256"/>
              <a:ext cx="94484" cy="236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4040154" y="5067278"/>
              <a:ext cx="94484" cy="5197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4040154" y="5066884"/>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4040154" y="506688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4040154" y="5055071"/>
              <a:ext cx="94484" cy="1181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4040154" y="5054481"/>
              <a:ext cx="94484" cy="59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4040154" y="505448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4040154" y="5049756"/>
              <a:ext cx="94484" cy="472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4040154" y="5041093"/>
              <a:ext cx="94484" cy="866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4040154" y="5038927"/>
              <a:ext cx="94484" cy="21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4153536" y="5119649"/>
              <a:ext cx="94484" cy="31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4153536" y="5117681"/>
              <a:ext cx="94484" cy="196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4153536" y="4966867"/>
              <a:ext cx="94484" cy="15081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4153536" y="4964702"/>
              <a:ext cx="94484" cy="216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4153536" y="4963127"/>
              <a:ext cx="94484" cy="157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4153536" y="4949935"/>
              <a:ext cx="94484" cy="131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4153536" y="4948951"/>
              <a:ext cx="94484" cy="98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4153536" y="4948951"/>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4153536" y="4945604"/>
              <a:ext cx="94484" cy="33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4153536" y="4937532"/>
              <a:ext cx="94484" cy="807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4153536" y="4937532"/>
              <a:ext cx="94484"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4266918" y="5121028"/>
              <a:ext cx="94484" cy="17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4266918" y="5120240"/>
              <a:ext cx="94484" cy="78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4266918" y="5012348"/>
              <a:ext cx="94484" cy="10789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4266918" y="5009197"/>
              <a:ext cx="94484" cy="315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4266918" y="5008607"/>
              <a:ext cx="94484" cy="59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4266918" y="4993447"/>
              <a:ext cx="94484" cy="1516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4266918" y="4993053"/>
              <a:ext cx="94484" cy="39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4266918" y="4991872"/>
              <a:ext cx="94484" cy="118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4266918" y="4989115"/>
              <a:ext cx="94484" cy="275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4266918" y="4977302"/>
              <a:ext cx="94484" cy="118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4266918" y="4969033"/>
              <a:ext cx="94484" cy="8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4380299"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4380299" y="5120437"/>
              <a:ext cx="94484" cy="98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4380299" y="4992856"/>
              <a:ext cx="94484" cy="12758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4380299" y="4987540"/>
              <a:ext cx="94484" cy="531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4380299" y="498754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4380299" y="4975530"/>
              <a:ext cx="94484" cy="1200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4380299" y="4975333"/>
              <a:ext cx="94484" cy="1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4380299" y="4974743"/>
              <a:ext cx="94484" cy="59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4380299" y="4972774"/>
              <a:ext cx="94484" cy="196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4380299" y="4956826"/>
              <a:ext cx="94484" cy="1594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4380299" y="4945801"/>
              <a:ext cx="94484" cy="110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4493681" y="5117877"/>
              <a:ext cx="94484" cy="4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4493681" y="5117877"/>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4493681" y="4903274"/>
              <a:ext cx="94484" cy="21460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4493681" y="4889886"/>
              <a:ext cx="94484" cy="1338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4493681" y="488988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4493681" y="4865866"/>
              <a:ext cx="94484" cy="2401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4493681" y="486586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4493681" y="4865472"/>
              <a:ext cx="94484" cy="39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4493681" y="4862322"/>
              <a:ext cx="94484" cy="31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4493681" y="4843421"/>
              <a:ext cx="94484" cy="18900"/>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4493681" y="4826095"/>
              <a:ext cx="94484" cy="173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4607063"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4607063" y="512142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4607063" y="4949738"/>
              <a:ext cx="94484" cy="1716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4607063" y="4940682"/>
              <a:ext cx="94484" cy="905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4607063" y="494068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4607063" y="4912724"/>
              <a:ext cx="94484" cy="2795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4607063" y="4911937"/>
              <a:ext cx="94484" cy="78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4607063" y="4911937"/>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4607063" y="4910755"/>
              <a:ext cx="94484" cy="11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4607063" y="4893233"/>
              <a:ext cx="94484" cy="1752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4607063" y="4881617"/>
              <a:ext cx="94484" cy="11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4720444"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4720444" y="512201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4720444" y="4971396"/>
              <a:ext cx="94484" cy="15061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4720444" y="4970805"/>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4720444" y="4970805"/>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4720444" y="4934185"/>
              <a:ext cx="94484" cy="3662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4720444" y="4933791"/>
              <a:ext cx="94484" cy="39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4720444" y="4933003"/>
              <a:ext cx="94484" cy="78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4720444" y="4931231"/>
              <a:ext cx="94484" cy="17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4720444" y="4912134"/>
              <a:ext cx="94484" cy="1909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4720444" y="4901502"/>
              <a:ext cx="94484" cy="10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4833826"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4833826" y="5122603"/>
              <a:ext cx="94484" cy="19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4833826" y="5024161"/>
              <a:ext cx="94484" cy="9844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4833826" y="5023176"/>
              <a:ext cx="94484" cy="98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4833826" y="502317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4833826" y="4995809"/>
              <a:ext cx="94484" cy="2736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4833826" y="499580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4833826" y="499580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4833826" y="4994234"/>
              <a:ext cx="94484" cy="15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4833826" y="4972380"/>
              <a:ext cx="94484" cy="2185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4833826" y="4964111"/>
              <a:ext cx="94484" cy="8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4947207" y="5122406"/>
              <a:ext cx="94484" cy="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4947207" y="512240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4947207" y="5042471"/>
              <a:ext cx="94484" cy="799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4947207" y="5042077"/>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4947207" y="5042077"/>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4947207" y="5003094"/>
              <a:ext cx="94484" cy="3898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4947207" y="500309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4947207" y="5003094"/>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4947207" y="5002700"/>
              <a:ext cx="94484" cy="39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4947207" y="4979862"/>
              <a:ext cx="94484" cy="2283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4947207" y="4970805"/>
              <a:ext cx="94484" cy="90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5060589"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5060589" y="512201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5060589" y="5064522"/>
              <a:ext cx="94484" cy="5749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5060589" y="5063144"/>
              <a:ext cx="94484" cy="137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5060589" y="506314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5060589" y="5024948"/>
              <a:ext cx="94484" cy="3819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5060589" y="502494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5060589" y="502494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5060589" y="5023767"/>
              <a:ext cx="94484" cy="11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5060589" y="4990100"/>
              <a:ext cx="94484" cy="3366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5060589" y="4981043"/>
              <a:ext cx="94484" cy="90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5173971" y="5120043"/>
              <a:ext cx="94484" cy="27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5173971" y="512004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5173971" y="5072988"/>
              <a:ext cx="94484" cy="4705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5173971" y="5071216"/>
              <a:ext cx="94484" cy="177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5173971" y="507121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5173971" y="5040305"/>
              <a:ext cx="94484" cy="3091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5173971" y="504030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5173971" y="504030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65" name="rc364"/>
            <p:cNvSpPr/>
            <p:nvPr/>
          </p:nvSpPr>
          <p:spPr>
            <a:xfrm>
              <a:off x="5173971" y="5038336"/>
              <a:ext cx="94484" cy="196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6" name="rc365"/>
            <p:cNvSpPr/>
            <p:nvPr/>
          </p:nvSpPr>
          <p:spPr>
            <a:xfrm>
              <a:off x="5173971" y="4978680"/>
              <a:ext cx="94484" cy="5965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67" name="rc366"/>
            <p:cNvSpPr/>
            <p:nvPr/>
          </p:nvSpPr>
          <p:spPr>
            <a:xfrm>
              <a:off x="5173971" y="4971789"/>
              <a:ext cx="94484" cy="68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8" name="rc367"/>
            <p:cNvSpPr/>
            <p:nvPr/>
          </p:nvSpPr>
          <p:spPr>
            <a:xfrm>
              <a:off x="5287352"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9" name="rc368"/>
            <p:cNvSpPr/>
            <p:nvPr/>
          </p:nvSpPr>
          <p:spPr>
            <a:xfrm>
              <a:off x="5287352" y="512142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70" name="rc369"/>
            <p:cNvSpPr/>
            <p:nvPr/>
          </p:nvSpPr>
          <p:spPr>
            <a:xfrm>
              <a:off x="5287352" y="5085982"/>
              <a:ext cx="94484" cy="354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1" name="rc370"/>
            <p:cNvSpPr/>
            <p:nvPr/>
          </p:nvSpPr>
          <p:spPr>
            <a:xfrm>
              <a:off x="5287352" y="5085392"/>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72" name="rc371"/>
            <p:cNvSpPr/>
            <p:nvPr/>
          </p:nvSpPr>
          <p:spPr>
            <a:xfrm>
              <a:off x="5287352" y="5085392"/>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73" name="rc372"/>
            <p:cNvSpPr/>
            <p:nvPr/>
          </p:nvSpPr>
          <p:spPr>
            <a:xfrm>
              <a:off x="5287352" y="5051527"/>
              <a:ext cx="94484" cy="3386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4" name="rc373"/>
            <p:cNvSpPr/>
            <p:nvPr/>
          </p:nvSpPr>
          <p:spPr>
            <a:xfrm>
              <a:off x="5287352" y="505152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75" name="rc374"/>
            <p:cNvSpPr/>
            <p:nvPr/>
          </p:nvSpPr>
          <p:spPr>
            <a:xfrm>
              <a:off x="5287352" y="5051527"/>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76" name="rc375"/>
            <p:cNvSpPr/>
            <p:nvPr/>
          </p:nvSpPr>
          <p:spPr>
            <a:xfrm>
              <a:off x="5287352" y="5050740"/>
              <a:ext cx="94484" cy="7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5287352" y="4987934"/>
              <a:ext cx="94484" cy="62806"/>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5287352" y="4977302"/>
              <a:ext cx="94484" cy="10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5400734" y="5122800"/>
              <a:ext cx="94484"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5400734" y="5122800"/>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5400734" y="5083029"/>
              <a:ext cx="94484" cy="3977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5400734" y="508302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5400734" y="508302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5400734" y="5055465"/>
              <a:ext cx="94484" cy="2756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5400734" y="505546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5400734" y="505546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5400734" y="5054678"/>
              <a:ext cx="94484" cy="7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5400734" y="4965883"/>
              <a:ext cx="94484" cy="8879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5400734" y="4955645"/>
              <a:ext cx="94484" cy="102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5514116" y="5122406"/>
              <a:ext cx="94484" cy="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5514116" y="512240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5514116" y="5071807"/>
              <a:ext cx="94484" cy="5059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5514116" y="5071413"/>
              <a:ext cx="94484" cy="39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5514116" y="507141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5514116" y="5050740"/>
              <a:ext cx="94484" cy="2067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5514116" y="505074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5514116" y="5050740"/>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5514116" y="5048771"/>
              <a:ext cx="94484" cy="196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5514116" y="4947770"/>
              <a:ext cx="94484" cy="10100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5514116" y="4944423"/>
              <a:ext cx="94484" cy="33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5627497" y="5122209"/>
              <a:ext cx="94484" cy="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5627497" y="512220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5627497" y="5049559"/>
              <a:ext cx="94484" cy="7265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5627497" y="5049362"/>
              <a:ext cx="94484" cy="19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5627497" y="5048377"/>
              <a:ext cx="94484" cy="9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5627497" y="5025736"/>
              <a:ext cx="94484" cy="2264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5627497" y="502573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5627497" y="5025539"/>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5627497" y="5024357"/>
              <a:ext cx="94484" cy="11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5627497" y="4754430"/>
              <a:ext cx="94484" cy="26992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5627497" y="4746160"/>
              <a:ext cx="94484" cy="8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5740879" y="5122406"/>
              <a:ext cx="94484" cy="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5740879" y="512240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5740879" y="5040305"/>
              <a:ext cx="94484" cy="8210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5740879" y="5038927"/>
              <a:ext cx="94484" cy="137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5740879" y="5038927"/>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5740879" y="5012348"/>
              <a:ext cx="94484" cy="2657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5740879" y="501234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5740879" y="5011363"/>
              <a:ext cx="94484" cy="9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5740879" y="5010182"/>
              <a:ext cx="94484" cy="11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5740879" y="4643387"/>
              <a:ext cx="94484" cy="36679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5740879" y="4635905"/>
              <a:ext cx="94484" cy="74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5854261" y="5116893"/>
              <a:ext cx="94484" cy="59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5854261" y="5116893"/>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5854261" y="5006638"/>
              <a:ext cx="94484" cy="11025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5854261" y="5002700"/>
              <a:ext cx="94484" cy="393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5854261" y="5002700"/>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5854261" y="4972774"/>
              <a:ext cx="94484" cy="2992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5854261" y="4972577"/>
              <a:ext cx="94484" cy="1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5854261" y="4971593"/>
              <a:ext cx="94484" cy="98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5854261" y="4970018"/>
              <a:ext cx="94484" cy="15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5854261" y="4480564"/>
              <a:ext cx="94484" cy="48945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5854261" y="4460875"/>
              <a:ext cx="94484" cy="196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5967642" y="5120831"/>
              <a:ext cx="94484" cy="19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5967642" y="512083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5967642" y="5012938"/>
              <a:ext cx="94484" cy="10789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5967642" y="4992462"/>
              <a:ext cx="94484" cy="2047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5967642" y="4992069"/>
              <a:ext cx="94484" cy="3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5967642" y="4947573"/>
              <a:ext cx="94484" cy="4449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5967642" y="4947573"/>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5967642" y="4944619"/>
              <a:ext cx="94484" cy="295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5967642" y="4943241"/>
              <a:ext cx="94484" cy="137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5967642" y="4514428"/>
              <a:ext cx="94484" cy="42881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5967642" y="4491589"/>
              <a:ext cx="94484" cy="228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6081024"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6081024" y="512201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6081024" y="4995416"/>
              <a:ext cx="94484" cy="12659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6081024" y="4986556"/>
              <a:ext cx="94484" cy="885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6081024" y="4986162"/>
              <a:ext cx="94484" cy="39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6081024" y="4938122"/>
              <a:ext cx="94484" cy="4803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6081024" y="493812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6081024" y="4937925"/>
              <a:ext cx="94484" cy="19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6081024" y="4935760"/>
              <a:ext cx="94484" cy="216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6081024" y="4556758"/>
              <a:ext cx="94484" cy="37900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6081024" y="4531951"/>
              <a:ext cx="94484" cy="248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6194405" y="5122406"/>
              <a:ext cx="94484" cy="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6194405" y="5122406"/>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6194405" y="5040305"/>
              <a:ext cx="94484" cy="8210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6194405" y="5037746"/>
              <a:ext cx="94484" cy="255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6194405" y="5037746"/>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6194405" y="5004078"/>
              <a:ext cx="94484" cy="3366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6194405" y="500407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6194405" y="500407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6194405" y="5003685"/>
              <a:ext cx="94484" cy="39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6194405" y="4701861"/>
              <a:ext cx="94484" cy="301823"/>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6194405" y="4674298"/>
              <a:ext cx="94484" cy="27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6307787"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6307787" y="5121618"/>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6307787" y="5065309"/>
              <a:ext cx="94484" cy="563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6307787" y="5063144"/>
              <a:ext cx="94484" cy="216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6307787" y="5063144"/>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6307787" y="5022979"/>
              <a:ext cx="94484" cy="4016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6307787" y="502297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6307787" y="502297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6307787" y="5021207"/>
              <a:ext cx="94484" cy="17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6307787" y="4738679"/>
              <a:ext cx="94484" cy="28252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6307787" y="4717809"/>
              <a:ext cx="94484" cy="208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6421169" y="5118862"/>
              <a:ext cx="94484" cy="39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6421169" y="5118468"/>
              <a:ext cx="94484" cy="39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6421169" y="5083029"/>
              <a:ext cx="94484" cy="3543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6421169" y="5082438"/>
              <a:ext cx="94484" cy="59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6421169" y="508243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6421169" y="5051134"/>
              <a:ext cx="94484" cy="3130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6421169" y="505113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6421169" y="5050543"/>
              <a:ext cx="94484" cy="59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6421169" y="5049559"/>
              <a:ext cx="94484" cy="98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6421169" y="4793216"/>
              <a:ext cx="94484" cy="25634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6421169" y="4778449"/>
              <a:ext cx="94484" cy="147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6534550" y="5122012"/>
              <a:ext cx="94484" cy="7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6534550" y="5122012"/>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6534550" y="5097008"/>
              <a:ext cx="94484" cy="2500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6534550" y="5094251"/>
              <a:ext cx="94484" cy="275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6534550" y="509425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6534550" y="5067278"/>
              <a:ext cx="94484" cy="269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6534550" y="5067278"/>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6534550" y="5067278"/>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6534550" y="5066884"/>
              <a:ext cx="94484" cy="39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6534550" y="4803847"/>
              <a:ext cx="94484" cy="26303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6534550" y="4775496"/>
              <a:ext cx="94484" cy="28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6647932" y="5122209"/>
              <a:ext cx="94484" cy="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6647932" y="5122209"/>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6647932" y="5093858"/>
              <a:ext cx="94484" cy="2835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6647932" y="5088148"/>
              <a:ext cx="94484" cy="5709"/>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6647932" y="5087951"/>
              <a:ext cx="94484" cy="1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6647932" y="5058025"/>
              <a:ext cx="94484" cy="2992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6647932" y="505802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6647932" y="5058025"/>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6647932" y="5057434"/>
              <a:ext cx="94484" cy="5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6647932" y="4681386"/>
              <a:ext cx="94484" cy="37604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6647932" y="4645946"/>
              <a:ext cx="94484" cy="354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6761314" y="5121421"/>
              <a:ext cx="94484" cy="13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6761314" y="5121421"/>
              <a:ext cx="94484" cy="0"/>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6761314" y="5091692"/>
              <a:ext cx="94484" cy="297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6761314" y="5088148"/>
              <a:ext cx="94484" cy="3543"/>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6761314" y="5088148"/>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6761314" y="5058812"/>
              <a:ext cx="94484" cy="2933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6761314" y="505881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6761314" y="5058025"/>
              <a:ext cx="94484" cy="78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6761314" y="5056843"/>
              <a:ext cx="94484" cy="11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6761314" y="4524666"/>
              <a:ext cx="94484" cy="53217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6761314" y="4501040"/>
              <a:ext cx="94484" cy="236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6874695" y="5120831"/>
              <a:ext cx="94484" cy="19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6874695" y="5120634"/>
              <a:ext cx="94484" cy="196"/>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6874695" y="5090707"/>
              <a:ext cx="94484" cy="2992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6874695" y="5087951"/>
              <a:ext cx="94484" cy="2756"/>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6874695" y="508795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6874695" y="5065506"/>
              <a:ext cx="94484" cy="2244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6874695" y="5065506"/>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6874695" y="5065112"/>
              <a:ext cx="94484" cy="393"/>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6874695" y="5063734"/>
              <a:ext cx="94484" cy="137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6874695" y="4522697"/>
              <a:ext cx="94484" cy="541037"/>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6874695" y="4518169"/>
              <a:ext cx="94484" cy="45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6988077" y="5117877"/>
              <a:ext cx="94484" cy="4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6988077" y="5117090"/>
              <a:ext cx="94484" cy="78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6988077" y="5089526"/>
              <a:ext cx="94484" cy="2756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6988077" y="5061569"/>
              <a:ext cx="94484" cy="2795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6988077" y="5060978"/>
              <a:ext cx="94484" cy="59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6988077" y="5045227"/>
              <a:ext cx="94484" cy="1575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6988077" y="5045227"/>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6988077" y="5041880"/>
              <a:ext cx="94484" cy="3347"/>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6988077" y="5031839"/>
              <a:ext cx="94484" cy="1004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6988077" y="3785957"/>
              <a:ext cx="94484" cy="1245882"/>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6988077" y="3623134"/>
              <a:ext cx="94484" cy="1628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7101458" y="5118862"/>
              <a:ext cx="94484" cy="39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7101458" y="5117877"/>
              <a:ext cx="94484" cy="984"/>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7101458" y="5089329"/>
              <a:ext cx="94484" cy="2854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7101458" y="5060387"/>
              <a:ext cx="94484" cy="28941"/>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7101458" y="5018648"/>
              <a:ext cx="94484" cy="4173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7101458" y="5001322"/>
              <a:ext cx="94484" cy="173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7101458" y="5001322"/>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7101458" y="4999747"/>
              <a:ext cx="94484" cy="157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7101458" y="4990100"/>
              <a:ext cx="94484" cy="96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7101458" y="2129375"/>
              <a:ext cx="94484" cy="286072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7101458" y="1887011"/>
              <a:ext cx="94484" cy="242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7214840" y="5113940"/>
              <a:ext cx="94484" cy="88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7214840" y="5110002"/>
              <a:ext cx="94484" cy="393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7214840" y="5053693"/>
              <a:ext cx="94484" cy="563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7214840" y="5034005"/>
              <a:ext cx="94484" cy="1968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7214840" y="5002700"/>
              <a:ext cx="94484" cy="3130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7214840" y="4984390"/>
              <a:ext cx="94484" cy="1831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7214840" y="4983996"/>
              <a:ext cx="94484" cy="39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7214840" y="4973365"/>
              <a:ext cx="94484" cy="10631"/>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7214840" y="4965686"/>
              <a:ext cx="94484" cy="767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7214840" y="2717467"/>
              <a:ext cx="94484" cy="224821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7214840" y="2467425"/>
              <a:ext cx="94484" cy="2500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7328222" y="5118271"/>
              <a:ext cx="94484" cy="45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7328222" y="5114924"/>
              <a:ext cx="94484" cy="334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7328222" y="5023964"/>
              <a:ext cx="94484" cy="9096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7328222" y="5004669"/>
              <a:ext cx="94484" cy="1929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7328222" y="4976908"/>
              <a:ext cx="94484" cy="2776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7328222" y="4962339"/>
              <a:ext cx="94484" cy="145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7328222" y="496233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7328222" y="4951904"/>
              <a:ext cx="94484" cy="104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7328222" y="4940288"/>
              <a:ext cx="94484" cy="1161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7328222" y="3835769"/>
              <a:ext cx="94484" cy="110451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7328222" y="3630616"/>
              <a:ext cx="94484" cy="2051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7441603" y="5119846"/>
              <a:ext cx="94484" cy="2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7441603" y="5117484"/>
              <a:ext cx="94484" cy="236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7441603" y="5015104"/>
              <a:ext cx="94484" cy="10237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7441603" y="4990100"/>
              <a:ext cx="94484" cy="2500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7441603" y="4985374"/>
              <a:ext cx="94484" cy="472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7441603" y="4971789"/>
              <a:ext cx="94484" cy="1358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7441603" y="497178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7441603" y="4954267"/>
              <a:ext cx="94484" cy="17522"/>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7441603" y="4949738"/>
              <a:ext cx="94484" cy="452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7441603" y="4401416"/>
              <a:ext cx="94484" cy="548321"/>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7441603" y="4185435"/>
              <a:ext cx="94484" cy="2159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7554985" y="5122209"/>
              <a:ext cx="94484" cy="5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7554985" y="5117877"/>
              <a:ext cx="94484" cy="4331"/>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7554985" y="5047590"/>
              <a:ext cx="94484" cy="7028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7554985" y="5037942"/>
              <a:ext cx="94484" cy="9647"/>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7554985" y="5028492"/>
              <a:ext cx="94484" cy="945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7554985" y="5003094"/>
              <a:ext cx="94484" cy="2539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7554985" y="500309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7554985" y="4982618"/>
              <a:ext cx="94484" cy="2047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7554985" y="4975530"/>
              <a:ext cx="94484" cy="70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7554985" y="4601451"/>
              <a:ext cx="94484" cy="37407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7554985" y="4446109"/>
              <a:ext cx="94484" cy="1553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7668367" y="5119059"/>
              <a:ext cx="94484" cy="37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7668367" y="5111971"/>
              <a:ext cx="94484" cy="7087"/>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7668367" y="5050543"/>
              <a:ext cx="94484" cy="614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7668367" y="5046409"/>
              <a:ext cx="94484" cy="413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7668367" y="5040699"/>
              <a:ext cx="94484" cy="570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7668367" y="5019435"/>
              <a:ext cx="94484" cy="2126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7668367" y="5019435"/>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7668367" y="4980059"/>
              <a:ext cx="94484" cy="39376"/>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7668367" y="4968246"/>
              <a:ext cx="94484" cy="1181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7668367" y="4703437"/>
              <a:ext cx="94484" cy="264809"/>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7668367" y="4583534"/>
              <a:ext cx="94484" cy="1199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7781748" y="5120043"/>
              <a:ext cx="94484" cy="27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7781748" y="5103505"/>
              <a:ext cx="94484" cy="1653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7781748" y="5051527"/>
              <a:ext cx="94484" cy="5197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7781748" y="5049559"/>
              <a:ext cx="94484" cy="1968"/>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7781748" y="5041093"/>
              <a:ext cx="94484" cy="846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7781748" y="5021601"/>
              <a:ext cx="94484" cy="194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7781748" y="502160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7781748" y="4919615"/>
              <a:ext cx="94484" cy="10198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7781748" y="4916465"/>
              <a:ext cx="94484" cy="315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7781748" y="4693789"/>
              <a:ext cx="94484" cy="22267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7781748" y="4584519"/>
              <a:ext cx="94484" cy="1092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7895130" y="5117287"/>
              <a:ext cx="94484" cy="55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7895130" y="5091889"/>
              <a:ext cx="94484" cy="25398"/>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7895130" y="5056646"/>
              <a:ext cx="94484" cy="3524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7895130" y="5049952"/>
              <a:ext cx="94484" cy="6694"/>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7895130" y="5049165"/>
              <a:ext cx="94484" cy="78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7895130" y="5036171"/>
              <a:ext cx="94484" cy="1299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7895130" y="503617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7895130" y="4903471"/>
              <a:ext cx="94484" cy="132699"/>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7895130" y="4899730"/>
              <a:ext cx="94484" cy="374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7895130" y="4689852"/>
              <a:ext cx="94484" cy="20987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7895130" y="4608932"/>
              <a:ext cx="94484" cy="809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8008512" y="5113743"/>
              <a:ext cx="94484" cy="90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8008512" y="5077910"/>
              <a:ext cx="94484" cy="35832"/>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8008512" y="5047984"/>
              <a:ext cx="94484" cy="2992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8008512" y="5044833"/>
              <a:ext cx="94484" cy="315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8008512" y="5037549"/>
              <a:ext cx="94484" cy="72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8008512" y="5021010"/>
              <a:ext cx="94484" cy="165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8008512" y="5021010"/>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8008512" y="4959976"/>
              <a:ext cx="94484" cy="61034"/>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8008512" y="4944029"/>
              <a:ext cx="94484" cy="1594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8008512" y="4782584"/>
              <a:ext cx="94484" cy="161444"/>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8008512" y="4695955"/>
              <a:ext cx="94484" cy="8662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8121893" y="5117090"/>
              <a:ext cx="94484" cy="57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8121893" y="5098977"/>
              <a:ext cx="94484" cy="18113"/>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8121893" y="5058615"/>
              <a:ext cx="94484" cy="4036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8121893" y="5057040"/>
              <a:ext cx="94484" cy="1575"/>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8121893" y="5055465"/>
              <a:ext cx="94484" cy="157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8121893" y="5039714"/>
              <a:ext cx="94484" cy="1575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8121893" y="5039714"/>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8121893" y="5010379"/>
              <a:ext cx="94484" cy="29335"/>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8121893" y="5009788"/>
              <a:ext cx="94484" cy="59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8121893" y="4883979"/>
              <a:ext cx="94484" cy="125808"/>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8121893" y="4840271"/>
              <a:ext cx="94484" cy="43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8235275" y="5121618"/>
              <a:ext cx="94484" cy="11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8235275" y="5115909"/>
              <a:ext cx="94484" cy="5709"/>
            </a:xfrm>
            <a:prstGeom prst="rect">
              <a:avLst/>
            </a:prstGeom>
            <a:solidFill>
              <a:srgbClr val="696969">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8235275" y="511590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8235275" y="5115909"/>
              <a:ext cx="94484" cy="0"/>
            </a:xfrm>
            <a:prstGeom prst="rect">
              <a:avLst/>
            </a:prstGeom>
            <a:solidFill>
              <a:srgbClr val="919191">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8235275" y="5115909"/>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8235275" y="5115909"/>
              <a:ext cx="94484"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8235275" y="5115909"/>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8235275" y="5115909"/>
              <a:ext cx="94484" cy="0"/>
            </a:xfrm>
            <a:prstGeom prst="rect">
              <a:avLst/>
            </a:prstGeom>
            <a:solidFill>
              <a:srgbClr val="C7C7C7">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8235275" y="5115909"/>
              <a:ext cx="94484" cy="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8235275" y="5086573"/>
              <a:ext cx="94484" cy="29335"/>
            </a:xfrm>
            <a:prstGeom prst="rect">
              <a:avLst/>
            </a:prstGeom>
            <a:solidFill>
              <a:srgbClr val="DCDCDC">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8235275" y="5063341"/>
              <a:ext cx="94484" cy="232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65" name="pl6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6" name="pl665"/>
            <p:cNvSpPr/>
            <p:nvPr/>
          </p:nvSpPr>
          <p:spPr>
            <a:xfrm>
              <a:off x="1274398" y="472903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7" name="pl666"/>
            <p:cNvSpPr/>
            <p:nvPr/>
          </p:nvSpPr>
          <p:spPr>
            <a:xfrm>
              <a:off x="1274398" y="433526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8" name="pl667"/>
            <p:cNvSpPr/>
            <p:nvPr/>
          </p:nvSpPr>
          <p:spPr>
            <a:xfrm>
              <a:off x="1274398" y="39414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69" name="pl668"/>
            <p:cNvSpPr/>
            <p:nvPr/>
          </p:nvSpPr>
          <p:spPr>
            <a:xfrm>
              <a:off x="1274398" y="354772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0" name="pl669"/>
            <p:cNvSpPr/>
            <p:nvPr/>
          </p:nvSpPr>
          <p:spPr>
            <a:xfrm>
              <a:off x="1274398" y="3153959"/>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1" name="pl670"/>
            <p:cNvSpPr/>
            <p:nvPr/>
          </p:nvSpPr>
          <p:spPr>
            <a:xfrm>
              <a:off x="1274398" y="276019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2" name="pl671"/>
            <p:cNvSpPr/>
            <p:nvPr/>
          </p:nvSpPr>
          <p:spPr>
            <a:xfrm>
              <a:off x="1274398" y="236642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3" name="pl672"/>
            <p:cNvSpPr/>
            <p:nvPr/>
          </p:nvSpPr>
          <p:spPr>
            <a:xfrm>
              <a:off x="1274398" y="197265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4" name="pl673"/>
            <p:cNvSpPr/>
            <p:nvPr/>
          </p:nvSpPr>
          <p:spPr>
            <a:xfrm>
              <a:off x="1274398" y="157888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675" name="rc674"/>
            <p:cNvSpPr/>
            <p:nvPr/>
          </p:nvSpPr>
          <p:spPr>
            <a:xfrm>
              <a:off x="1545759" y="5120831"/>
              <a:ext cx="94484" cy="196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76" name="rc675"/>
            <p:cNvSpPr/>
            <p:nvPr/>
          </p:nvSpPr>
          <p:spPr>
            <a:xfrm>
              <a:off x="1545759" y="512083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1545759" y="4586094"/>
              <a:ext cx="94484" cy="53473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1545759" y="4585503"/>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1545759" y="4585109"/>
              <a:ext cx="94484" cy="3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1545759" y="4581368"/>
              <a:ext cx="94484" cy="374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1545759" y="4579990"/>
              <a:ext cx="94484" cy="1378"/>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1545759" y="457999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1545759" y="4572312"/>
              <a:ext cx="94484" cy="767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1545759" y="4495330"/>
              <a:ext cx="94484" cy="7698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1545759" y="4473476"/>
              <a:ext cx="94484" cy="2185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1659140"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1659140" y="512161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1659140" y="4215952"/>
              <a:ext cx="94484" cy="90566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1659140" y="4215558"/>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1659140" y="4210045"/>
              <a:ext cx="94484" cy="5512"/>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1659140" y="4204336"/>
              <a:ext cx="94484" cy="570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1659140" y="420433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1659140" y="4204139"/>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1659140" y="4201579"/>
              <a:ext cx="94484" cy="255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1659140" y="4124794"/>
              <a:ext cx="94484" cy="7678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1659140" y="4105697"/>
              <a:ext cx="94484" cy="1909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1772522" y="5120634"/>
              <a:ext cx="94484" cy="2165"/>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1772522" y="5120634"/>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1772522" y="3914719"/>
              <a:ext cx="94484" cy="120591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1772522" y="3914129"/>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1772522" y="3909600"/>
              <a:ext cx="94484" cy="4528"/>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1772522" y="3898968"/>
              <a:ext cx="94484" cy="1063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1772522" y="3832225"/>
              <a:ext cx="94484" cy="6674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1772522" y="3832028"/>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1772522" y="3828287"/>
              <a:ext cx="94484" cy="374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1772522" y="3765284"/>
              <a:ext cx="94484" cy="6300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1772522" y="3745005"/>
              <a:ext cx="94484" cy="2027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1885903" y="5121028"/>
              <a:ext cx="94484" cy="177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1885903" y="512102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1885903" y="3553437"/>
              <a:ext cx="94484" cy="156759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1885903" y="3551271"/>
              <a:ext cx="94484" cy="216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1885903" y="3550878"/>
              <a:ext cx="94484" cy="3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1885903" y="3534339"/>
              <a:ext cx="94484" cy="1653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1885903" y="3040357"/>
              <a:ext cx="94484" cy="49398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1885903" y="3039964"/>
              <a:ext cx="94484" cy="39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1885903" y="3037207"/>
              <a:ext cx="94484" cy="275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1885903" y="2993696"/>
              <a:ext cx="94484" cy="4351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1885903" y="2972629"/>
              <a:ext cx="94484" cy="2106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1999285" y="5121815"/>
              <a:ext cx="94484" cy="98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1999285" y="512181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1999285" y="3663889"/>
              <a:ext cx="94484" cy="14579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1999285" y="3663495"/>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1999285" y="3663298"/>
              <a:ext cx="94484" cy="19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1999285" y="3648532"/>
              <a:ext cx="94484" cy="1476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1999285" y="1867519"/>
              <a:ext cx="94484" cy="1781012"/>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1999285" y="1866535"/>
              <a:ext cx="94484" cy="9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1999285" y="1864763"/>
              <a:ext cx="94484" cy="17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1999285" y="1834836"/>
              <a:ext cx="94484" cy="2992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1999285" y="1809438"/>
              <a:ext cx="94484" cy="2539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2112667" y="5121815"/>
              <a:ext cx="94484" cy="98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2112667" y="512181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2112667" y="4152555"/>
              <a:ext cx="94484" cy="96926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2112667" y="4151964"/>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2112667" y="415196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2112667" y="4131488"/>
              <a:ext cx="94484" cy="2047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2112667" y="2936403"/>
              <a:ext cx="94484" cy="119508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2112667" y="2936403"/>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2112667" y="2935812"/>
              <a:ext cx="94484" cy="5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2112667" y="2911792"/>
              <a:ext cx="94484" cy="2401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2112667" y="2898010"/>
              <a:ext cx="94484" cy="1378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2226048" y="5122209"/>
              <a:ext cx="94484" cy="5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2226048" y="512220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2226048" y="4478595"/>
              <a:ext cx="94484" cy="64361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2226048" y="4478398"/>
              <a:ext cx="94484" cy="1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2226048" y="447839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46" name="rc745"/>
            <p:cNvSpPr/>
            <p:nvPr/>
          </p:nvSpPr>
          <p:spPr>
            <a:xfrm>
              <a:off x="2226048" y="4453000"/>
              <a:ext cx="94484" cy="2539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47" name="rc746"/>
            <p:cNvSpPr/>
            <p:nvPr/>
          </p:nvSpPr>
          <p:spPr>
            <a:xfrm>
              <a:off x="2226048" y="4232096"/>
              <a:ext cx="94484" cy="22090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48" name="rc747"/>
            <p:cNvSpPr/>
            <p:nvPr/>
          </p:nvSpPr>
          <p:spPr>
            <a:xfrm>
              <a:off x="2226048" y="4232096"/>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49" name="rc748"/>
            <p:cNvSpPr/>
            <p:nvPr/>
          </p:nvSpPr>
          <p:spPr>
            <a:xfrm>
              <a:off x="2226048" y="4229930"/>
              <a:ext cx="94484" cy="216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50" name="rc749"/>
            <p:cNvSpPr/>
            <p:nvPr/>
          </p:nvSpPr>
          <p:spPr>
            <a:xfrm>
              <a:off x="2226048" y="4212211"/>
              <a:ext cx="94484" cy="1771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51" name="rc750"/>
            <p:cNvSpPr/>
            <p:nvPr/>
          </p:nvSpPr>
          <p:spPr>
            <a:xfrm>
              <a:off x="2226048" y="4205517"/>
              <a:ext cx="94484" cy="669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52" name="rc751"/>
            <p:cNvSpPr/>
            <p:nvPr/>
          </p:nvSpPr>
          <p:spPr>
            <a:xfrm>
              <a:off x="2339430"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53" name="rc752"/>
            <p:cNvSpPr/>
            <p:nvPr/>
          </p:nvSpPr>
          <p:spPr>
            <a:xfrm>
              <a:off x="2339430" y="512142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54" name="rc753"/>
            <p:cNvSpPr/>
            <p:nvPr/>
          </p:nvSpPr>
          <p:spPr>
            <a:xfrm>
              <a:off x="2339430" y="4756005"/>
              <a:ext cx="94484" cy="36541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55" name="rc754"/>
            <p:cNvSpPr/>
            <p:nvPr/>
          </p:nvSpPr>
          <p:spPr>
            <a:xfrm>
              <a:off x="2339430" y="4755611"/>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56" name="rc755"/>
            <p:cNvSpPr/>
            <p:nvPr/>
          </p:nvSpPr>
          <p:spPr>
            <a:xfrm>
              <a:off x="2339430" y="475561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57" name="rc756"/>
            <p:cNvSpPr/>
            <p:nvPr/>
          </p:nvSpPr>
          <p:spPr>
            <a:xfrm>
              <a:off x="2339430" y="4716234"/>
              <a:ext cx="94484" cy="3937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58" name="rc757"/>
            <p:cNvSpPr/>
            <p:nvPr/>
          </p:nvSpPr>
          <p:spPr>
            <a:xfrm>
              <a:off x="2339430" y="4682370"/>
              <a:ext cx="94484" cy="3386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59" name="rc758"/>
            <p:cNvSpPr/>
            <p:nvPr/>
          </p:nvSpPr>
          <p:spPr>
            <a:xfrm>
              <a:off x="2339430" y="468237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60" name="rc759"/>
            <p:cNvSpPr/>
            <p:nvPr/>
          </p:nvSpPr>
          <p:spPr>
            <a:xfrm>
              <a:off x="2339430" y="4681779"/>
              <a:ext cx="94484" cy="5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61" name="rc760"/>
            <p:cNvSpPr/>
            <p:nvPr/>
          </p:nvSpPr>
          <p:spPr>
            <a:xfrm>
              <a:off x="2339430" y="4667604"/>
              <a:ext cx="94484" cy="1417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62" name="rc761"/>
            <p:cNvSpPr/>
            <p:nvPr/>
          </p:nvSpPr>
          <p:spPr>
            <a:xfrm>
              <a:off x="2339430" y="4662878"/>
              <a:ext cx="94484" cy="472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63" name="rc762"/>
            <p:cNvSpPr/>
            <p:nvPr/>
          </p:nvSpPr>
          <p:spPr>
            <a:xfrm>
              <a:off x="2452812" y="5121028"/>
              <a:ext cx="94484" cy="177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64" name="rc763"/>
            <p:cNvSpPr/>
            <p:nvPr/>
          </p:nvSpPr>
          <p:spPr>
            <a:xfrm>
              <a:off x="2452812" y="512102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65" name="rc764"/>
            <p:cNvSpPr/>
            <p:nvPr/>
          </p:nvSpPr>
          <p:spPr>
            <a:xfrm>
              <a:off x="2452812" y="4921781"/>
              <a:ext cx="94484" cy="19924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66" name="rc765"/>
            <p:cNvSpPr/>
            <p:nvPr/>
          </p:nvSpPr>
          <p:spPr>
            <a:xfrm>
              <a:off x="2452812" y="4921584"/>
              <a:ext cx="94484" cy="1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67" name="rc766"/>
            <p:cNvSpPr/>
            <p:nvPr/>
          </p:nvSpPr>
          <p:spPr>
            <a:xfrm>
              <a:off x="2452812" y="492158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68" name="rc767"/>
            <p:cNvSpPr/>
            <p:nvPr/>
          </p:nvSpPr>
          <p:spPr>
            <a:xfrm>
              <a:off x="2452812" y="4889098"/>
              <a:ext cx="94484" cy="3248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69" name="rc768"/>
            <p:cNvSpPr/>
            <p:nvPr/>
          </p:nvSpPr>
          <p:spPr>
            <a:xfrm>
              <a:off x="2452812" y="4871182"/>
              <a:ext cx="94484" cy="1791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70" name="rc769"/>
            <p:cNvSpPr/>
            <p:nvPr/>
          </p:nvSpPr>
          <p:spPr>
            <a:xfrm>
              <a:off x="2452812" y="4871182"/>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71" name="rc770"/>
            <p:cNvSpPr/>
            <p:nvPr/>
          </p:nvSpPr>
          <p:spPr>
            <a:xfrm>
              <a:off x="2452812" y="4869607"/>
              <a:ext cx="94484" cy="157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72" name="rc771"/>
            <p:cNvSpPr/>
            <p:nvPr/>
          </p:nvSpPr>
          <p:spPr>
            <a:xfrm>
              <a:off x="2452812" y="4857400"/>
              <a:ext cx="94484" cy="1220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73" name="rc772"/>
            <p:cNvSpPr/>
            <p:nvPr/>
          </p:nvSpPr>
          <p:spPr>
            <a:xfrm>
              <a:off x="2452812" y="4852478"/>
              <a:ext cx="94484" cy="492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74" name="rc773"/>
            <p:cNvSpPr/>
            <p:nvPr/>
          </p:nvSpPr>
          <p:spPr>
            <a:xfrm>
              <a:off x="2566193"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75" name="rc774"/>
            <p:cNvSpPr/>
            <p:nvPr/>
          </p:nvSpPr>
          <p:spPr>
            <a:xfrm>
              <a:off x="2566193"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76" name="rc775"/>
            <p:cNvSpPr/>
            <p:nvPr/>
          </p:nvSpPr>
          <p:spPr>
            <a:xfrm>
              <a:off x="2566193" y="5026326"/>
              <a:ext cx="94484" cy="9647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77" name="rc776"/>
            <p:cNvSpPr/>
            <p:nvPr/>
          </p:nvSpPr>
          <p:spPr>
            <a:xfrm>
              <a:off x="2566193" y="5025736"/>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78" name="rc777"/>
            <p:cNvSpPr/>
            <p:nvPr/>
          </p:nvSpPr>
          <p:spPr>
            <a:xfrm>
              <a:off x="2566193" y="502573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79" name="rc778"/>
            <p:cNvSpPr/>
            <p:nvPr/>
          </p:nvSpPr>
          <p:spPr>
            <a:xfrm>
              <a:off x="2566193" y="4991084"/>
              <a:ext cx="94484" cy="3465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80" name="rc779"/>
            <p:cNvSpPr/>
            <p:nvPr/>
          </p:nvSpPr>
          <p:spPr>
            <a:xfrm>
              <a:off x="2566193" y="4959780"/>
              <a:ext cx="94484" cy="3130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81" name="rc780"/>
            <p:cNvSpPr/>
            <p:nvPr/>
          </p:nvSpPr>
          <p:spPr>
            <a:xfrm>
              <a:off x="2566193" y="495978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82" name="rc781"/>
            <p:cNvSpPr/>
            <p:nvPr/>
          </p:nvSpPr>
          <p:spPr>
            <a:xfrm>
              <a:off x="2566193" y="4958795"/>
              <a:ext cx="94484" cy="98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83" name="rc782"/>
            <p:cNvSpPr/>
            <p:nvPr/>
          </p:nvSpPr>
          <p:spPr>
            <a:xfrm>
              <a:off x="2566193" y="4946982"/>
              <a:ext cx="94484" cy="118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84" name="rc783"/>
            <p:cNvSpPr/>
            <p:nvPr/>
          </p:nvSpPr>
          <p:spPr>
            <a:xfrm>
              <a:off x="2566193" y="4941666"/>
              <a:ext cx="94484" cy="531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85" name="rc784"/>
            <p:cNvSpPr/>
            <p:nvPr/>
          </p:nvSpPr>
          <p:spPr>
            <a:xfrm>
              <a:off x="2679575"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86" name="rc785"/>
            <p:cNvSpPr/>
            <p:nvPr/>
          </p:nvSpPr>
          <p:spPr>
            <a:xfrm>
              <a:off x="2679575" y="512201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87" name="rc786"/>
            <p:cNvSpPr/>
            <p:nvPr/>
          </p:nvSpPr>
          <p:spPr>
            <a:xfrm>
              <a:off x="2679575" y="4981437"/>
              <a:ext cx="94484" cy="14057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88" name="rc787"/>
            <p:cNvSpPr/>
            <p:nvPr/>
          </p:nvSpPr>
          <p:spPr>
            <a:xfrm>
              <a:off x="2679575" y="4980846"/>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789" name="rc788"/>
            <p:cNvSpPr/>
            <p:nvPr/>
          </p:nvSpPr>
          <p:spPr>
            <a:xfrm>
              <a:off x="2679575" y="498084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790" name="rc789"/>
            <p:cNvSpPr/>
            <p:nvPr/>
          </p:nvSpPr>
          <p:spPr>
            <a:xfrm>
              <a:off x="2679575" y="4947770"/>
              <a:ext cx="94484" cy="3307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791" name="rc790"/>
            <p:cNvSpPr/>
            <p:nvPr/>
          </p:nvSpPr>
          <p:spPr>
            <a:xfrm>
              <a:off x="2679575" y="4877679"/>
              <a:ext cx="94484" cy="700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792" name="rc791"/>
            <p:cNvSpPr/>
            <p:nvPr/>
          </p:nvSpPr>
          <p:spPr>
            <a:xfrm>
              <a:off x="2679575" y="487767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793" name="rc792"/>
            <p:cNvSpPr/>
            <p:nvPr/>
          </p:nvSpPr>
          <p:spPr>
            <a:xfrm>
              <a:off x="2679575" y="4877088"/>
              <a:ext cx="94484" cy="5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794" name="rc793"/>
            <p:cNvSpPr/>
            <p:nvPr/>
          </p:nvSpPr>
          <p:spPr>
            <a:xfrm>
              <a:off x="2679575" y="4857990"/>
              <a:ext cx="94484" cy="1909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795" name="rc794"/>
            <p:cNvSpPr/>
            <p:nvPr/>
          </p:nvSpPr>
          <p:spPr>
            <a:xfrm>
              <a:off x="2679575" y="4843421"/>
              <a:ext cx="94484" cy="145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796" name="rc795"/>
            <p:cNvSpPr/>
            <p:nvPr/>
          </p:nvSpPr>
          <p:spPr>
            <a:xfrm>
              <a:off x="2792956" y="5121815"/>
              <a:ext cx="94484" cy="98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797" name="rc796"/>
            <p:cNvSpPr/>
            <p:nvPr/>
          </p:nvSpPr>
          <p:spPr>
            <a:xfrm>
              <a:off x="2792956" y="5121815"/>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798" name="rc797"/>
            <p:cNvSpPr/>
            <p:nvPr/>
          </p:nvSpPr>
          <p:spPr>
            <a:xfrm>
              <a:off x="2792956" y="4763486"/>
              <a:ext cx="94484" cy="35832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799" name="rc798"/>
            <p:cNvSpPr/>
            <p:nvPr/>
          </p:nvSpPr>
          <p:spPr>
            <a:xfrm>
              <a:off x="2792956" y="4763289"/>
              <a:ext cx="94484" cy="1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00" name="rc799"/>
            <p:cNvSpPr/>
            <p:nvPr/>
          </p:nvSpPr>
          <p:spPr>
            <a:xfrm>
              <a:off x="2792956" y="476328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01" name="rc800"/>
            <p:cNvSpPr/>
            <p:nvPr/>
          </p:nvSpPr>
          <p:spPr>
            <a:xfrm>
              <a:off x="2792956" y="4739860"/>
              <a:ext cx="94484" cy="2342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02" name="rc801"/>
            <p:cNvSpPr/>
            <p:nvPr/>
          </p:nvSpPr>
          <p:spPr>
            <a:xfrm>
              <a:off x="2792956" y="4588653"/>
              <a:ext cx="94484" cy="15120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03" name="rc802"/>
            <p:cNvSpPr/>
            <p:nvPr/>
          </p:nvSpPr>
          <p:spPr>
            <a:xfrm>
              <a:off x="2792956" y="4588456"/>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04" name="rc803"/>
            <p:cNvSpPr/>
            <p:nvPr/>
          </p:nvSpPr>
          <p:spPr>
            <a:xfrm>
              <a:off x="2792956" y="4587669"/>
              <a:ext cx="94484" cy="78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05" name="rc804"/>
            <p:cNvSpPr/>
            <p:nvPr/>
          </p:nvSpPr>
          <p:spPr>
            <a:xfrm>
              <a:off x="2792956" y="4579006"/>
              <a:ext cx="94484" cy="866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06" name="rc805"/>
            <p:cNvSpPr/>
            <p:nvPr/>
          </p:nvSpPr>
          <p:spPr>
            <a:xfrm>
              <a:off x="2792956" y="4571327"/>
              <a:ext cx="94484" cy="767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07" name="rc806"/>
            <p:cNvSpPr/>
            <p:nvPr/>
          </p:nvSpPr>
          <p:spPr>
            <a:xfrm>
              <a:off x="2906338"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08" name="rc807"/>
            <p:cNvSpPr/>
            <p:nvPr/>
          </p:nvSpPr>
          <p:spPr>
            <a:xfrm>
              <a:off x="2906338" y="5121224"/>
              <a:ext cx="94484" cy="39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09" name="rc808"/>
            <p:cNvSpPr/>
            <p:nvPr/>
          </p:nvSpPr>
          <p:spPr>
            <a:xfrm>
              <a:off x="2906338" y="4769983"/>
              <a:ext cx="94484" cy="35124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10" name="rc809"/>
            <p:cNvSpPr/>
            <p:nvPr/>
          </p:nvSpPr>
          <p:spPr>
            <a:xfrm>
              <a:off x="2906338" y="4769786"/>
              <a:ext cx="94484" cy="1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11" name="rc810"/>
            <p:cNvSpPr/>
            <p:nvPr/>
          </p:nvSpPr>
          <p:spPr>
            <a:xfrm>
              <a:off x="2906338" y="47697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12" name="rc811"/>
            <p:cNvSpPr/>
            <p:nvPr/>
          </p:nvSpPr>
          <p:spPr>
            <a:xfrm>
              <a:off x="2906338" y="4727260"/>
              <a:ext cx="94484" cy="4252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13" name="rc812"/>
            <p:cNvSpPr/>
            <p:nvPr/>
          </p:nvSpPr>
          <p:spPr>
            <a:xfrm>
              <a:off x="2906338" y="4122826"/>
              <a:ext cx="94484" cy="60443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14" name="rc813"/>
            <p:cNvSpPr/>
            <p:nvPr/>
          </p:nvSpPr>
          <p:spPr>
            <a:xfrm>
              <a:off x="2906338" y="4122629"/>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15" name="rc814"/>
            <p:cNvSpPr/>
            <p:nvPr/>
          </p:nvSpPr>
          <p:spPr>
            <a:xfrm>
              <a:off x="2906338" y="4122235"/>
              <a:ext cx="94484" cy="39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16" name="rc815"/>
            <p:cNvSpPr/>
            <p:nvPr/>
          </p:nvSpPr>
          <p:spPr>
            <a:xfrm>
              <a:off x="2906338" y="4109437"/>
              <a:ext cx="94484" cy="1279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17" name="rc816"/>
            <p:cNvSpPr/>
            <p:nvPr/>
          </p:nvSpPr>
          <p:spPr>
            <a:xfrm>
              <a:off x="2906338" y="4100775"/>
              <a:ext cx="94484" cy="866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18" name="rc817"/>
            <p:cNvSpPr/>
            <p:nvPr/>
          </p:nvSpPr>
          <p:spPr>
            <a:xfrm>
              <a:off x="3019720" y="5119846"/>
              <a:ext cx="94484" cy="295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19" name="rc818"/>
            <p:cNvSpPr/>
            <p:nvPr/>
          </p:nvSpPr>
          <p:spPr>
            <a:xfrm>
              <a:off x="3019720" y="511984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20" name="rc819"/>
            <p:cNvSpPr/>
            <p:nvPr/>
          </p:nvSpPr>
          <p:spPr>
            <a:xfrm>
              <a:off x="3019720" y="4591016"/>
              <a:ext cx="94484" cy="52883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21" name="rc820"/>
            <p:cNvSpPr/>
            <p:nvPr/>
          </p:nvSpPr>
          <p:spPr>
            <a:xfrm>
              <a:off x="3019720" y="4590622"/>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22" name="rc821"/>
            <p:cNvSpPr/>
            <p:nvPr/>
          </p:nvSpPr>
          <p:spPr>
            <a:xfrm>
              <a:off x="3019720" y="459062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23" name="rc822"/>
            <p:cNvSpPr/>
            <p:nvPr/>
          </p:nvSpPr>
          <p:spPr>
            <a:xfrm>
              <a:off x="3019720" y="4542582"/>
              <a:ext cx="94484" cy="480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24" name="rc823"/>
            <p:cNvSpPr/>
            <p:nvPr/>
          </p:nvSpPr>
          <p:spPr>
            <a:xfrm>
              <a:off x="3019720" y="3649516"/>
              <a:ext cx="94484" cy="89306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25" name="rc824"/>
            <p:cNvSpPr/>
            <p:nvPr/>
          </p:nvSpPr>
          <p:spPr>
            <a:xfrm>
              <a:off x="3019720" y="3648532"/>
              <a:ext cx="94484" cy="9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26" name="rc825"/>
            <p:cNvSpPr/>
            <p:nvPr/>
          </p:nvSpPr>
          <p:spPr>
            <a:xfrm>
              <a:off x="3019720" y="3646760"/>
              <a:ext cx="94484" cy="17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27" name="rc826"/>
            <p:cNvSpPr/>
            <p:nvPr/>
          </p:nvSpPr>
          <p:spPr>
            <a:xfrm>
              <a:off x="3019720" y="3638491"/>
              <a:ext cx="94484" cy="826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28" name="rc827"/>
            <p:cNvSpPr/>
            <p:nvPr/>
          </p:nvSpPr>
          <p:spPr>
            <a:xfrm>
              <a:off x="3019720" y="3633766"/>
              <a:ext cx="94484" cy="472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29" name="rc828"/>
            <p:cNvSpPr/>
            <p:nvPr/>
          </p:nvSpPr>
          <p:spPr>
            <a:xfrm>
              <a:off x="3133101" y="5119649"/>
              <a:ext cx="94484" cy="315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30" name="rc829"/>
            <p:cNvSpPr/>
            <p:nvPr/>
          </p:nvSpPr>
          <p:spPr>
            <a:xfrm>
              <a:off x="3133101" y="511964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31" name="rc830"/>
            <p:cNvSpPr/>
            <p:nvPr/>
          </p:nvSpPr>
          <p:spPr>
            <a:xfrm>
              <a:off x="3133101" y="4115147"/>
              <a:ext cx="94484" cy="100450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32" name="rc831"/>
            <p:cNvSpPr/>
            <p:nvPr/>
          </p:nvSpPr>
          <p:spPr>
            <a:xfrm>
              <a:off x="3133101" y="4114753"/>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33" name="rc832"/>
            <p:cNvSpPr/>
            <p:nvPr/>
          </p:nvSpPr>
          <p:spPr>
            <a:xfrm>
              <a:off x="3133101" y="411475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34" name="rc833"/>
            <p:cNvSpPr/>
            <p:nvPr/>
          </p:nvSpPr>
          <p:spPr>
            <a:xfrm>
              <a:off x="3133101" y="4074786"/>
              <a:ext cx="94484" cy="3996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35" name="rc834"/>
            <p:cNvSpPr/>
            <p:nvPr/>
          </p:nvSpPr>
          <p:spPr>
            <a:xfrm>
              <a:off x="3133101" y="2155561"/>
              <a:ext cx="94484" cy="191922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36" name="rc835"/>
            <p:cNvSpPr/>
            <p:nvPr/>
          </p:nvSpPr>
          <p:spPr>
            <a:xfrm>
              <a:off x="3133101" y="2155167"/>
              <a:ext cx="94484" cy="39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37" name="rc836"/>
            <p:cNvSpPr/>
            <p:nvPr/>
          </p:nvSpPr>
          <p:spPr>
            <a:xfrm>
              <a:off x="3133101" y="2152017"/>
              <a:ext cx="94484" cy="31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38" name="rc837"/>
            <p:cNvSpPr/>
            <p:nvPr/>
          </p:nvSpPr>
          <p:spPr>
            <a:xfrm>
              <a:off x="3133101" y="2138432"/>
              <a:ext cx="94484" cy="1358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39" name="rc838"/>
            <p:cNvSpPr/>
            <p:nvPr/>
          </p:nvSpPr>
          <p:spPr>
            <a:xfrm>
              <a:off x="3133101" y="2129572"/>
              <a:ext cx="94484" cy="885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40" name="rc839"/>
            <p:cNvSpPr/>
            <p:nvPr/>
          </p:nvSpPr>
          <p:spPr>
            <a:xfrm>
              <a:off x="3246483" y="5120831"/>
              <a:ext cx="94484" cy="196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41" name="rc840"/>
            <p:cNvSpPr/>
            <p:nvPr/>
          </p:nvSpPr>
          <p:spPr>
            <a:xfrm>
              <a:off x="3246483" y="512083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42" name="rc841"/>
            <p:cNvSpPr/>
            <p:nvPr/>
          </p:nvSpPr>
          <p:spPr>
            <a:xfrm>
              <a:off x="3246483" y="4087583"/>
              <a:ext cx="94484" cy="103324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43" name="rc842"/>
            <p:cNvSpPr/>
            <p:nvPr/>
          </p:nvSpPr>
          <p:spPr>
            <a:xfrm>
              <a:off x="3246483" y="4087583"/>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44" name="rc843"/>
            <p:cNvSpPr/>
            <p:nvPr/>
          </p:nvSpPr>
          <p:spPr>
            <a:xfrm>
              <a:off x="3246483" y="408758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45" name="rc844"/>
            <p:cNvSpPr/>
            <p:nvPr/>
          </p:nvSpPr>
          <p:spPr>
            <a:xfrm>
              <a:off x="3246483" y="4050372"/>
              <a:ext cx="94484" cy="3721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46" name="rc845"/>
            <p:cNvSpPr/>
            <p:nvPr/>
          </p:nvSpPr>
          <p:spPr>
            <a:xfrm>
              <a:off x="3246483" y="2498336"/>
              <a:ext cx="94484" cy="155203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47" name="rc846"/>
            <p:cNvSpPr/>
            <p:nvPr/>
          </p:nvSpPr>
          <p:spPr>
            <a:xfrm>
              <a:off x="3246483" y="2494398"/>
              <a:ext cx="94484" cy="393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48" name="rc847"/>
            <p:cNvSpPr/>
            <p:nvPr/>
          </p:nvSpPr>
          <p:spPr>
            <a:xfrm>
              <a:off x="3246483" y="2490263"/>
              <a:ext cx="94484" cy="413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49" name="rc848"/>
            <p:cNvSpPr/>
            <p:nvPr/>
          </p:nvSpPr>
          <p:spPr>
            <a:xfrm>
              <a:off x="3246483" y="2477663"/>
              <a:ext cx="94484" cy="1260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50" name="rc849"/>
            <p:cNvSpPr/>
            <p:nvPr/>
          </p:nvSpPr>
          <p:spPr>
            <a:xfrm>
              <a:off x="3246483" y="2461912"/>
              <a:ext cx="94484" cy="1575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51" name="rc850"/>
            <p:cNvSpPr/>
            <p:nvPr/>
          </p:nvSpPr>
          <p:spPr>
            <a:xfrm>
              <a:off x="3359865" y="5121815"/>
              <a:ext cx="94484" cy="984"/>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52" name="rc851"/>
            <p:cNvSpPr/>
            <p:nvPr/>
          </p:nvSpPr>
          <p:spPr>
            <a:xfrm>
              <a:off x="3359865" y="5121421"/>
              <a:ext cx="94484" cy="39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53" name="rc852"/>
            <p:cNvSpPr/>
            <p:nvPr/>
          </p:nvSpPr>
          <p:spPr>
            <a:xfrm>
              <a:off x="3359865" y="4337823"/>
              <a:ext cx="94484" cy="78359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54" name="rc853"/>
            <p:cNvSpPr/>
            <p:nvPr/>
          </p:nvSpPr>
          <p:spPr>
            <a:xfrm>
              <a:off x="3359865" y="4337232"/>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55" name="rc854"/>
            <p:cNvSpPr/>
            <p:nvPr/>
          </p:nvSpPr>
          <p:spPr>
            <a:xfrm>
              <a:off x="3359865" y="433723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56" name="rc855"/>
            <p:cNvSpPr/>
            <p:nvPr/>
          </p:nvSpPr>
          <p:spPr>
            <a:xfrm>
              <a:off x="3359865" y="4306715"/>
              <a:ext cx="94484" cy="3051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57" name="rc856"/>
            <p:cNvSpPr/>
            <p:nvPr/>
          </p:nvSpPr>
          <p:spPr>
            <a:xfrm>
              <a:off x="3359865" y="3733586"/>
              <a:ext cx="94484" cy="573129"/>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58" name="rc857"/>
            <p:cNvSpPr/>
            <p:nvPr/>
          </p:nvSpPr>
          <p:spPr>
            <a:xfrm>
              <a:off x="3359865" y="3726301"/>
              <a:ext cx="94484" cy="72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59" name="rc858"/>
            <p:cNvSpPr/>
            <p:nvPr/>
          </p:nvSpPr>
          <p:spPr>
            <a:xfrm>
              <a:off x="3359865" y="3719410"/>
              <a:ext cx="94484" cy="68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60" name="rc859"/>
            <p:cNvSpPr/>
            <p:nvPr/>
          </p:nvSpPr>
          <p:spPr>
            <a:xfrm>
              <a:off x="3359865" y="3710354"/>
              <a:ext cx="94484" cy="905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61" name="rc860"/>
            <p:cNvSpPr/>
            <p:nvPr/>
          </p:nvSpPr>
          <p:spPr>
            <a:xfrm>
              <a:off x="3359865" y="3695587"/>
              <a:ext cx="94484" cy="1476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62" name="rc861"/>
            <p:cNvSpPr/>
            <p:nvPr/>
          </p:nvSpPr>
          <p:spPr>
            <a:xfrm>
              <a:off x="3473246"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63" name="rc862"/>
            <p:cNvSpPr/>
            <p:nvPr/>
          </p:nvSpPr>
          <p:spPr>
            <a:xfrm>
              <a:off x="3473246" y="5121224"/>
              <a:ext cx="94484" cy="78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64" name="rc863"/>
            <p:cNvSpPr/>
            <p:nvPr/>
          </p:nvSpPr>
          <p:spPr>
            <a:xfrm>
              <a:off x="3473246" y="4604601"/>
              <a:ext cx="94484" cy="51662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65" name="rc864"/>
            <p:cNvSpPr/>
            <p:nvPr/>
          </p:nvSpPr>
          <p:spPr>
            <a:xfrm>
              <a:off x="3473246" y="4603813"/>
              <a:ext cx="94484" cy="78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66" name="rc865"/>
            <p:cNvSpPr/>
            <p:nvPr/>
          </p:nvSpPr>
          <p:spPr>
            <a:xfrm>
              <a:off x="3473246" y="460381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67" name="rc866"/>
            <p:cNvSpPr/>
            <p:nvPr/>
          </p:nvSpPr>
          <p:spPr>
            <a:xfrm>
              <a:off x="3473246" y="4581565"/>
              <a:ext cx="94484" cy="2224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68" name="rc867"/>
            <p:cNvSpPr/>
            <p:nvPr/>
          </p:nvSpPr>
          <p:spPr>
            <a:xfrm>
              <a:off x="3473246" y="4501630"/>
              <a:ext cx="94484" cy="7993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69" name="rc868"/>
            <p:cNvSpPr/>
            <p:nvPr/>
          </p:nvSpPr>
          <p:spPr>
            <a:xfrm>
              <a:off x="3473246" y="4495921"/>
              <a:ext cx="94484" cy="570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70" name="rc869"/>
            <p:cNvSpPr/>
            <p:nvPr/>
          </p:nvSpPr>
          <p:spPr>
            <a:xfrm>
              <a:off x="3473246" y="4493558"/>
              <a:ext cx="94484" cy="2362"/>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71" name="rc870"/>
            <p:cNvSpPr/>
            <p:nvPr/>
          </p:nvSpPr>
          <p:spPr>
            <a:xfrm>
              <a:off x="3473246" y="4483320"/>
              <a:ext cx="94484" cy="1023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72" name="rc871"/>
            <p:cNvSpPr/>
            <p:nvPr/>
          </p:nvSpPr>
          <p:spPr>
            <a:xfrm>
              <a:off x="3473246" y="4468357"/>
              <a:ext cx="94484" cy="1496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73" name="rc872"/>
            <p:cNvSpPr/>
            <p:nvPr/>
          </p:nvSpPr>
          <p:spPr>
            <a:xfrm>
              <a:off x="3586628"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74" name="rc873"/>
            <p:cNvSpPr/>
            <p:nvPr/>
          </p:nvSpPr>
          <p:spPr>
            <a:xfrm>
              <a:off x="3586628" y="5120634"/>
              <a:ext cx="94484" cy="98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75" name="rc874"/>
            <p:cNvSpPr/>
            <p:nvPr/>
          </p:nvSpPr>
          <p:spPr>
            <a:xfrm>
              <a:off x="3586628" y="4786915"/>
              <a:ext cx="94484" cy="33371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76" name="rc875"/>
            <p:cNvSpPr/>
            <p:nvPr/>
          </p:nvSpPr>
          <p:spPr>
            <a:xfrm>
              <a:off x="3586628" y="4785734"/>
              <a:ext cx="94484" cy="118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77" name="rc876"/>
            <p:cNvSpPr/>
            <p:nvPr/>
          </p:nvSpPr>
          <p:spPr>
            <a:xfrm>
              <a:off x="3586628" y="478573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78" name="rc877"/>
            <p:cNvSpPr/>
            <p:nvPr/>
          </p:nvSpPr>
          <p:spPr>
            <a:xfrm>
              <a:off x="3586628" y="4771952"/>
              <a:ext cx="94484" cy="1378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79" name="rc878"/>
            <p:cNvSpPr/>
            <p:nvPr/>
          </p:nvSpPr>
          <p:spPr>
            <a:xfrm>
              <a:off x="3586628" y="4748917"/>
              <a:ext cx="94484" cy="2303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80" name="rc879"/>
            <p:cNvSpPr/>
            <p:nvPr/>
          </p:nvSpPr>
          <p:spPr>
            <a:xfrm>
              <a:off x="3586628" y="4747932"/>
              <a:ext cx="94484" cy="9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81" name="rc880"/>
            <p:cNvSpPr/>
            <p:nvPr/>
          </p:nvSpPr>
          <p:spPr>
            <a:xfrm>
              <a:off x="3586628" y="4747145"/>
              <a:ext cx="94484" cy="78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82" name="rc881"/>
            <p:cNvSpPr/>
            <p:nvPr/>
          </p:nvSpPr>
          <p:spPr>
            <a:xfrm>
              <a:off x="3586628" y="4734938"/>
              <a:ext cx="94484" cy="1220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83" name="rc882"/>
            <p:cNvSpPr/>
            <p:nvPr/>
          </p:nvSpPr>
          <p:spPr>
            <a:xfrm>
              <a:off x="3586628" y="4730016"/>
              <a:ext cx="94484" cy="492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700010" y="5122603"/>
              <a:ext cx="94484" cy="19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700010" y="5120437"/>
              <a:ext cx="94484" cy="2165"/>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3700010" y="4949935"/>
              <a:ext cx="94484" cy="17050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3700010" y="4934775"/>
              <a:ext cx="94484" cy="1516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3700010" y="493477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3700010" y="4914299"/>
              <a:ext cx="94484" cy="2047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890" name="rc889"/>
            <p:cNvSpPr/>
            <p:nvPr/>
          </p:nvSpPr>
          <p:spPr>
            <a:xfrm>
              <a:off x="3700010" y="4909574"/>
              <a:ext cx="94484" cy="4725"/>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891" name="rc890"/>
            <p:cNvSpPr/>
            <p:nvPr/>
          </p:nvSpPr>
          <p:spPr>
            <a:xfrm>
              <a:off x="3700010" y="4908983"/>
              <a:ext cx="94484" cy="59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892" name="rc891"/>
            <p:cNvSpPr/>
            <p:nvPr/>
          </p:nvSpPr>
          <p:spPr>
            <a:xfrm>
              <a:off x="3700010" y="4906424"/>
              <a:ext cx="94484" cy="2559"/>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893" name="rc892"/>
            <p:cNvSpPr/>
            <p:nvPr/>
          </p:nvSpPr>
          <p:spPr>
            <a:xfrm>
              <a:off x="3700010" y="4896383"/>
              <a:ext cx="94484" cy="1004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894" name="rc893"/>
            <p:cNvSpPr/>
            <p:nvPr/>
          </p:nvSpPr>
          <p:spPr>
            <a:xfrm>
              <a:off x="3700010" y="4876104"/>
              <a:ext cx="94484" cy="2027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895" name="rc894"/>
            <p:cNvSpPr/>
            <p:nvPr/>
          </p:nvSpPr>
          <p:spPr>
            <a:xfrm>
              <a:off x="3813391"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896" name="rc895"/>
            <p:cNvSpPr/>
            <p:nvPr/>
          </p:nvSpPr>
          <p:spPr>
            <a:xfrm>
              <a:off x="3813391" y="5121224"/>
              <a:ext cx="94484" cy="19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897" name="rc896"/>
            <p:cNvSpPr/>
            <p:nvPr/>
          </p:nvSpPr>
          <p:spPr>
            <a:xfrm>
              <a:off x="3813391" y="5050346"/>
              <a:ext cx="94484" cy="7087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898" name="rc897"/>
            <p:cNvSpPr/>
            <p:nvPr/>
          </p:nvSpPr>
          <p:spPr>
            <a:xfrm>
              <a:off x="3813391" y="5041880"/>
              <a:ext cx="94484" cy="846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899" name="rc898"/>
            <p:cNvSpPr/>
            <p:nvPr/>
          </p:nvSpPr>
          <p:spPr>
            <a:xfrm>
              <a:off x="3813391" y="504188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00" name="rc899"/>
            <p:cNvSpPr/>
            <p:nvPr/>
          </p:nvSpPr>
          <p:spPr>
            <a:xfrm>
              <a:off x="3813391" y="5024554"/>
              <a:ext cx="94484" cy="1732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01" name="rc900"/>
            <p:cNvSpPr/>
            <p:nvPr/>
          </p:nvSpPr>
          <p:spPr>
            <a:xfrm>
              <a:off x="3813391" y="5023373"/>
              <a:ext cx="94484" cy="1181"/>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02" name="rc901"/>
            <p:cNvSpPr/>
            <p:nvPr/>
          </p:nvSpPr>
          <p:spPr>
            <a:xfrm>
              <a:off x="3813391" y="5023176"/>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03" name="rc902"/>
            <p:cNvSpPr/>
            <p:nvPr/>
          </p:nvSpPr>
          <p:spPr>
            <a:xfrm>
              <a:off x="3813391" y="5020223"/>
              <a:ext cx="94484" cy="295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04" name="rc903"/>
            <p:cNvSpPr/>
            <p:nvPr/>
          </p:nvSpPr>
          <p:spPr>
            <a:xfrm>
              <a:off x="3813391" y="5007229"/>
              <a:ext cx="94484" cy="1299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05" name="rc904"/>
            <p:cNvSpPr/>
            <p:nvPr/>
          </p:nvSpPr>
          <p:spPr>
            <a:xfrm>
              <a:off x="3813391" y="5003291"/>
              <a:ext cx="94484" cy="393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06" name="rc905"/>
            <p:cNvSpPr/>
            <p:nvPr/>
          </p:nvSpPr>
          <p:spPr>
            <a:xfrm>
              <a:off x="3926773"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07" name="rc906"/>
            <p:cNvSpPr/>
            <p:nvPr/>
          </p:nvSpPr>
          <p:spPr>
            <a:xfrm>
              <a:off x="3926773" y="5119649"/>
              <a:ext cx="94484" cy="177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08" name="rc907"/>
            <p:cNvSpPr/>
            <p:nvPr/>
          </p:nvSpPr>
          <p:spPr>
            <a:xfrm>
              <a:off x="3926773" y="5076729"/>
              <a:ext cx="94484" cy="4292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09" name="rc908"/>
            <p:cNvSpPr/>
            <p:nvPr/>
          </p:nvSpPr>
          <p:spPr>
            <a:xfrm>
              <a:off x="3926773" y="5074366"/>
              <a:ext cx="94484" cy="2362"/>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10" name="rc909"/>
            <p:cNvSpPr/>
            <p:nvPr/>
          </p:nvSpPr>
          <p:spPr>
            <a:xfrm>
              <a:off x="3926773" y="507436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11" name="rc910"/>
            <p:cNvSpPr/>
            <p:nvPr/>
          </p:nvSpPr>
          <p:spPr>
            <a:xfrm>
              <a:off x="3926773" y="5059009"/>
              <a:ext cx="94484" cy="1535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12" name="rc911"/>
            <p:cNvSpPr/>
            <p:nvPr/>
          </p:nvSpPr>
          <p:spPr>
            <a:xfrm>
              <a:off x="3926773" y="5058615"/>
              <a:ext cx="94484" cy="39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13" name="rc912"/>
            <p:cNvSpPr/>
            <p:nvPr/>
          </p:nvSpPr>
          <p:spPr>
            <a:xfrm>
              <a:off x="3926773" y="5058418"/>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3926773" y="5055268"/>
              <a:ext cx="94484" cy="31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3926773" y="5046409"/>
              <a:ext cx="94484" cy="885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3926773" y="5045030"/>
              <a:ext cx="94484" cy="137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4040154"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4040154" y="5119256"/>
              <a:ext cx="94484" cy="236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4040154" y="5067278"/>
              <a:ext cx="94484" cy="5197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20" name="rc919"/>
            <p:cNvSpPr/>
            <p:nvPr/>
          </p:nvSpPr>
          <p:spPr>
            <a:xfrm>
              <a:off x="4040154" y="5066884"/>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21" name="rc920"/>
            <p:cNvSpPr/>
            <p:nvPr/>
          </p:nvSpPr>
          <p:spPr>
            <a:xfrm>
              <a:off x="4040154" y="506688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22" name="rc921"/>
            <p:cNvSpPr/>
            <p:nvPr/>
          </p:nvSpPr>
          <p:spPr>
            <a:xfrm>
              <a:off x="4040154" y="5055071"/>
              <a:ext cx="94484" cy="1181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23" name="rc922"/>
            <p:cNvSpPr/>
            <p:nvPr/>
          </p:nvSpPr>
          <p:spPr>
            <a:xfrm>
              <a:off x="4040154" y="5054481"/>
              <a:ext cx="94484" cy="59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24" name="rc923"/>
            <p:cNvSpPr/>
            <p:nvPr/>
          </p:nvSpPr>
          <p:spPr>
            <a:xfrm>
              <a:off x="4040154" y="505448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25" name="rc924"/>
            <p:cNvSpPr/>
            <p:nvPr/>
          </p:nvSpPr>
          <p:spPr>
            <a:xfrm>
              <a:off x="4040154" y="5049756"/>
              <a:ext cx="94484" cy="472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26" name="rc925"/>
            <p:cNvSpPr/>
            <p:nvPr/>
          </p:nvSpPr>
          <p:spPr>
            <a:xfrm>
              <a:off x="4040154" y="5041093"/>
              <a:ext cx="94484" cy="866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27" name="rc926"/>
            <p:cNvSpPr/>
            <p:nvPr/>
          </p:nvSpPr>
          <p:spPr>
            <a:xfrm>
              <a:off x="4040154" y="5038927"/>
              <a:ext cx="94484" cy="216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28" name="rc927"/>
            <p:cNvSpPr/>
            <p:nvPr/>
          </p:nvSpPr>
          <p:spPr>
            <a:xfrm>
              <a:off x="4153536" y="5119649"/>
              <a:ext cx="94484" cy="315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29" name="rc928"/>
            <p:cNvSpPr/>
            <p:nvPr/>
          </p:nvSpPr>
          <p:spPr>
            <a:xfrm>
              <a:off x="4153536" y="5117681"/>
              <a:ext cx="94484" cy="196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30" name="rc929"/>
            <p:cNvSpPr/>
            <p:nvPr/>
          </p:nvSpPr>
          <p:spPr>
            <a:xfrm>
              <a:off x="4153536" y="4966867"/>
              <a:ext cx="94484" cy="15081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31" name="rc930"/>
            <p:cNvSpPr/>
            <p:nvPr/>
          </p:nvSpPr>
          <p:spPr>
            <a:xfrm>
              <a:off x="4153536" y="4964702"/>
              <a:ext cx="94484" cy="216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32" name="rc931"/>
            <p:cNvSpPr/>
            <p:nvPr/>
          </p:nvSpPr>
          <p:spPr>
            <a:xfrm>
              <a:off x="4153536" y="4963127"/>
              <a:ext cx="94484" cy="157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33" name="rc932"/>
            <p:cNvSpPr/>
            <p:nvPr/>
          </p:nvSpPr>
          <p:spPr>
            <a:xfrm>
              <a:off x="4153536" y="4949935"/>
              <a:ext cx="94484" cy="131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34" name="rc933"/>
            <p:cNvSpPr/>
            <p:nvPr/>
          </p:nvSpPr>
          <p:spPr>
            <a:xfrm>
              <a:off x="4153536" y="4948951"/>
              <a:ext cx="94484" cy="984"/>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35" name="rc934"/>
            <p:cNvSpPr/>
            <p:nvPr/>
          </p:nvSpPr>
          <p:spPr>
            <a:xfrm>
              <a:off x="4153536" y="4948951"/>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36" name="rc935"/>
            <p:cNvSpPr/>
            <p:nvPr/>
          </p:nvSpPr>
          <p:spPr>
            <a:xfrm>
              <a:off x="4153536" y="4945604"/>
              <a:ext cx="94484" cy="33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37" name="rc936"/>
            <p:cNvSpPr/>
            <p:nvPr/>
          </p:nvSpPr>
          <p:spPr>
            <a:xfrm>
              <a:off x="4153536" y="4937532"/>
              <a:ext cx="94484" cy="807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38" name="rc937"/>
            <p:cNvSpPr/>
            <p:nvPr/>
          </p:nvSpPr>
          <p:spPr>
            <a:xfrm>
              <a:off x="4153536" y="4937532"/>
              <a:ext cx="94484" cy="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39" name="rc938"/>
            <p:cNvSpPr/>
            <p:nvPr/>
          </p:nvSpPr>
          <p:spPr>
            <a:xfrm>
              <a:off x="4266918" y="5121028"/>
              <a:ext cx="94484" cy="177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40" name="rc939"/>
            <p:cNvSpPr/>
            <p:nvPr/>
          </p:nvSpPr>
          <p:spPr>
            <a:xfrm>
              <a:off x="4266918" y="5120240"/>
              <a:ext cx="94484" cy="78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41" name="rc940"/>
            <p:cNvSpPr/>
            <p:nvPr/>
          </p:nvSpPr>
          <p:spPr>
            <a:xfrm>
              <a:off x="4266918" y="5012348"/>
              <a:ext cx="94484" cy="10789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42" name="rc941"/>
            <p:cNvSpPr/>
            <p:nvPr/>
          </p:nvSpPr>
          <p:spPr>
            <a:xfrm>
              <a:off x="4266918" y="5009197"/>
              <a:ext cx="94484" cy="315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43" name="rc942"/>
            <p:cNvSpPr/>
            <p:nvPr/>
          </p:nvSpPr>
          <p:spPr>
            <a:xfrm>
              <a:off x="4266918" y="5008607"/>
              <a:ext cx="94484" cy="59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44" name="rc943"/>
            <p:cNvSpPr/>
            <p:nvPr/>
          </p:nvSpPr>
          <p:spPr>
            <a:xfrm>
              <a:off x="4266918" y="4993447"/>
              <a:ext cx="94484" cy="1516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45" name="rc944"/>
            <p:cNvSpPr/>
            <p:nvPr/>
          </p:nvSpPr>
          <p:spPr>
            <a:xfrm>
              <a:off x="4266918" y="4993053"/>
              <a:ext cx="94484" cy="39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46" name="rc945"/>
            <p:cNvSpPr/>
            <p:nvPr/>
          </p:nvSpPr>
          <p:spPr>
            <a:xfrm>
              <a:off x="4266918" y="4991872"/>
              <a:ext cx="94484" cy="118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47" name="rc946"/>
            <p:cNvSpPr/>
            <p:nvPr/>
          </p:nvSpPr>
          <p:spPr>
            <a:xfrm>
              <a:off x="4266918" y="4989115"/>
              <a:ext cx="94484" cy="275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48" name="rc947"/>
            <p:cNvSpPr/>
            <p:nvPr/>
          </p:nvSpPr>
          <p:spPr>
            <a:xfrm>
              <a:off x="4266918" y="4977302"/>
              <a:ext cx="94484" cy="118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49" name="rc948"/>
            <p:cNvSpPr/>
            <p:nvPr/>
          </p:nvSpPr>
          <p:spPr>
            <a:xfrm>
              <a:off x="4266918" y="4969033"/>
              <a:ext cx="94484" cy="82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50" name="rc949"/>
            <p:cNvSpPr/>
            <p:nvPr/>
          </p:nvSpPr>
          <p:spPr>
            <a:xfrm>
              <a:off x="4380299"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51" name="rc950"/>
            <p:cNvSpPr/>
            <p:nvPr/>
          </p:nvSpPr>
          <p:spPr>
            <a:xfrm>
              <a:off x="4380299" y="5120437"/>
              <a:ext cx="94484" cy="98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52" name="rc951"/>
            <p:cNvSpPr/>
            <p:nvPr/>
          </p:nvSpPr>
          <p:spPr>
            <a:xfrm>
              <a:off x="4380299" y="4992856"/>
              <a:ext cx="94484" cy="12758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53" name="rc952"/>
            <p:cNvSpPr/>
            <p:nvPr/>
          </p:nvSpPr>
          <p:spPr>
            <a:xfrm>
              <a:off x="4380299" y="4987540"/>
              <a:ext cx="94484" cy="531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54" name="rc953"/>
            <p:cNvSpPr/>
            <p:nvPr/>
          </p:nvSpPr>
          <p:spPr>
            <a:xfrm>
              <a:off x="4380299" y="498754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55" name="rc954"/>
            <p:cNvSpPr/>
            <p:nvPr/>
          </p:nvSpPr>
          <p:spPr>
            <a:xfrm>
              <a:off x="4380299" y="4975530"/>
              <a:ext cx="94484" cy="1200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56" name="rc955"/>
            <p:cNvSpPr/>
            <p:nvPr/>
          </p:nvSpPr>
          <p:spPr>
            <a:xfrm>
              <a:off x="4380299" y="4975333"/>
              <a:ext cx="94484" cy="19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57" name="rc956"/>
            <p:cNvSpPr/>
            <p:nvPr/>
          </p:nvSpPr>
          <p:spPr>
            <a:xfrm>
              <a:off x="4380299" y="4974743"/>
              <a:ext cx="94484" cy="59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58" name="rc957"/>
            <p:cNvSpPr/>
            <p:nvPr/>
          </p:nvSpPr>
          <p:spPr>
            <a:xfrm>
              <a:off x="4380299" y="4972774"/>
              <a:ext cx="94484" cy="196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59" name="rc958"/>
            <p:cNvSpPr/>
            <p:nvPr/>
          </p:nvSpPr>
          <p:spPr>
            <a:xfrm>
              <a:off x="4380299" y="4956826"/>
              <a:ext cx="94484" cy="1594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60" name="rc959"/>
            <p:cNvSpPr/>
            <p:nvPr/>
          </p:nvSpPr>
          <p:spPr>
            <a:xfrm>
              <a:off x="4380299" y="4945801"/>
              <a:ext cx="94484" cy="1102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61" name="rc960"/>
            <p:cNvSpPr/>
            <p:nvPr/>
          </p:nvSpPr>
          <p:spPr>
            <a:xfrm>
              <a:off x="4493681" y="5117877"/>
              <a:ext cx="94484" cy="492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62" name="rc961"/>
            <p:cNvSpPr/>
            <p:nvPr/>
          </p:nvSpPr>
          <p:spPr>
            <a:xfrm>
              <a:off x="4493681" y="5117877"/>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63" name="rc962"/>
            <p:cNvSpPr/>
            <p:nvPr/>
          </p:nvSpPr>
          <p:spPr>
            <a:xfrm>
              <a:off x="4493681" y="4903274"/>
              <a:ext cx="94484" cy="21460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64" name="rc963"/>
            <p:cNvSpPr/>
            <p:nvPr/>
          </p:nvSpPr>
          <p:spPr>
            <a:xfrm>
              <a:off x="4493681" y="4889886"/>
              <a:ext cx="94484" cy="1338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65" name="rc964"/>
            <p:cNvSpPr/>
            <p:nvPr/>
          </p:nvSpPr>
          <p:spPr>
            <a:xfrm>
              <a:off x="4493681" y="488988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66" name="rc965"/>
            <p:cNvSpPr/>
            <p:nvPr/>
          </p:nvSpPr>
          <p:spPr>
            <a:xfrm>
              <a:off x="4493681" y="4865866"/>
              <a:ext cx="94484" cy="2401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67" name="rc966"/>
            <p:cNvSpPr/>
            <p:nvPr/>
          </p:nvSpPr>
          <p:spPr>
            <a:xfrm>
              <a:off x="4493681" y="486586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68" name="rc967"/>
            <p:cNvSpPr/>
            <p:nvPr/>
          </p:nvSpPr>
          <p:spPr>
            <a:xfrm>
              <a:off x="4493681" y="4865472"/>
              <a:ext cx="94484" cy="39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69" name="rc968"/>
            <p:cNvSpPr/>
            <p:nvPr/>
          </p:nvSpPr>
          <p:spPr>
            <a:xfrm>
              <a:off x="4493681" y="4862322"/>
              <a:ext cx="94484" cy="31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70" name="rc969"/>
            <p:cNvSpPr/>
            <p:nvPr/>
          </p:nvSpPr>
          <p:spPr>
            <a:xfrm>
              <a:off x="4493681" y="4843421"/>
              <a:ext cx="94484" cy="18900"/>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71" name="rc970"/>
            <p:cNvSpPr/>
            <p:nvPr/>
          </p:nvSpPr>
          <p:spPr>
            <a:xfrm>
              <a:off x="4493681" y="4826095"/>
              <a:ext cx="94484" cy="17325"/>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72" name="rc971"/>
            <p:cNvSpPr/>
            <p:nvPr/>
          </p:nvSpPr>
          <p:spPr>
            <a:xfrm>
              <a:off x="4607063"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73" name="rc972"/>
            <p:cNvSpPr/>
            <p:nvPr/>
          </p:nvSpPr>
          <p:spPr>
            <a:xfrm>
              <a:off x="4607063" y="512142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74" name="rc973"/>
            <p:cNvSpPr/>
            <p:nvPr/>
          </p:nvSpPr>
          <p:spPr>
            <a:xfrm>
              <a:off x="4607063" y="4949738"/>
              <a:ext cx="94484" cy="17168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75" name="rc974"/>
            <p:cNvSpPr/>
            <p:nvPr/>
          </p:nvSpPr>
          <p:spPr>
            <a:xfrm>
              <a:off x="4607063" y="4940682"/>
              <a:ext cx="94484" cy="905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76" name="rc975"/>
            <p:cNvSpPr/>
            <p:nvPr/>
          </p:nvSpPr>
          <p:spPr>
            <a:xfrm>
              <a:off x="4607063" y="494068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77" name="rc976"/>
            <p:cNvSpPr/>
            <p:nvPr/>
          </p:nvSpPr>
          <p:spPr>
            <a:xfrm>
              <a:off x="4607063" y="4912724"/>
              <a:ext cx="94484" cy="2795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78" name="rc977"/>
            <p:cNvSpPr/>
            <p:nvPr/>
          </p:nvSpPr>
          <p:spPr>
            <a:xfrm>
              <a:off x="4607063" y="4911937"/>
              <a:ext cx="94484" cy="78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79" name="rc978"/>
            <p:cNvSpPr/>
            <p:nvPr/>
          </p:nvSpPr>
          <p:spPr>
            <a:xfrm>
              <a:off x="4607063" y="491193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80" name="rc979"/>
            <p:cNvSpPr/>
            <p:nvPr/>
          </p:nvSpPr>
          <p:spPr>
            <a:xfrm>
              <a:off x="4607063" y="4910755"/>
              <a:ext cx="94484" cy="118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81" name="rc980"/>
            <p:cNvSpPr/>
            <p:nvPr/>
          </p:nvSpPr>
          <p:spPr>
            <a:xfrm>
              <a:off x="4607063" y="4893233"/>
              <a:ext cx="94484" cy="1752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82" name="rc981"/>
            <p:cNvSpPr/>
            <p:nvPr/>
          </p:nvSpPr>
          <p:spPr>
            <a:xfrm>
              <a:off x="4607063" y="4881617"/>
              <a:ext cx="94484" cy="1161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83" name="rc982"/>
            <p:cNvSpPr/>
            <p:nvPr/>
          </p:nvSpPr>
          <p:spPr>
            <a:xfrm>
              <a:off x="4720444"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84" name="rc983"/>
            <p:cNvSpPr/>
            <p:nvPr/>
          </p:nvSpPr>
          <p:spPr>
            <a:xfrm>
              <a:off x="4720444" y="512201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85" name="rc984"/>
            <p:cNvSpPr/>
            <p:nvPr/>
          </p:nvSpPr>
          <p:spPr>
            <a:xfrm>
              <a:off x="4720444" y="4971396"/>
              <a:ext cx="94484" cy="15061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86" name="rc985"/>
            <p:cNvSpPr/>
            <p:nvPr/>
          </p:nvSpPr>
          <p:spPr>
            <a:xfrm>
              <a:off x="4720444" y="4970805"/>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87" name="rc986"/>
            <p:cNvSpPr/>
            <p:nvPr/>
          </p:nvSpPr>
          <p:spPr>
            <a:xfrm>
              <a:off x="4720444" y="4970805"/>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88" name="rc987"/>
            <p:cNvSpPr/>
            <p:nvPr/>
          </p:nvSpPr>
          <p:spPr>
            <a:xfrm>
              <a:off x="4720444" y="4934185"/>
              <a:ext cx="94484" cy="3662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989" name="rc988"/>
            <p:cNvSpPr/>
            <p:nvPr/>
          </p:nvSpPr>
          <p:spPr>
            <a:xfrm>
              <a:off x="4720444" y="4933791"/>
              <a:ext cx="94484" cy="39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990" name="rc989"/>
            <p:cNvSpPr/>
            <p:nvPr/>
          </p:nvSpPr>
          <p:spPr>
            <a:xfrm>
              <a:off x="4720444" y="4933003"/>
              <a:ext cx="94484" cy="78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991" name="rc990"/>
            <p:cNvSpPr/>
            <p:nvPr/>
          </p:nvSpPr>
          <p:spPr>
            <a:xfrm>
              <a:off x="4720444" y="4931231"/>
              <a:ext cx="94484" cy="17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992" name="rc991"/>
            <p:cNvSpPr/>
            <p:nvPr/>
          </p:nvSpPr>
          <p:spPr>
            <a:xfrm>
              <a:off x="4720444" y="4912134"/>
              <a:ext cx="94484" cy="1909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993" name="rc992"/>
            <p:cNvSpPr/>
            <p:nvPr/>
          </p:nvSpPr>
          <p:spPr>
            <a:xfrm>
              <a:off x="4720444" y="4901502"/>
              <a:ext cx="94484" cy="1063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994" name="rc993"/>
            <p:cNvSpPr/>
            <p:nvPr/>
          </p:nvSpPr>
          <p:spPr>
            <a:xfrm>
              <a:off x="4833826"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995" name="rc994"/>
            <p:cNvSpPr/>
            <p:nvPr/>
          </p:nvSpPr>
          <p:spPr>
            <a:xfrm>
              <a:off x="4833826" y="5122603"/>
              <a:ext cx="94484" cy="19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996" name="rc995"/>
            <p:cNvSpPr/>
            <p:nvPr/>
          </p:nvSpPr>
          <p:spPr>
            <a:xfrm>
              <a:off x="4833826" y="5024161"/>
              <a:ext cx="94484" cy="9844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997" name="rc996"/>
            <p:cNvSpPr/>
            <p:nvPr/>
          </p:nvSpPr>
          <p:spPr>
            <a:xfrm>
              <a:off x="4833826" y="5023176"/>
              <a:ext cx="94484" cy="98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998" name="rc997"/>
            <p:cNvSpPr/>
            <p:nvPr/>
          </p:nvSpPr>
          <p:spPr>
            <a:xfrm>
              <a:off x="4833826" y="502317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999" name="rc998"/>
            <p:cNvSpPr/>
            <p:nvPr/>
          </p:nvSpPr>
          <p:spPr>
            <a:xfrm>
              <a:off x="4833826" y="4995809"/>
              <a:ext cx="94484" cy="2736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00" name="rc999"/>
            <p:cNvSpPr/>
            <p:nvPr/>
          </p:nvSpPr>
          <p:spPr>
            <a:xfrm>
              <a:off x="4833826" y="499580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01" name="rc1000"/>
            <p:cNvSpPr/>
            <p:nvPr/>
          </p:nvSpPr>
          <p:spPr>
            <a:xfrm>
              <a:off x="4833826" y="499580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02" name="rc1001"/>
            <p:cNvSpPr/>
            <p:nvPr/>
          </p:nvSpPr>
          <p:spPr>
            <a:xfrm>
              <a:off x="4833826" y="4994234"/>
              <a:ext cx="94484" cy="157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03" name="rc1002"/>
            <p:cNvSpPr/>
            <p:nvPr/>
          </p:nvSpPr>
          <p:spPr>
            <a:xfrm>
              <a:off x="4833826" y="4972380"/>
              <a:ext cx="94484" cy="2185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04" name="rc1003"/>
            <p:cNvSpPr/>
            <p:nvPr/>
          </p:nvSpPr>
          <p:spPr>
            <a:xfrm>
              <a:off x="4833826" y="4964111"/>
              <a:ext cx="94484" cy="82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05" name="rc1004"/>
            <p:cNvSpPr/>
            <p:nvPr/>
          </p:nvSpPr>
          <p:spPr>
            <a:xfrm>
              <a:off x="4947207" y="5122406"/>
              <a:ext cx="94484" cy="39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06" name="rc1005"/>
            <p:cNvSpPr/>
            <p:nvPr/>
          </p:nvSpPr>
          <p:spPr>
            <a:xfrm>
              <a:off x="4947207" y="512240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07" name="rc1006"/>
            <p:cNvSpPr/>
            <p:nvPr/>
          </p:nvSpPr>
          <p:spPr>
            <a:xfrm>
              <a:off x="4947207" y="5042471"/>
              <a:ext cx="94484" cy="7993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08" name="rc1007"/>
            <p:cNvSpPr/>
            <p:nvPr/>
          </p:nvSpPr>
          <p:spPr>
            <a:xfrm>
              <a:off x="4947207" y="5042077"/>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09" name="rc1008"/>
            <p:cNvSpPr/>
            <p:nvPr/>
          </p:nvSpPr>
          <p:spPr>
            <a:xfrm>
              <a:off x="4947207" y="504207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10" name="rc1009"/>
            <p:cNvSpPr/>
            <p:nvPr/>
          </p:nvSpPr>
          <p:spPr>
            <a:xfrm>
              <a:off x="4947207" y="5003094"/>
              <a:ext cx="94484" cy="3898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11" name="rc1010"/>
            <p:cNvSpPr/>
            <p:nvPr/>
          </p:nvSpPr>
          <p:spPr>
            <a:xfrm>
              <a:off x="4947207" y="500309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12" name="rc1011"/>
            <p:cNvSpPr/>
            <p:nvPr/>
          </p:nvSpPr>
          <p:spPr>
            <a:xfrm>
              <a:off x="4947207" y="5003094"/>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13" name="rc1012"/>
            <p:cNvSpPr/>
            <p:nvPr/>
          </p:nvSpPr>
          <p:spPr>
            <a:xfrm>
              <a:off x="4947207" y="5002700"/>
              <a:ext cx="94484" cy="39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14" name="rc1013"/>
            <p:cNvSpPr/>
            <p:nvPr/>
          </p:nvSpPr>
          <p:spPr>
            <a:xfrm>
              <a:off x="4947207" y="4979862"/>
              <a:ext cx="94484" cy="2283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15" name="rc1014"/>
            <p:cNvSpPr/>
            <p:nvPr/>
          </p:nvSpPr>
          <p:spPr>
            <a:xfrm>
              <a:off x="4947207" y="4970805"/>
              <a:ext cx="94484" cy="90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16" name="rc1015"/>
            <p:cNvSpPr/>
            <p:nvPr/>
          </p:nvSpPr>
          <p:spPr>
            <a:xfrm>
              <a:off x="5060589"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17" name="rc1016"/>
            <p:cNvSpPr/>
            <p:nvPr/>
          </p:nvSpPr>
          <p:spPr>
            <a:xfrm>
              <a:off x="5060589" y="512201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18" name="rc1017"/>
            <p:cNvSpPr/>
            <p:nvPr/>
          </p:nvSpPr>
          <p:spPr>
            <a:xfrm>
              <a:off x="5060589" y="5064522"/>
              <a:ext cx="94484" cy="5749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19" name="rc1018"/>
            <p:cNvSpPr/>
            <p:nvPr/>
          </p:nvSpPr>
          <p:spPr>
            <a:xfrm>
              <a:off x="5060589" y="5063144"/>
              <a:ext cx="94484" cy="137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20" name="rc1019"/>
            <p:cNvSpPr/>
            <p:nvPr/>
          </p:nvSpPr>
          <p:spPr>
            <a:xfrm>
              <a:off x="5060589" y="506314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21" name="rc1020"/>
            <p:cNvSpPr/>
            <p:nvPr/>
          </p:nvSpPr>
          <p:spPr>
            <a:xfrm>
              <a:off x="5060589" y="5024948"/>
              <a:ext cx="94484" cy="3819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22" name="rc1021"/>
            <p:cNvSpPr/>
            <p:nvPr/>
          </p:nvSpPr>
          <p:spPr>
            <a:xfrm>
              <a:off x="5060589" y="502494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23" name="rc1022"/>
            <p:cNvSpPr/>
            <p:nvPr/>
          </p:nvSpPr>
          <p:spPr>
            <a:xfrm>
              <a:off x="5060589" y="502494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24" name="rc1023"/>
            <p:cNvSpPr/>
            <p:nvPr/>
          </p:nvSpPr>
          <p:spPr>
            <a:xfrm>
              <a:off x="5060589" y="5023767"/>
              <a:ext cx="94484" cy="118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25" name="rc1024"/>
            <p:cNvSpPr/>
            <p:nvPr/>
          </p:nvSpPr>
          <p:spPr>
            <a:xfrm>
              <a:off x="5060589" y="4990100"/>
              <a:ext cx="94484" cy="3366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26" name="rc1025"/>
            <p:cNvSpPr/>
            <p:nvPr/>
          </p:nvSpPr>
          <p:spPr>
            <a:xfrm>
              <a:off x="5060589" y="4981043"/>
              <a:ext cx="94484" cy="905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27" name="rc1026"/>
            <p:cNvSpPr/>
            <p:nvPr/>
          </p:nvSpPr>
          <p:spPr>
            <a:xfrm>
              <a:off x="5173971" y="5120043"/>
              <a:ext cx="94484" cy="27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28" name="rc1027"/>
            <p:cNvSpPr/>
            <p:nvPr/>
          </p:nvSpPr>
          <p:spPr>
            <a:xfrm>
              <a:off x="5173971" y="512004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29" name="rc1028"/>
            <p:cNvSpPr/>
            <p:nvPr/>
          </p:nvSpPr>
          <p:spPr>
            <a:xfrm>
              <a:off x="5173971" y="5072988"/>
              <a:ext cx="94484" cy="4705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30" name="rc1029"/>
            <p:cNvSpPr/>
            <p:nvPr/>
          </p:nvSpPr>
          <p:spPr>
            <a:xfrm>
              <a:off x="5173971" y="5071216"/>
              <a:ext cx="94484" cy="177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31" name="rc1030"/>
            <p:cNvSpPr/>
            <p:nvPr/>
          </p:nvSpPr>
          <p:spPr>
            <a:xfrm>
              <a:off x="5173971" y="507121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32" name="rc1031"/>
            <p:cNvSpPr/>
            <p:nvPr/>
          </p:nvSpPr>
          <p:spPr>
            <a:xfrm>
              <a:off x="5173971" y="5040305"/>
              <a:ext cx="94484" cy="3091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33" name="rc1032"/>
            <p:cNvSpPr/>
            <p:nvPr/>
          </p:nvSpPr>
          <p:spPr>
            <a:xfrm>
              <a:off x="5173971" y="504030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34" name="rc1033"/>
            <p:cNvSpPr/>
            <p:nvPr/>
          </p:nvSpPr>
          <p:spPr>
            <a:xfrm>
              <a:off x="5173971" y="504030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35" name="rc1034"/>
            <p:cNvSpPr/>
            <p:nvPr/>
          </p:nvSpPr>
          <p:spPr>
            <a:xfrm>
              <a:off x="5173971" y="5038336"/>
              <a:ext cx="94484" cy="196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36" name="rc1035"/>
            <p:cNvSpPr/>
            <p:nvPr/>
          </p:nvSpPr>
          <p:spPr>
            <a:xfrm>
              <a:off x="5173971" y="4978680"/>
              <a:ext cx="94484" cy="5965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37" name="rc1036"/>
            <p:cNvSpPr/>
            <p:nvPr/>
          </p:nvSpPr>
          <p:spPr>
            <a:xfrm>
              <a:off x="5173971" y="4971789"/>
              <a:ext cx="94484" cy="689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38" name="rc1037"/>
            <p:cNvSpPr/>
            <p:nvPr/>
          </p:nvSpPr>
          <p:spPr>
            <a:xfrm>
              <a:off x="5287352"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39" name="rc1038"/>
            <p:cNvSpPr/>
            <p:nvPr/>
          </p:nvSpPr>
          <p:spPr>
            <a:xfrm>
              <a:off x="5287352" y="512142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40" name="rc1039"/>
            <p:cNvSpPr/>
            <p:nvPr/>
          </p:nvSpPr>
          <p:spPr>
            <a:xfrm>
              <a:off x="5287352" y="5085982"/>
              <a:ext cx="94484" cy="354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41" name="rc1040"/>
            <p:cNvSpPr/>
            <p:nvPr/>
          </p:nvSpPr>
          <p:spPr>
            <a:xfrm>
              <a:off x="5287352" y="5085392"/>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42" name="rc1041"/>
            <p:cNvSpPr/>
            <p:nvPr/>
          </p:nvSpPr>
          <p:spPr>
            <a:xfrm>
              <a:off x="5287352" y="5085392"/>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43" name="rc1042"/>
            <p:cNvSpPr/>
            <p:nvPr/>
          </p:nvSpPr>
          <p:spPr>
            <a:xfrm>
              <a:off x="5287352" y="5051527"/>
              <a:ext cx="94484" cy="3386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44" name="rc1043"/>
            <p:cNvSpPr/>
            <p:nvPr/>
          </p:nvSpPr>
          <p:spPr>
            <a:xfrm>
              <a:off x="5287352" y="505152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45" name="rc1044"/>
            <p:cNvSpPr/>
            <p:nvPr/>
          </p:nvSpPr>
          <p:spPr>
            <a:xfrm>
              <a:off x="5287352" y="5051527"/>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46" name="rc1045"/>
            <p:cNvSpPr/>
            <p:nvPr/>
          </p:nvSpPr>
          <p:spPr>
            <a:xfrm>
              <a:off x="5287352" y="5050740"/>
              <a:ext cx="94484" cy="78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47" name="rc1046"/>
            <p:cNvSpPr/>
            <p:nvPr/>
          </p:nvSpPr>
          <p:spPr>
            <a:xfrm>
              <a:off x="5287352" y="4987934"/>
              <a:ext cx="94484" cy="62806"/>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48" name="rc1047"/>
            <p:cNvSpPr/>
            <p:nvPr/>
          </p:nvSpPr>
          <p:spPr>
            <a:xfrm>
              <a:off x="5287352" y="4977302"/>
              <a:ext cx="94484" cy="1063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49" name="rc1048"/>
            <p:cNvSpPr/>
            <p:nvPr/>
          </p:nvSpPr>
          <p:spPr>
            <a:xfrm>
              <a:off x="5400734" y="5122800"/>
              <a:ext cx="94484" cy="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50" name="rc1049"/>
            <p:cNvSpPr/>
            <p:nvPr/>
          </p:nvSpPr>
          <p:spPr>
            <a:xfrm>
              <a:off x="5400734" y="5122800"/>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51" name="rc1050"/>
            <p:cNvSpPr/>
            <p:nvPr/>
          </p:nvSpPr>
          <p:spPr>
            <a:xfrm>
              <a:off x="5400734" y="5083029"/>
              <a:ext cx="94484" cy="3977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52" name="rc1051"/>
            <p:cNvSpPr/>
            <p:nvPr/>
          </p:nvSpPr>
          <p:spPr>
            <a:xfrm>
              <a:off x="5400734" y="508302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53" name="rc1052"/>
            <p:cNvSpPr/>
            <p:nvPr/>
          </p:nvSpPr>
          <p:spPr>
            <a:xfrm>
              <a:off x="5400734" y="508302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54" name="rc1053"/>
            <p:cNvSpPr/>
            <p:nvPr/>
          </p:nvSpPr>
          <p:spPr>
            <a:xfrm>
              <a:off x="5400734" y="5055465"/>
              <a:ext cx="94484" cy="2756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55" name="rc1054"/>
            <p:cNvSpPr/>
            <p:nvPr/>
          </p:nvSpPr>
          <p:spPr>
            <a:xfrm>
              <a:off x="5400734" y="505546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56" name="rc1055"/>
            <p:cNvSpPr/>
            <p:nvPr/>
          </p:nvSpPr>
          <p:spPr>
            <a:xfrm>
              <a:off x="5400734" y="505546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57" name="rc1056"/>
            <p:cNvSpPr/>
            <p:nvPr/>
          </p:nvSpPr>
          <p:spPr>
            <a:xfrm>
              <a:off x="5400734" y="5054678"/>
              <a:ext cx="94484" cy="78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58" name="rc1057"/>
            <p:cNvSpPr/>
            <p:nvPr/>
          </p:nvSpPr>
          <p:spPr>
            <a:xfrm>
              <a:off x="5400734" y="4965883"/>
              <a:ext cx="94484" cy="8879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59" name="rc1058"/>
            <p:cNvSpPr/>
            <p:nvPr/>
          </p:nvSpPr>
          <p:spPr>
            <a:xfrm>
              <a:off x="5400734" y="4955645"/>
              <a:ext cx="94484" cy="1023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60" name="rc1059"/>
            <p:cNvSpPr/>
            <p:nvPr/>
          </p:nvSpPr>
          <p:spPr>
            <a:xfrm>
              <a:off x="5514116" y="5122406"/>
              <a:ext cx="94484" cy="39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61" name="rc1060"/>
            <p:cNvSpPr/>
            <p:nvPr/>
          </p:nvSpPr>
          <p:spPr>
            <a:xfrm>
              <a:off x="5514116" y="512240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62" name="rc1061"/>
            <p:cNvSpPr/>
            <p:nvPr/>
          </p:nvSpPr>
          <p:spPr>
            <a:xfrm>
              <a:off x="5514116" y="5071807"/>
              <a:ext cx="94484" cy="5059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63" name="rc1062"/>
            <p:cNvSpPr/>
            <p:nvPr/>
          </p:nvSpPr>
          <p:spPr>
            <a:xfrm>
              <a:off x="5514116" y="5071413"/>
              <a:ext cx="94484" cy="39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64" name="rc1063"/>
            <p:cNvSpPr/>
            <p:nvPr/>
          </p:nvSpPr>
          <p:spPr>
            <a:xfrm>
              <a:off x="5514116" y="5071413"/>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65" name="rc1064"/>
            <p:cNvSpPr/>
            <p:nvPr/>
          </p:nvSpPr>
          <p:spPr>
            <a:xfrm>
              <a:off x="5514116" y="5050740"/>
              <a:ext cx="94484" cy="20672"/>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66" name="rc1065"/>
            <p:cNvSpPr/>
            <p:nvPr/>
          </p:nvSpPr>
          <p:spPr>
            <a:xfrm>
              <a:off x="5514116" y="505074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67" name="rc1066"/>
            <p:cNvSpPr/>
            <p:nvPr/>
          </p:nvSpPr>
          <p:spPr>
            <a:xfrm>
              <a:off x="5514116" y="5050740"/>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68" name="rc1067"/>
            <p:cNvSpPr/>
            <p:nvPr/>
          </p:nvSpPr>
          <p:spPr>
            <a:xfrm>
              <a:off x="5514116" y="5048771"/>
              <a:ext cx="94484" cy="196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69" name="rc1068"/>
            <p:cNvSpPr/>
            <p:nvPr/>
          </p:nvSpPr>
          <p:spPr>
            <a:xfrm>
              <a:off x="5514116" y="4947770"/>
              <a:ext cx="94484" cy="10100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70" name="rc1069"/>
            <p:cNvSpPr/>
            <p:nvPr/>
          </p:nvSpPr>
          <p:spPr>
            <a:xfrm>
              <a:off x="5514116" y="4944423"/>
              <a:ext cx="94484" cy="334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71" name="rc1070"/>
            <p:cNvSpPr/>
            <p:nvPr/>
          </p:nvSpPr>
          <p:spPr>
            <a:xfrm>
              <a:off x="5627497" y="5122209"/>
              <a:ext cx="94484" cy="5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72" name="rc1071"/>
            <p:cNvSpPr/>
            <p:nvPr/>
          </p:nvSpPr>
          <p:spPr>
            <a:xfrm>
              <a:off x="5627497" y="512220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73" name="rc1072"/>
            <p:cNvSpPr/>
            <p:nvPr/>
          </p:nvSpPr>
          <p:spPr>
            <a:xfrm>
              <a:off x="5627497" y="5049559"/>
              <a:ext cx="94484" cy="7265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74" name="rc1073"/>
            <p:cNvSpPr/>
            <p:nvPr/>
          </p:nvSpPr>
          <p:spPr>
            <a:xfrm>
              <a:off x="5627497" y="5049362"/>
              <a:ext cx="94484" cy="19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75" name="rc1074"/>
            <p:cNvSpPr/>
            <p:nvPr/>
          </p:nvSpPr>
          <p:spPr>
            <a:xfrm>
              <a:off x="5627497" y="5048377"/>
              <a:ext cx="94484" cy="98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76" name="rc1075"/>
            <p:cNvSpPr/>
            <p:nvPr/>
          </p:nvSpPr>
          <p:spPr>
            <a:xfrm>
              <a:off x="5627497" y="5025736"/>
              <a:ext cx="94484" cy="2264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77" name="rc1076"/>
            <p:cNvSpPr/>
            <p:nvPr/>
          </p:nvSpPr>
          <p:spPr>
            <a:xfrm>
              <a:off x="5627497" y="502573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78" name="rc1077"/>
            <p:cNvSpPr/>
            <p:nvPr/>
          </p:nvSpPr>
          <p:spPr>
            <a:xfrm>
              <a:off x="5627497" y="5025539"/>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79" name="rc1078"/>
            <p:cNvSpPr/>
            <p:nvPr/>
          </p:nvSpPr>
          <p:spPr>
            <a:xfrm>
              <a:off x="5627497" y="5024357"/>
              <a:ext cx="94484" cy="118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80" name="rc1079"/>
            <p:cNvSpPr/>
            <p:nvPr/>
          </p:nvSpPr>
          <p:spPr>
            <a:xfrm>
              <a:off x="5627497" y="4754430"/>
              <a:ext cx="94484" cy="26992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81" name="rc1080"/>
            <p:cNvSpPr/>
            <p:nvPr/>
          </p:nvSpPr>
          <p:spPr>
            <a:xfrm>
              <a:off x="5627497" y="4746160"/>
              <a:ext cx="94484" cy="82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82" name="rc1081"/>
            <p:cNvSpPr/>
            <p:nvPr/>
          </p:nvSpPr>
          <p:spPr>
            <a:xfrm>
              <a:off x="5740879" y="5122406"/>
              <a:ext cx="94484" cy="39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83" name="rc1082"/>
            <p:cNvSpPr/>
            <p:nvPr/>
          </p:nvSpPr>
          <p:spPr>
            <a:xfrm>
              <a:off x="5740879" y="512240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84" name="rc1083"/>
            <p:cNvSpPr/>
            <p:nvPr/>
          </p:nvSpPr>
          <p:spPr>
            <a:xfrm>
              <a:off x="5740879" y="5040305"/>
              <a:ext cx="94484" cy="8210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85" name="rc1084"/>
            <p:cNvSpPr/>
            <p:nvPr/>
          </p:nvSpPr>
          <p:spPr>
            <a:xfrm>
              <a:off x="5740879" y="5038927"/>
              <a:ext cx="94484" cy="137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86" name="rc1085"/>
            <p:cNvSpPr/>
            <p:nvPr/>
          </p:nvSpPr>
          <p:spPr>
            <a:xfrm>
              <a:off x="5740879" y="5038927"/>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87" name="rc1086"/>
            <p:cNvSpPr/>
            <p:nvPr/>
          </p:nvSpPr>
          <p:spPr>
            <a:xfrm>
              <a:off x="5740879" y="5012348"/>
              <a:ext cx="94484" cy="2657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88" name="rc1087"/>
            <p:cNvSpPr/>
            <p:nvPr/>
          </p:nvSpPr>
          <p:spPr>
            <a:xfrm>
              <a:off x="5740879" y="501234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089" name="rc1088"/>
            <p:cNvSpPr/>
            <p:nvPr/>
          </p:nvSpPr>
          <p:spPr>
            <a:xfrm>
              <a:off x="5740879" y="5011363"/>
              <a:ext cx="94484" cy="9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090" name="rc1089"/>
            <p:cNvSpPr/>
            <p:nvPr/>
          </p:nvSpPr>
          <p:spPr>
            <a:xfrm>
              <a:off x="5740879" y="5010182"/>
              <a:ext cx="94484" cy="118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091" name="rc1090"/>
            <p:cNvSpPr/>
            <p:nvPr/>
          </p:nvSpPr>
          <p:spPr>
            <a:xfrm>
              <a:off x="5740879" y="4643387"/>
              <a:ext cx="94484" cy="36679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092" name="rc1091"/>
            <p:cNvSpPr/>
            <p:nvPr/>
          </p:nvSpPr>
          <p:spPr>
            <a:xfrm>
              <a:off x="5740879" y="4635905"/>
              <a:ext cx="94484" cy="748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093" name="rc1092"/>
            <p:cNvSpPr/>
            <p:nvPr/>
          </p:nvSpPr>
          <p:spPr>
            <a:xfrm>
              <a:off x="5854261" y="5116893"/>
              <a:ext cx="94484" cy="590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094" name="rc1093"/>
            <p:cNvSpPr/>
            <p:nvPr/>
          </p:nvSpPr>
          <p:spPr>
            <a:xfrm>
              <a:off x="5854261" y="5116893"/>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095" name="rc1094"/>
            <p:cNvSpPr/>
            <p:nvPr/>
          </p:nvSpPr>
          <p:spPr>
            <a:xfrm>
              <a:off x="5854261" y="5006638"/>
              <a:ext cx="94484" cy="110255"/>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096" name="rc1095"/>
            <p:cNvSpPr/>
            <p:nvPr/>
          </p:nvSpPr>
          <p:spPr>
            <a:xfrm>
              <a:off x="5854261" y="5002700"/>
              <a:ext cx="94484" cy="393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097" name="rc1096"/>
            <p:cNvSpPr/>
            <p:nvPr/>
          </p:nvSpPr>
          <p:spPr>
            <a:xfrm>
              <a:off x="5854261" y="5002700"/>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098" name="rc1097"/>
            <p:cNvSpPr/>
            <p:nvPr/>
          </p:nvSpPr>
          <p:spPr>
            <a:xfrm>
              <a:off x="5854261" y="4972774"/>
              <a:ext cx="94484" cy="2992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099" name="rc1098"/>
            <p:cNvSpPr/>
            <p:nvPr/>
          </p:nvSpPr>
          <p:spPr>
            <a:xfrm>
              <a:off x="5854261" y="4972577"/>
              <a:ext cx="94484" cy="196"/>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00" name="rc1099"/>
            <p:cNvSpPr/>
            <p:nvPr/>
          </p:nvSpPr>
          <p:spPr>
            <a:xfrm>
              <a:off x="5854261" y="4971593"/>
              <a:ext cx="94484" cy="98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01" name="rc1100"/>
            <p:cNvSpPr/>
            <p:nvPr/>
          </p:nvSpPr>
          <p:spPr>
            <a:xfrm>
              <a:off x="5854261" y="4970018"/>
              <a:ext cx="94484" cy="157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02" name="rc1101"/>
            <p:cNvSpPr/>
            <p:nvPr/>
          </p:nvSpPr>
          <p:spPr>
            <a:xfrm>
              <a:off x="5854261" y="4480564"/>
              <a:ext cx="94484" cy="48945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03" name="rc1102"/>
            <p:cNvSpPr/>
            <p:nvPr/>
          </p:nvSpPr>
          <p:spPr>
            <a:xfrm>
              <a:off x="5854261" y="4460875"/>
              <a:ext cx="94484" cy="1968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04" name="rc1103"/>
            <p:cNvSpPr/>
            <p:nvPr/>
          </p:nvSpPr>
          <p:spPr>
            <a:xfrm>
              <a:off x="5967642" y="5120831"/>
              <a:ext cx="94484" cy="196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05" name="rc1104"/>
            <p:cNvSpPr/>
            <p:nvPr/>
          </p:nvSpPr>
          <p:spPr>
            <a:xfrm>
              <a:off x="5967642" y="512083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06" name="rc1105"/>
            <p:cNvSpPr/>
            <p:nvPr/>
          </p:nvSpPr>
          <p:spPr>
            <a:xfrm>
              <a:off x="5967642" y="5012938"/>
              <a:ext cx="94484" cy="10789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07" name="rc1106"/>
            <p:cNvSpPr/>
            <p:nvPr/>
          </p:nvSpPr>
          <p:spPr>
            <a:xfrm>
              <a:off x="5967642" y="4992462"/>
              <a:ext cx="94484" cy="2047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08" name="rc1107"/>
            <p:cNvSpPr/>
            <p:nvPr/>
          </p:nvSpPr>
          <p:spPr>
            <a:xfrm>
              <a:off x="5967642" y="4992069"/>
              <a:ext cx="94484" cy="3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09" name="rc1108"/>
            <p:cNvSpPr/>
            <p:nvPr/>
          </p:nvSpPr>
          <p:spPr>
            <a:xfrm>
              <a:off x="5967642" y="4947573"/>
              <a:ext cx="94484" cy="4449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10" name="rc1109"/>
            <p:cNvSpPr/>
            <p:nvPr/>
          </p:nvSpPr>
          <p:spPr>
            <a:xfrm>
              <a:off x="5967642" y="4947573"/>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11" name="rc1110"/>
            <p:cNvSpPr/>
            <p:nvPr/>
          </p:nvSpPr>
          <p:spPr>
            <a:xfrm>
              <a:off x="5967642" y="4944619"/>
              <a:ext cx="94484" cy="295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12" name="rc1111"/>
            <p:cNvSpPr/>
            <p:nvPr/>
          </p:nvSpPr>
          <p:spPr>
            <a:xfrm>
              <a:off x="5967642" y="4943241"/>
              <a:ext cx="94484" cy="137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13" name="rc1112"/>
            <p:cNvSpPr/>
            <p:nvPr/>
          </p:nvSpPr>
          <p:spPr>
            <a:xfrm>
              <a:off x="5967642" y="4514428"/>
              <a:ext cx="94484" cy="42881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14" name="rc1113"/>
            <p:cNvSpPr/>
            <p:nvPr/>
          </p:nvSpPr>
          <p:spPr>
            <a:xfrm>
              <a:off x="5967642" y="4491589"/>
              <a:ext cx="94484" cy="2283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15" name="rc1114"/>
            <p:cNvSpPr/>
            <p:nvPr/>
          </p:nvSpPr>
          <p:spPr>
            <a:xfrm>
              <a:off x="6081024"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16" name="rc1115"/>
            <p:cNvSpPr/>
            <p:nvPr/>
          </p:nvSpPr>
          <p:spPr>
            <a:xfrm>
              <a:off x="6081024" y="512201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17" name="rc1116"/>
            <p:cNvSpPr/>
            <p:nvPr/>
          </p:nvSpPr>
          <p:spPr>
            <a:xfrm>
              <a:off x="6081024" y="4995416"/>
              <a:ext cx="94484" cy="12659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18" name="rc1117"/>
            <p:cNvSpPr/>
            <p:nvPr/>
          </p:nvSpPr>
          <p:spPr>
            <a:xfrm>
              <a:off x="6081024" y="4986556"/>
              <a:ext cx="94484" cy="885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19" name="rc1118"/>
            <p:cNvSpPr/>
            <p:nvPr/>
          </p:nvSpPr>
          <p:spPr>
            <a:xfrm>
              <a:off x="6081024" y="4986162"/>
              <a:ext cx="94484" cy="393"/>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20" name="rc1119"/>
            <p:cNvSpPr/>
            <p:nvPr/>
          </p:nvSpPr>
          <p:spPr>
            <a:xfrm>
              <a:off x="6081024" y="4938122"/>
              <a:ext cx="94484" cy="4803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21" name="rc1120"/>
            <p:cNvSpPr/>
            <p:nvPr/>
          </p:nvSpPr>
          <p:spPr>
            <a:xfrm>
              <a:off x="6081024" y="493812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22" name="rc1121"/>
            <p:cNvSpPr/>
            <p:nvPr/>
          </p:nvSpPr>
          <p:spPr>
            <a:xfrm>
              <a:off x="6081024" y="4937925"/>
              <a:ext cx="94484" cy="19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23" name="rc1122"/>
            <p:cNvSpPr/>
            <p:nvPr/>
          </p:nvSpPr>
          <p:spPr>
            <a:xfrm>
              <a:off x="6081024" y="4935760"/>
              <a:ext cx="94484" cy="2165"/>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24" name="rc1123"/>
            <p:cNvSpPr/>
            <p:nvPr/>
          </p:nvSpPr>
          <p:spPr>
            <a:xfrm>
              <a:off x="6081024" y="4556758"/>
              <a:ext cx="94484" cy="37900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25" name="rc1124"/>
            <p:cNvSpPr/>
            <p:nvPr/>
          </p:nvSpPr>
          <p:spPr>
            <a:xfrm>
              <a:off x="6081024" y="4531951"/>
              <a:ext cx="94484" cy="248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26" name="rc1125"/>
            <p:cNvSpPr/>
            <p:nvPr/>
          </p:nvSpPr>
          <p:spPr>
            <a:xfrm>
              <a:off x="6194405" y="5122406"/>
              <a:ext cx="94484" cy="39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27" name="rc1126"/>
            <p:cNvSpPr/>
            <p:nvPr/>
          </p:nvSpPr>
          <p:spPr>
            <a:xfrm>
              <a:off x="6194405" y="5122406"/>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28" name="rc1127"/>
            <p:cNvSpPr/>
            <p:nvPr/>
          </p:nvSpPr>
          <p:spPr>
            <a:xfrm>
              <a:off x="6194405" y="5040305"/>
              <a:ext cx="94484" cy="8210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29" name="rc1128"/>
            <p:cNvSpPr/>
            <p:nvPr/>
          </p:nvSpPr>
          <p:spPr>
            <a:xfrm>
              <a:off x="6194405" y="5037746"/>
              <a:ext cx="94484" cy="255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30" name="rc1129"/>
            <p:cNvSpPr/>
            <p:nvPr/>
          </p:nvSpPr>
          <p:spPr>
            <a:xfrm>
              <a:off x="6194405" y="5037746"/>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31" name="rc1130"/>
            <p:cNvSpPr/>
            <p:nvPr/>
          </p:nvSpPr>
          <p:spPr>
            <a:xfrm>
              <a:off x="6194405" y="5004078"/>
              <a:ext cx="94484" cy="3366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32" name="rc1131"/>
            <p:cNvSpPr/>
            <p:nvPr/>
          </p:nvSpPr>
          <p:spPr>
            <a:xfrm>
              <a:off x="6194405" y="500407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33" name="rc1132"/>
            <p:cNvSpPr/>
            <p:nvPr/>
          </p:nvSpPr>
          <p:spPr>
            <a:xfrm>
              <a:off x="6194405" y="500407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34" name="rc1133"/>
            <p:cNvSpPr/>
            <p:nvPr/>
          </p:nvSpPr>
          <p:spPr>
            <a:xfrm>
              <a:off x="6194405" y="5003685"/>
              <a:ext cx="94484" cy="39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35" name="rc1134"/>
            <p:cNvSpPr/>
            <p:nvPr/>
          </p:nvSpPr>
          <p:spPr>
            <a:xfrm>
              <a:off x="6194405" y="4701861"/>
              <a:ext cx="94484" cy="301823"/>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36" name="rc1135"/>
            <p:cNvSpPr/>
            <p:nvPr/>
          </p:nvSpPr>
          <p:spPr>
            <a:xfrm>
              <a:off x="6194405" y="4674298"/>
              <a:ext cx="94484" cy="2756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37" name="rc1136"/>
            <p:cNvSpPr/>
            <p:nvPr/>
          </p:nvSpPr>
          <p:spPr>
            <a:xfrm>
              <a:off x="6307787"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38" name="rc1137"/>
            <p:cNvSpPr/>
            <p:nvPr/>
          </p:nvSpPr>
          <p:spPr>
            <a:xfrm>
              <a:off x="6307787" y="5121618"/>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39" name="rc1138"/>
            <p:cNvSpPr/>
            <p:nvPr/>
          </p:nvSpPr>
          <p:spPr>
            <a:xfrm>
              <a:off x="6307787" y="5065309"/>
              <a:ext cx="94484" cy="563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40" name="rc1139"/>
            <p:cNvSpPr/>
            <p:nvPr/>
          </p:nvSpPr>
          <p:spPr>
            <a:xfrm>
              <a:off x="6307787" y="5063144"/>
              <a:ext cx="94484" cy="216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41" name="rc1140"/>
            <p:cNvSpPr/>
            <p:nvPr/>
          </p:nvSpPr>
          <p:spPr>
            <a:xfrm>
              <a:off x="6307787" y="5063144"/>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42" name="rc1141"/>
            <p:cNvSpPr/>
            <p:nvPr/>
          </p:nvSpPr>
          <p:spPr>
            <a:xfrm>
              <a:off x="6307787" y="5022979"/>
              <a:ext cx="94484" cy="4016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43" name="rc1142"/>
            <p:cNvSpPr/>
            <p:nvPr/>
          </p:nvSpPr>
          <p:spPr>
            <a:xfrm>
              <a:off x="6307787" y="502297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44" name="rc1143"/>
            <p:cNvSpPr/>
            <p:nvPr/>
          </p:nvSpPr>
          <p:spPr>
            <a:xfrm>
              <a:off x="6307787" y="502297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45" name="rc1144"/>
            <p:cNvSpPr/>
            <p:nvPr/>
          </p:nvSpPr>
          <p:spPr>
            <a:xfrm>
              <a:off x="6307787" y="5021207"/>
              <a:ext cx="94484" cy="177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46" name="rc1145"/>
            <p:cNvSpPr/>
            <p:nvPr/>
          </p:nvSpPr>
          <p:spPr>
            <a:xfrm>
              <a:off x="6307787" y="4738679"/>
              <a:ext cx="94484" cy="28252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47" name="rc1146"/>
            <p:cNvSpPr/>
            <p:nvPr/>
          </p:nvSpPr>
          <p:spPr>
            <a:xfrm>
              <a:off x="6307787" y="4717809"/>
              <a:ext cx="94484" cy="2086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48" name="rc1147"/>
            <p:cNvSpPr/>
            <p:nvPr/>
          </p:nvSpPr>
          <p:spPr>
            <a:xfrm>
              <a:off x="6421169" y="5118862"/>
              <a:ext cx="94484" cy="393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49" name="rc1148"/>
            <p:cNvSpPr/>
            <p:nvPr/>
          </p:nvSpPr>
          <p:spPr>
            <a:xfrm>
              <a:off x="6421169" y="5118468"/>
              <a:ext cx="94484" cy="39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50" name="rc1149"/>
            <p:cNvSpPr/>
            <p:nvPr/>
          </p:nvSpPr>
          <p:spPr>
            <a:xfrm>
              <a:off x="6421169" y="5083029"/>
              <a:ext cx="94484" cy="3543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51" name="rc1150"/>
            <p:cNvSpPr/>
            <p:nvPr/>
          </p:nvSpPr>
          <p:spPr>
            <a:xfrm>
              <a:off x="6421169" y="5082438"/>
              <a:ext cx="94484" cy="59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52" name="rc1151"/>
            <p:cNvSpPr/>
            <p:nvPr/>
          </p:nvSpPr>
          <p:spPr>
            <a:xfrm>
              <a:off x="6421169" y="508243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53" name="rc1152"/>
            <p:cNvSpPr/>
            <p:nvPr/>
          </p:nvSpPr>
          <p:spPr>
            <a:xfrm>
              <a:off x="6421169" y="5051134"/>
              <a:ext cx="94484" cy="3130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54" name="rc1153"/>
            <p:cNvSpPr/>
            <p:nvPr/>
          </p:nvSpPr>
          <p:spPr>
            <a:xfrm>
              <a:off x="6421169" y="505113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55" name="rc1154"/>
            <p:cNvSpPr/>
            <p:nvPr/>
          </p:nvSpPr>
          <p:spPr>
            <a:xfrm>
              <a:off x="6421169" y="5050543"/>
              <a:ext cx="94484" cy="59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56" name="rc1155"/>
            <p:cNvSpPr/>
            <p:nvPr/>
          </p:nvSpPr>
          <p:spPr>
            <a:xfrm>
              <a:off x="6421169" y="5049559"/>
              <a:ext cx="94484" cy="984"/>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57" name="rc1156"/>
            <p:cNvSpPr/>
            <p:nvPr/>
          </p:nvSpPr>
          <p:spPr>
            <a:xfrm>
              <a:off x="6421169" y="4793216"/>
              <a:ext cx="94484" cy="25634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58" name="rc1157"/>
            <p:cNvSpPr/>
            <p:nvPr/>
          </p:nvSpPr>
          <p:spPr>
            <a:xfrm>
              <a:off x="6421169" y="4778449"/>
              <a:ext cx="94484" cy="1476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59" name="rc1158"/>
            <p:cNvSpPr/>
            <p:nvPr/>
          </p:nvSpPr>
          <p:spPr>
            <a:xfrm>
              <a:off x="6534550" y="5122012"/>
              <a:ext cx="94484" cy="78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60" name="rc1159"/>
            <p:cNvSpPr/>
            <p:nvPr/>
          </p:nvSpPr>
          <p:spPr>
            <a:xfrm>
              <a:off x="6534550" y="5122012"/>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61" name="rc1160"/>
            <p:cNvSpPr/>
            <p:nvPr/>
          </p:nvSpPr>
          <p:spPr>
            <a:xfrm>
              <a:off x="6534550" y="5097008"/>
              <a:ext cx="94484" cy="25004"/>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62" name="rc1161"/>
            <p:cNvSpPr/>
            <p:nvPr/>
          </p:nvSpPr>
          <p:spPr>
            <a:xfrm>
              <a:off x="6534550" y="5094251"/>
              <a:ext cx="94484" cy="275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63" name="rc1162"/>
            <p:cNvSpPr/>
            <p:nvPr/>
          </p:nvSpPr>
          <p:spPr>
            <a:xfrm>
              <a:off x="6534550" y="509425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64" name="rc1163"/>
            <p:cNvSpPr/>
            <p:nvPr/>
          </p:nvSpPr>
          <p:spPr>
            <a:xfrm>
              <a:off x="6534550" y="5067278"/>
              <a:ext cx="94484" cy="2697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65" name="rc1164"/>
            <p:cNvSpPr/>
            <p:nvPr/>
          </p:nvSpPr>
          <p:spPr>
            <a:xfrm>
              <a:off x="6534550" y="5067278"/>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66" name="rc1165"/>
            <p:cNvSpPr/>
            <p:nvPr/>
          </p:nvSpPr>
          <p:spPr>
            <a:xfrm>
              <a:off x="6534550" y="5067278"/>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67" name="rc1166"/>
            <p:cNvSpPr/>
            <p:nvPr/>
          </p:nvSpPr>
          <p:spPr>
            <a:xfrm>
              <a:off x="6534550" y="5066884"/>
              <a:ext cx="94484" cy="39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68" name="rc1167"/>
            <p:cNvSpPr/>
            <p:nvPr/>
          </p:nvSpPr>
          <p:spPr>
            <a:xfrm>
              <a:off x="6534550" y="4803847"/>
              <a:ext cx="94484" cy="26303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69" name="rc1168"/>
            <p:cNvSpPr/>
            <p:nvPr/>
          </p:nvSpPr>
          <p:spPr>
            <a:xfrm>
              <a:off x="6534550" y="4775496"/>
              <a:ext cx="94484" cy="2835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70" name="rc1169"/>
            <p:cNvSpPr/>
            <p:nvPr/>
          </p:nvSpPr>
          <p:spPr>
            <a:xfrm>
              <a:off x="6647932" y="5122209"/>
              <a:ext cx="94484" cy="5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71" name="rc1170"/>
            <p:cNvSpPr/>
            <p:nvPr/>
          </p:nvSpPr>
          <p:spPr>
            <a:xfrm>
              <a:off x="6647932" y="5122209"/>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72" name="rc1171"/>
            <p:cNvSpPr/>
            <p:nvPr/>
          </p:nvSpPr>
          <p:spPr>
            <a:xfrm>
              <a:off x="6647932" y="5093858"/>
              <a:ext cx="94484" cy="2835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73" name="rc1172"/>
            <p:cNvSpPr/>
            <p:nvPr/>
          </p:nvSpPr>
          <p:spPr>
            <a:xfrm>
              <a:off x="6647932" y="5088148"/>
              <a:ext cx="94484" cy="5709"/>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74" name="rc1173"/>
            <p:cNvSpPr/>
            <p:nvPr/>
          </p:nvSpPr>
          <p:spPr>
            <a:xfrm>
              <a:off x="6647932" y="5087951"/>
              <a:ext cx="94484" cy="19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75" name="rc1174"/>
            <p:cNvSpPr/>
            <p:nvPr/>
          </p:nvSpPr>
          <p:spPr>
            <a:xfrm>
              <a:off x="6647932" y="5058025"/>
              <a:ext cx="94484" cy="29926"/>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76" name="rc1175"/>
            <p:cNvSpPr/>
            <p:nvPr/>
          </p:nvSpPr>
          <p:spPr>
            <a:xfrm>
              <a:off x="6647932" y="505802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77" name="rc1176"/>
            <p:cNvSpPr/>
            <p:nvPr/>
          </p:nvSpPr>
          <p:spPr>
            <a:xfrm>
              <a:off x="6647932" y="5058025"/>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78" name="rc1177"/>
            <p:cNvSpPr/>
            <p:nvPr/>
          </p:nvSpPr>
          <p:spPr>
            <a:xfrm>
              <a:off x="6647932" y="5057434"/>
              <a:ext cx="94484" cy="5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79" name="rc1178"/>
            <p:cNvSpPr/>
            <p:nvPr/>
          </p:nvSpPr>
          <p:spPr>
            <a:xfrm>
              <a:off x="6647932" y="4681386"/>
              <a:ext cx="94484" cy="37604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80" name="rc1179"/>
            <p:cNvSpPr/>
            <p:nvPr/>
          </p:nvSpPr>
          <p:spPr>
            <a:xfrm>
              <a:off x="6647932" y="4645946"/>
              <a:ext cx="94484" cy="3543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81" name="rc1180"/>
            <p:cNvSpPr/>
            <p:nvPr/>
          </p:nvSpPr>
          <p:spPr>
            <a:xfrm>
              <a:off x="6761314" y="5121421"/>
              <a:ext cx="94484" cy="137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82" name="rc1181"/>
            <p:cNvSpPr/>
            <p:nvPr/>
          </p:nvSpPr>
          <p:spPr>
            <a:xfrm>
              <a:off x="6761314" y="5121421"/>
              <a:ext cx="94484" cy="0"/>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83" name="rc1182"/>
            <p:cNvSpPr/>
            <p:nvPr/>
          </p:nvSpPr>
          <p:spPr>
            <a:xfrm>
              <a:off x="6761314" y="5091692"/>
              <a:ext cx="94484" cy="2972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84" name="rc1183"/>
            <p:cNvSpPr/>
            <p:nvPr/>
          </p:nvSpPr>
          <p:spPr>
            <a:xfrm>
              <a:off x="6761314" y="5088148"/>
              <a:ext cx="94484" cy="3543"/>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85" name="rc1184"/>
            <p:cNvSpPr/>
            <p:nvPr/>
          </p:nvSpPr>
          <p:spPr>
            <a:xfrm>
              <a:off x="6761314" y="5088148"/>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86" name="rc1185"/>
            <p:cNvSpPr/>
            <p:nvPr/>
          </p:nvSpPr>
          <p:spPr>
            <a:xfrm>
              <a:off x="6761314" y="5058812"/>
              <a:ext cx="94484" cy="2933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87" name="rc1186"/>
            <p:cNvSpPr/>
            <p:nvPr/>
          </p:nvSpPr>
          <p:spPr>
            <a:xfrm>
              <a:off x="6761314" y="505881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88" name="rc1187"/>
            <p:cNvSpPr/>
            <p:nvPr/>
          </p:nvSpPr>
          <p:spPr>
            <a:xfrm>
              <a:off x="6761314" y="5058025"/>
              <a:ext cx="94484" cy="78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189" name="rc1188"/>
            <p:cNvSpPr/>
            <p:nvPr/>
          </p:nvSpPr>
          <p:spPr>
            <a:xfrm>
              <a:off x="6761314" y="5056843"/>
              <a:ext cx="94484" cy="118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190" name="rc1189"/>
            <p:cNvSpPr/>
            <p:nvPr/>
          </p:nvSpPr>
          <p:spPr>
            <a:xfrm>
              <a:off x="6761314" y="4524666"/>
              <a:ext cx="94484" cy="53217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191" name="rc1190"/>
            <p:cNvSpPr/>
            <p:nvPr/>
          </p:nvSpPr>
          <p:spPr>
            <a:xfrm>
              <a:off x="6761314" y="4501040"/>
              <a:ext cx="94484" cy="23626"/>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192" name="rc1191"/>
            <p:cNvSpPr/>
            <p:nvPr/>
          </p:nvSpPr>
          <p:spPr>
            <a:xfrm>
              <a:off x="6874695" y="5120831"/>
              <a:ext cx="94484" cy="196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193" name="rc1192"/>
            <p:cNvSpPr/>
            <p:nvPr/>
          </p:nvSpPr>
          <p:spPr>
            <a:xfrm>
              <a:off x="6874695" y="5120634"/>
              <a:ext cx="94484" cy="196"/>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194" name="rc1193"/>
            <p:cNvSpPr/>
            <p:nvPr/>
          </p:nvSpPr>
          <p:spPr>
            <a:xfrm>
              <a:off x="6874695" y="5090707"/>
              <a:ext cx="94484" cy="299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195" name="rc1194"/>
            <p:cNvSpPr/>
            <p:nvPr/>
          </p:nvSpPr>
          <p:spPr>
            <a:xfrm>
              <a:off x="6874695" y="5087951"/>
              <a:ext cx="94484" cy="2756"/>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196" name="rc1195"/>
            <p:cNvSpPr/>
            <p:nvPr/>
          </p:nvSpPr>
          <p:spPr>
            <a:xfrm>
              <a:off x="6874695" y="5087951"/>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197" name="rc1196"/>
            <p:cNvSpPr/>
            <p:nvPr/>
          </p:nvSpPr>
          <p:spPr>
            <a:xfrm>
              <a:off x="6874695" y="5065506"/>
              <a:ext cx="94484" cy="2244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198" name="rc1197"/>
            <p:cNvSpPr/>
            <p:nvPr/>
          </p:nvSpPr>
          <p:spPr>
            <a:xfrm>
              <a:off x="6874695" y="5065506"/>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199" name="rc1198"/>
            <p:cNvSpPr/>
            <p:nvPr/>
          </p:nvSpPr>
          <p:spPr>
            <a:xfrm>
              <a:off x="6874695" y="5065112"/>
              <a:ext cx="94484" cy="393"/>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00" name="rc1199"/>
            <p:cNvSpPr/>
            <p:nvPr/>
          </p:nvSpPr>
          <p:spPr>
            <a:xfrm>
              <a:off x="6874695" y="5063734"/>
              <a:ext cx="94484" cy="137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01" name="rc1200"/>
            <p:cNvSpPr/>
            <p:nvPr/>
          </p:nvSpPr>
          <p:spPr>
            <a:xfrm>
              <a:off x="6874695" y="4522697"/>
              <a:ext cx="94484" cy="54103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02" name="rc1201"/>
            <p:cNvSpPr/>
            <p:nvPr/>
          </p:nvSpPr>
          <p:spPr>
            <a:xfrm>
              <a:off x="6874695" y="4518169"/>
              <a:ext cx="94484" cy="452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03" name="rc1202"/>
            <p:cNvSpPr/>
            <p:nvPr/>
          </p:nvSpPr>
          <p:spPr>
            <a:xfrm>
              <a:off x="6988077" y="5117877"/>
              <a:ext cx="94484" cy="492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04" name="rc1203"/>
            <p:cNvSpPr/>
            <p:nvPr/>
          </p:nvSpPr>
          <p:spPr>
            <a:xfrm>
              <a:off x="6988077" y="5117090"/>
              <a:ext cx="94484" cy="78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05" name="rc1204"/>
            <p:cNvSpPr/>
            <p:nvPr/>
          </p:nvSpPr>
          <p:spPr>
            <a:xfrm>
              <a:off x="6988077" y="5089526"/>
              <a:ext cx="94484" cy="27563"/>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06" name="rc1205"/>
            <p:cNvSpPr/>
            <p:nvPr/>
          </p:nvSpPr>
          <p:spPr>
            <a:xfrm>
              <a:off x="6988077" y="5061569"/>
              <a:ext cx="94484" cy="2795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07" name="rc1206"/>
            <p:cNvSpPr/>
            <p:nvPr/>
          </p:nvSpPr>
          <p:spPr>
            <a:xfrm>
              <a:off x="6988077" y="5060978"/>
              <a:ext cx="94484" cy="59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08" name="rc1207"/>
            <p:cNvSpPr/>
            <p:nvPr/>
          </p:nvSpPr>
          <p:spPr>
            <a:xfrm>
              <a:off x="6988077" y="5045227"/>
              <a:ext cx="94484" cy="1575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09" name="rc1208"/>
            <p:cNvSpPr/>
            <p:nvPr/>
          </p:nvSpPr>
          <p:spPr>
            <a:xfrm>
              <a:off x="6988077" y="5045227"/>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10" name="rc1209"/>
            <p:cNvSpPr/>
            <p:nvPr/>
          </p:nvSpPr>
          <p:spPr>
            <a:xfrm>
              <a:off x="6988077" y="5041880"/>
              <a:ext cx="94484" cy="334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11" name="rc1210"/>
            <p:cNvSpPr/>
            <p:nvPr/>
          </p:nvSpPr>
          <p:spPr>
            <a:xfrm>
              <a:off x="6988077" y="5031839"/>
              <a:ext cx="94484" cy="10041"/>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12" name="rc1211"/>
            <p:cNvSpPr/>
            <p:nvPr/>
          </p:nvSpPr>
          <p:spPr>
            <a:xfrm>
              <a:off x="6988077" y="3785957"/>
              <a:ext cx="94484" cy="1245882"/>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13" name="rc1212"/>
            <p:cNvSpPr/>
            <p:nvPr/>
          </p:nvSpPr>
          <p:spPr>
            <a:xfrm>
              <a:off x="6988077" y="3623134"/>
              <a:ext cx="94484" cy="16282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14" name="rc1213"/>
            <p:cNvSpPr/>
            <p:nvPr/>
          </p:nvSpPr>
          <p:spPr>
            <a:xfrm>
              <a:off x="7101458" y="5118862"/>
              <a:ext cx="94484" cy="393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15" name="rc1214"/>
            <p:cNvSpPr/>
            <p:nvPr/>
          </p:nvSpPr>
          <p:spPr>
            <a:xfrm>
              <a:off x="7101458" y="5117877"/>
              <a:ext cx="94484" cy="984"/>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16" name="rc1215"/>
            <p:cNvSpPr/>
            <p:nvPr/>
          </p:nvSpPr>
          <p:spPr>
            <a:xfrm>
              <a:off x="7101458" y="5089329"/>
              <a:ext cx="94484" cy="2854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17" name="rc1216"/>
            <p:cNvSpPr/>
            <p:nvPr/>
          </p:nvSpPr>
          <p:spPr>
            <a:xfrm>
              <a:off x="7101458" y="5060387"/>
              <a:ext cx="94484" cy="28941"/>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18" name="rc1217"/>
            <p:cNvSpPr/>
            <p:nvPr/>
          </p:nvSpPr>
          <p:spPr>
            <a:xfrm>
              <a:off x="7101458" y="5018648"/>
              <a:ext cx="94484" cy="4173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19" name="rc1218"/>
            <p:cNvSpPr/>
            <p:nvPr/>
          </p:nvSpPr>
          <p:spPr>
            <a:xfrm>
              <a:off x="7101458" y="5001322"/>
              <a:ext cx="94484" cy="17325"/>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20" name="rc1219"/>
            <p:cNvSpPr/>
            <p:nvPr/>
          </p:nvSpPr>
          <p:spPr>
            <a:xfrm>
              <a:off x="7101458" y="5001322"/>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21" name="rc1220"/>
            <p:cNvSpPr/>
            <p:nvPr/>
          </p:nvSpPr>
          <p:spPr>
            <a:xfrm>
              <a:off x="7101458" y="4999747"/>
              <a:ext cx="94484" cy="157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22" name="rc1221"/>
            <p:cNvSpPr/>
            <p:nvPr/>
          </p:nvSpPr>
          <p:spPr>
            <a:xfrm>
              <a:off x="7101458" y="4990100"/>
              <a:ext cx="94484" cy="96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23" name="rc1222"/>
            <p:cNvSpPr/>
            <p:nvPr/>
          </p:nvSpPr>
          <p:spPr>
            <a:xfrm>
              <a:off x="7101458" y="2129375"/>
              <a:ext cx="94484" cy="286072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24" name="rc1223"/>
            <p:cNvSpPr/>
            <p:nvPr/>
          </p:nvSpPr>
          <p:spPr>
            <a:xfrm>
              <a:off x="7101458" y="1887011"/>
              <a:ext cx="94484" cy="242364"/>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25" name="rc1224"/>
            <p:cNvSpPr/>
            <p:nvPr/>
          </p:nvSpPr>
          <p:spPr>
            <a:xfrm>
              <a:off x="7214840" y="5113940"/>
              <a:ext cx="94484" cy="885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26" name="rc1225"/>
            <p:cNvSpPr/>
            <p:nvPr/>
          </p:nvSpPr>
          <p:spPr>
            <a:xfrm>
              <a:off x="7214840" y="5110002"/>
              <a:ext cx="94484" cy="393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27" name="rc1226"/>
            <p:cNvSpPr/>
            <p:nvPr/>
          </p:nvSpPr>
          <p:spPr>
            <a:xfrm>
              <a:off x="7214840" y="5053693"/>
              <a:ext cx="94484" cy="56308"/>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28" name="rc1227"/>
            <p:cNvSpPr/>
            <p:nvPr/>
          </p:nvSpPr>
          <p:spPr>
            <a:xfrm>
              <a:off x="7214840" y="5034005"/>
              <a:ext cx="94484" cy="1968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29" name="rc1228"/>
            <p:cNvSpPr/>
            <p:nvPr/>
          </p:nvSpPr>
          <p:spPr>
            <a:xfrm>
              <a:off x="7214840" y="5002700"/>
              <a:ext cx="94484" cy="3130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30" name="rc1229"/>
            <p:cNvSpPr/>
            <p:nvPr/>
          </p:nvSpPr>
          <p:spPr>
            <a:xfrm>
              <a:off x="7214840" y="4984390"/>
              <a:ext cx="94484" cy="1831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31" name="rc1230"/>
            <p:cNvSpPr/>
            <p:nvPr/>
          </p:nvSpPr>
          <p:spPr>
            <a:xfrm>
              <a:off x="7214840" y="4983996"/>
              <a:ext cx="94484" cy="393"/>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32" name="rc1231"/>
            <p:cNvSpPr/>
            <p:nvPr/>
          </p:nvSpPr>
          <p:spPr>
            <a:xfrm>
              <a:off x="7214840" y="4973365"/>
              <a:ext cx="94484" cy="10631"/>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33" name="rc1232"/>
            <p:cNvSpPr/>
            <p:nvPr/>
          </p:nvSpPr>
          <p:spPr>
            <a:xfrm>
              <a:off x="7214840" y="4965686"/>
              <a:ext cx="94484" cy="767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34" name="rc1233"/>
            <p:cNvSpPr/>
            <p:nvPr/>
          </p:nvSpPr>
          <p:spPr>
            <a:xfrm>
              <a:off x="7214840" y="2717467"/>
              <a:ext cx="94484" cy="224821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35" name="rc1234"/>
            <p:cNvSpPr/>
            <p:nvPr/>
          </p:nvSpPr>
          <p:spPr>
            <a:xfrm>
              <a:off x="7214840" y="2467425"/>
              <a:ext cx="94484" cy="25004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36" name="rc1235"/>
            <p:cNvSpPr/>
            <p:nvPr/>
          </p:nvSpPr>
          <p:spPr>
            <a:xfrm>
              <a:off x="7328222" y="5118271"/>
              <a:ext cx="94484" cy="4528"/>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37" name="rc1236"/>
            <p:cNvSpPr/>
            <p:nvPr/>
          </p:nvSpPr>
          <p:spPr>
            <a:xfrm>
              <a:off x="7328222" y="5114924"/>
              <a:ext cx="94484" cy="334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38" name="rc1237"/>
            <p:cNvSpPr/>
            <p:nvPr/>
          </p:nvSpPr>
          <p:spPr>
            <a:xfrm>
              <a:off x="7328222" y="5023964"/>
              <a:ext cx="94484" cy="9096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39" name="rc1238"/>
            <p:cNvSpPr/>
            <p:nvPr/>
          </p:nvSpPr>
          <p:spPr>
            <a:xfrm>
              <a:off x="7328222" y="5004669"/>
              <a:ext cx="94484" cy="1929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40" name="rc1239"/>
            <p:cNvSpPr/>
            <p:nvPr/>
          </p:nvSpPr>
          <p:spPr>
            <a:xfrm>
              <a:off x="7328222" y="4976908"/>
              <a:ext cx="94484" cy="2776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41" name="rc1240"/>
            <p:cNvSpPr/>
            <p:nvPr/>
          </p:nvSpPr>
          <p:spPr>
            <a:xfrm>
              <a:off x="7328222" y="4962339"/>
              <a:ext cx="94484" cy="14569"/>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42" name="rc1241"/>
            <p:cNvSpPr/>
            <p:nvPr/>
          </p:nvSpPr>
          <p:spPr>
            <a:xfrm>
              <a:off x="7328222" y="496233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43" name="rc1242"/>
            <p:cNvSpPr/>
            <p:nvPr/>
          </p:nvSpPr>
          <p:spPr>
            <a:xfrm>
              <a:off x="7328222" y="4951904"/>
              <a:ext cx="94484" cy="104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44" name="rc1243"/>
            <p:cNvSpPr/>
            <p:nvPr/>
          </p:nvSpPr>
          <p:spPr>
            <a:xfrm>
              <a:off x="7328222" y="4940288"/>
              <a:ext cx="94484" cy="11616"/>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45" name="rc1244"/>
            <p:cNvSpPr/>
            <p:nvPr/>
          </p:nvSpPr>
          <p:spPr>
            <a:xfrm>
              <a:off x="7328222" y="3835769"/>
              <a:ext cx="94484" cy="110451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46" name="rc1245"/>
            <p:cNvSpPr/>
            <p:nvPr/>
          </p:nvSpPr>
          <p:spPr>
            <a:xfrm>
              <a:off x="7328222" y="3630616"/>
              <a:ext cx="94484" cy="205153"/>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47" name="rc1246"/>
            <p:cNvSpPr/>
            <p:nvPr/>
          </p:nvSpPr>
          <p:spPr>
            <a:xfrm>
              <a:off x="7441603" y="5119846"/>
              <a:ext cx="94484" cy="2953"/>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48" name="rc1247"/>
            <p:cNvSpPr/>
            <p:nvPr/>
          </p:nvSpPr>
          <p:spPr>
            <a:xfrm>
              <a:off x="7441603" y="5117484"/>
              <a:ext cx="94484" cy="236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49" name="rc1248"/>
            <p:cNvSpPr/>
            <p:nvPr/>
          </p:nvSpPr>
          <p:spPr>
            <a:xfrm>
              <a:off x="7441603" y="5015104"/>
              <a:ext cx="94484" cy="102379"/>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50" name="rc1249"/>
            <p:cNvSpPr/>
            <p:nvPr/>
          </p:nvSpPr>
          <p:spPr>
            <a:xfrm>
              <a:off x="7441603" y="4990100"/>
              <a:ext cx="94484" cy="2500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51" name="rc1250"/>
            <p:cNvSpPr/>
            <p:nvPr/>
          </p:nvSpPr>
          <p:spPr>
            <a:xfrm>
              <a:off x="7441603" y="4985374"/>
              <a:ext cx="94484" cy="472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52" name="rc1251"/>
            <p:cNvSpPr/>
            <p:nvPr/>
          </p:nvSpPr>
          <p:spPr>
            <a:xfrm>
              <a:off x="7441603" y="4971789"/>
              <a:ext cx="94484" cy="1358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53" name="rc1252"/>
            <p:cNvSpPr/>
            <p:nvPr/>
          </p:nvSpPr>
          <p:spPr>
            <a:xfrm>
              <a:off x="7441603" y="497178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54" name="rc1253"/>
            <p:cNvSpPr/>
            <p:nvPr/>
          </p:nvSpPr>
          <p:spPr>
            <a:xfrm>
              <a:off x="7441603" y="4954267"/>
              <a:ext cx="94484" cy="17522"/>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55" name="rc1254"/>
            <p:cNvSpPr/>
            <p:nvPr/>
          </p:nvSpPr>
          <p:spPr>
            <a:xfrm>
              <a:off x="7441603" y="4949738"/>
              <a:ext cx="94484" cy="4528"/>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56" name="rc1255"/>
            <p:cNvSpPr/>
            <p:nvPr/>
          </p:nvSpPr>
          <p:spPr>
            <a:xfrm>
              <a:off x="7441603" y="4401416"/>
              <a:ext cx="94484" cy="548321"/>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57" name="rc1256"/>
            <p:cNvSpPr/>
            <p:nvPr/>
          </p:nvSpPr>
          <p:spPr>
            <a:xfrm>
              <a:off x="7441603" y="4185435"/>
              <a:ext cx="94484" cy="21598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58" name="rc1257"/>
            <p:cNvSpPr/>
            <p:nvPr/>
          </p:nvSpPr>
          <p:spPr>
            <a:xfrm>
              <a:off x="7554985" y="5122209"/>
              <a:ext cx="94484" cy="59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59" name="rc1258"/>
            <p:cNvSpPr/>
            <p:nvPr/>
          </p:nvSpPr>
          <p:spPr>
            <a:xfrm>
              <a:off x="7554985" y="5117877"/>
              <a:ext cx="94484" cy="4331"/>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60" name="rc1259"/>
            <p:cNvSpPr/>
            <p:nvPr/>
          </p:nvSpPr>
          <p:spPr>
            <a:xfrm>
              <a:off x="7554985" y="5047590"/>
              <a:ext cx="94484" cy="7028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61" name="rc1260"/>
            <p:cNvSpPr/>
            <p:nvPr/>
          </p:nvSpPr>
          <p:spPr>
            <a:xfrm>
              <a:off x="7554985" y="5037942"/>
              <a:ext cx="94484" cy="964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62" name="rc1261"/>
            <p:cNvSpPr/>
            <p:nvPr/>
          </p:nvSpPr>
          <p:spPr>
            <a:xfrm>
              <a:off x="7554985" y="5028492"/>
              <a:ext cx="94484" cy="945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63" name="rc1262"/>
            <p:cNvSpPr/>
            <p:nvPr/>
          </p:nvSpPr>
          <p:spPr>
            <a:xfrm>
              <a:off x="7554985" y="5003094"/>
              <a:ext cx="94484" cy="2539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64" name="rc1263"/>
            <p:cNvSpPr/>
            <p:nvPr/>
          </p:nvSpPr>
          <p:spPr>
            <a:xfrm>
              <a:off x="7554985" y="500309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65" name="rc1264"/>
            <p:cNvSpPr/>
            <p:nvPr/>
          </p:nvSpPr>
          <p:spPr>
            <a:xfrm>
              <a:off x="7554985" y="4982618"/>
              <a:ext cx="94484" cy="2047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66" name="rc1265"/>
            <p:cNvSpPr/>
            <p:nvPr/>
          </p:nvSpPr>
          <p:spPr>
            <a:xfrm>
              <a:off x="7554985" y="4975530"/>
              <a:ext cx="94484" cy="708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67" name="rc1266"/>
            <p:cNvSpPr/>
            <p:nvPr/>
          </p:nvSpPr>
          <p:spPr>
            <a:xfrm>
              <a:off x="7554985" y="4601451"/>
              <a:ext cx="94484" cy="37407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68" name="rc1267"/>
            <p:cNvSpPr/>
            <p:nvPr/>
          </p:nvSpPr>
          <p:spPr>
            <a:xfrm>
              <a:off x="7554985" y="4446109"/>
              <a:ext cx="94484" cy="155341"/>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69" name="rc1268"/>
            <p:cNvSpPr/>
            <p:nvPr/>
          </p:nvSpPr>
          <p:spPr>
            <a:xfrm>
              <a:off x="7668367" y="5119059"/>
              <a:ext cx="94484" cy="3740"/>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70" name="rc1269"/>
            <p:cNvSpPr/>
            <p:nvPr/>
          </p:nvSpPr>
          <p:spPr>
            <a:xfrm>
              <a:off x="7668367" y="5111971"/>
              <a:ext cx="94484" cy="708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71" name="rc1270"/>
            <p:cNvSpPr/>
            <p:nvPr/>
          </p:nvSpPr>
          <p:spPr>
            <a:xfrm>
              <a:off x="7668367" y="5050543"/>
              <a:ext cx="94484" cy="6142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72" name="rc1271"/>
            <p:cNvSpPr/>
            <p:nvPr/>
          </p:nvSpPr>
          <p:spPr>
            <a:xfrm>
              <a:off x="7668367" y="5046409"/>
              <a:ext cx="94484" cy="413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73" name="rc1272"/>
            <p:cNvSpPr/>
            <p:nvPr/>
          </p:nvSpPr>
          <p:spPr>
            <a:xfrm>
              <a:off x="7668367" y="5040699"/>
              <a:ext cx="94484" cy="5709"/>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74" name="rc1273"/>
            <p:cNvSpPr/>
            <p:nvPr/>
          </p:nvSpPr>
          <p:spPr>
            <a:xfrm>
              <a:off x="7668367" y="5019435"/>
              <a:ext cx="94484" cy="21263"/>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75" name="rc1274"/>
            <p:cNvSpPr/>
            <p:nvPr/>
          </p:nvSpPr>
          <p:spPr>
            <a:xfrm>
              <a:off x="7668367" y="5019435"/>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76" name="rc1275"/>
            <p:cNvSpPr/>
            <p:nvPr/>
          </p:nvSpPr>
          <p:spPr>
            <a:xfrm>
              <a:off x="7668367" y="4980059"/>
              <a:ext cx="94484" cy="39376"/>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77" name="rc1276"/>
            <p:cNvSpPr/>
            <p:nvPr/>
          </p:nvSpPr>
          <p:spPr>
            <a:xfrm>
              <a:off x="7668367" y="4968246"/>
              <a:ext cx="94484" cy="11813"/>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78" name="rc1277"/>
            <p:cNvSpPr/>
            <p:nvPr/>
          </p:nvSpPr>
          <p:spPr>
            <a:xfrm>
              <a:off x="7668367" y="4703437"/>
              <a:ext cx="94484" cy="264809"/>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79" name="rc1278"/>
            <p:cNvSpPr/>
            <p:nvPr/>
          </p:nvSpPr>
          <p:spPr>
            <a:xfrm>
              <a:off x="7668367" y="4583534"/>
              <a:ext cx="94484" cy="11990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80" name="rc1279"/>
            <p:cNvSpPr/>
            <p:nvPr/>
          </p:nvSpPr>
          <p:spPr>
            <a:xfrm>
              <a:off x="7781748" y="5120043"/>
              <a:ext cx="94484" cy="27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81" name="rc1280"/>
            <p:cNvSpPr/>
            <p:nvPr/>
          </p:nvSpPr>
          <p:spPr>
            <a:xfrm>
              <a:off x="7781748" y="5103505"/>
              <a:ext cx="94484" cy="1653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82" name="rc1281"/>
            <p:cNvSpPr/>
            <p:nvPr/>
          </p:nvSpPr>
          <p:spPr>
            <a:xfrm>
              <a:off x="7781748" y="5051527"/>
              <a:ext cx="94484" cy="5197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83" name="rc1282"/>
            <p:cNvSpPr/>
            <p:nvPr/>
          </p:nvSpPr>
          <p:spPr>
            <a:xfrm>
              <a:off x="7781748" y="5049559"/>
              <a:ext cx="94484" cy="1968"/>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84" name="rc1283"/>
            <p:cNvSpPr/>
            <p:nvPr/>
          </p:nvSpPr>
          <p:spPr>
            <a:xfrm>
              <a:off x="7781748" y="5041093"/>
              <a:ext cx="94484" cy="8466"/>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85" name="rc1284"/>
            <p:cNvSpPr/>
            <p:nvPr/>
          </p:nvSpPr>
          <p:spPr>
            <a:xfrm>
              <a:off x="7781748" y="5021601"/>
              <a:ext cx="94484" cy="19491"/>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86" name="rc1285"/>
            <p:cNvSpPr/>
            <p:nvPr/>
          </p:nvSpPr>
          <p:spPr>
            <a:xfrm>
              <a:off x="7781748" y="5021601"/>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87" name="rc1286"/>
            <p:cNvSpPr/>
            <p:nvPr/>
          </p:nvSpPr>
          <p:spPr>
            <a:xfrm>
              <a:off x="7781748" y="4919615"/>
              <a:ext cx="94484" cy="10198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88" name="rc1287"/>
            <p:cNvSpPr/>
            <p:nvPr/>
          </p:nvSpPr>
          <p:spPr>
            <a:xfrm>
              <a:off x="7781748" y="4916465"/>
              <a:ext cx="94484" cy="315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289" name="rc1288"/>
            <p:cNvSpPr/>
            <p:nvPr/>
          </p:nvSpPr>
          <p:spPr>
            <a:xfrm>
              <a:off x="7781748" y="4693789"/>
              <a:ext cx="94484" cy="22267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290" name="rc1289"/>
            <p:cNvSpPr/>
            <p:nvPr/>
          </p:nvSpPr>
          <p:spPr>
            <a:xfrm>
              <a:off x="7781748" y="4584519"/>
              <a:ext cx="94484" cy="109270"/>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291" name="rc1290"/>
            <p:cNvSpPr/>
            <p:nvPr/>
          </p:nvSpPr>
          <p:spPr>
            <a:xfrm>
              <a:off x="7895130" y="5117287"/>
              <a:ext cx="94484" cy="5512"/>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292" name="rc1291"/>
            <p:cNvSpPr/>
            <p:nvPr/>
          </p:nvSpPr>
          <p:spPr>
            <a:xfrm>
              <a:off x="7895130" y="5091889"/>
              <a:ext cx="94484" cy="25398"/>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293" name="rc1292"/>
            <p:cNvSpPr/>
            <p:nvPr/>
          </p:nvSpPr>
          <p:spPr>
            <a:xfrm>
              <a:off x="7895130" y="5056646"/>
              <a:ext cx="94484" cy="35242"/>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294" name="rc1293"/>
            <p:cNvSpPr/>
            <p:nvPr/>
          </p:nvSpPr>
          <p:spPr>
            <a:xfrm>
              <a:off x="7895130" y="5049952"/>
              <a:ext cx="94484" cy="6694"/>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295" name="rc1294"/>
            <p:cNvSpPr/>
            <p:nvPr/>
          </p:nvSpPr>
          <p:spPr>
            <a:xfrm>
              <a:off x="7895130" y="5049165"/>
              <a:ext cx="94484" cy="78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296" name="rc1295"/>
            <p:cNvSpPr/>
            <p:nvPr/>
          </p:nvSpPr>
          <p:spPr>
            <a:xfrm>
              <a:off x="7895130" y="5036171"/>
              <a:ext cx="94484" cy="12994"/>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297" name="rc1296"/>
            <p:cNvSpPr/>
            <p:nvPr/>
          </p:nvSpPr>
          <p:spPr>
            <a:xfrm>
              <a:off x="7895130" y="5036171"/>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298" name="rc1297"/>
            <p:cNvSpPr/>
            <p:nvPr/>
          </p:nvSpPr>
          <p:spPr>
            <a:xfrm>
              <a:off x="7895130" y="4903471"/>
              <a:ext cx="94484" cy="132699"/>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299" name="rc1298"/>
            <p:cNvSpPr/>
            <p:nvPr/>
          </p:nvSpPr>
          <p:spPr>
            <a:xfrm>
              <a:off x="7895130" y="4899730"/>
              <a:ext cx="94484" cy="374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00" name="rc1299"/>
            <p:cNvSpPr/>
            <p:nvPr/>
          </p:nvSpPr>
          <p:spPr>
            <a:xfrm>
              <a:off x="7895130" y="4689852"/>
              <a:ext cx="94484" cy="20987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01" name="rc1300"/>
            <p:cNvSpPr/>
            <p:nvPr/>
          </p:nvSpPr>
          <p:spPr>
            <a:xfrm>
              <a:off x="7895130" y="4608932"/>
              <a:ext cx="94484" cy="80919"/>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02" name="rc1301"/>
            <p:cNvSpPr/>
            <p:nvPr/>
          </p:nvSpPr>
          <p:spPr>
            <a:xfrm>
              <a:off x="8008512" y="5113743"/>
              <a:ext cx="94484" cy="9056"/>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03" name="rc1302"/>
            <p:cNvSpPr/>
            <p:nvPr/>
          </p:nvSpPr>
          <p:spPr>
            <a:xfrm>
              <a:off x="8008512" y="5077910"/>
              <a:ext cx="94484" cy="35832"/>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04" name="rc1303"/>
            <p:cNvSpPr/>
            <p:nvPr/>
          </p:nvSpPr>
          <p:spPr>
            <a:xfrm>
              <a:off x="8008512" y="5047984"/>
              <a:ext cx="94484" cy="29926"/>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05" name="rc1304"/>
            <p:cNvSpPr/>
            <p:nvPr/>
          </p:nvSpPr>
          <p:spPr>
            <a:xfrm>
              <a:off x="8008512" y="5044833"/>
              <a:ext cx="94484" cy="315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06" name="rc1305"/>
            <p:cNvSpPr/>
            <p:nvPr/>
          </p:nvSpPr>
          <p:spPr>
            <a:xfrm>
              <a:off x="8008512" y="5037549"/>
              <a:ext cx="94484" cy="7284"/>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07" name="rc1306"/>
            <p:cNvSpPr/>
            <p:nvPr/>
          </p:nvSpPr>
          <p:spPr>
            <a:xfrm>
              <a:off x="8008512" y="5021010"/>
              <a:ext cx="94484" cy="16538"/>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08" name="rc1307"/>
            <p:cNvSpPr/>
            <p:nvPr/>
          </p:nvSpPr>
          <p:spPr>
            <a:xfrm>
              <a:off x="8008512" y="5021010"/>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09" name="rc1308"/>
            <p:cNvSpPr/>
            <p:nvPr/>
          </p:nvSpPr>
          <p:spPr>
            <a:xfrm>
              <a:off x="8008512" y="4959976"/>
              <a:ext cx="94484" cy="61034"/>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10" name="rc1309"/>
            <p:cNvSpPr/>
            <p:nvPr/>
          </p:nvSpPr>
          <p:spPr>
            <a:xfrm>
              <a:off x="8008512" y="4944029"/>
              <a:ext cx="94484" cy="1594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11" name="rc1310"/>
            <p:cNvSpPr/>
            <p:nvPr/>
          </p:nvSpPr>
          <p:spPr>
            <a:xfrm>
              <a:off x="8008512" y="4782584"/>
              <a:ext cx="94484" cy="161444"/>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12" name="rc1311"/>
            <p:cNvSpPr/>
            <p:nvPr/>
          </p:nvSpPr>
          <p:spPr>
            <a:xfrm>
              <a:off x="8008512" y="4695955"/>
              <a:ext cx="94484" cy="8662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13" name="rc1312"/>
            <p:cNvSpPr/>
            <p:nvPr/>
          </p:nvSpPr>
          <p:spPr>
            <a:xfrm>
              <a:off x="8121893" y="5117090"/>
              <a:ext cx="94484" cy="5709"/>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14" name="rc1313"/>
            <p:cNvSpPr/>
            <p:nvPr/>
          </p:nvSpPr>
          <p:spPr>
            <a:xfrm>
              <a:off x="8121893" y="5098977"/>
              <a:ext cx="94484" cy="18113"/>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15" name="rc1314"/>
            <p:cNvSpPr/>
            <p:nvPr/>
          </p:nvSpPr>
          <p:spPr>
            <a:xfrm>
              <a:off x="8121893" y="5058615"/>
              <a:ext cx="94484" cy="40361"/>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16" name="rc1315"/>
            <p:cNvSpPr/>
            <p:nvPr/>
          </p:nvSpPr>
          <p:spPr>
            <a:xfrm>
              <a:off x="8121893" y="5057040"/>
              <a:ext cx="94484" cy="1575"/>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17" name="rc1316"/>
            <p:cNvSpPr/>
            <p:nvPr/>
          </p:nvSpPr>
          <p:spPr>
            <a:xfrm>
              <a:off x="8121893" y="5055465"/>
              <a:ext cx="94484" cy="1575"/>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18" name="rc1317"/>
            <p:cNvSpPr/>
            <p:nvPr/>
          </p:nvSpPr>
          <p:spPr>
            <a:xfrm>
              <a:off x="8121893" y="5039714"/>
              <a:ext cx="94484" cy="1575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19" name="rc1318"/>
            <p:cNvSpPr/>
            <p:nvPr/>
          </p:nvSpPr>
          <p:spPr>
            <a:xfrm>
              <a:off x="8121893" y="5039714"/>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20" name="rc1319"/>
            <p:cNvSpPr/>
            <p:nvPr/>
          </p:nvSpPr>
          <p:spPr>
            <a:xfrm>
              <a:off x="8121893" y="5010379"/>
              <a:ext cx="94484" cy="29335"/>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21" name="rc1320"/>
            <p:cNvSpPr/>
            <p:nvPr/>
          </p:nvSpPr>
          <p:spPr>
            <a:xfrm>
              <a:off x="8121893" y="5009788"/>
              <a:ext cx="94484" cy="59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22" name="rc1321"/>
            <p:cNvSpPr/>
            <p:nvPr/>
          </p:nvSpPr>
          <p:spPr>
            <a:xfrm>
              <a:off x="8121893" y="4883979"/>
              <a:ext cx="94484" cy="125808"/>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23" name="rc1322"/>
            <p:cNvSpPr/>
            <p:nvPr/>
          </p:nvSpPr>
          <p:spPr>
            <a:xfrm>
              <a:off x="8121893" y="4840271"/>
              <a:ext cx="94484" cy="43708"/>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24" name="rc1323"/>
            <p:cNvSpPr/>
            <p:nvPr/>
          </p:nvSpPr>
          <p:spPr>
            <a:xfrm>
              <a:off x="8235275" y="5121618"/>
              <a:ext cx="94484" cy="1181"/>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325" name="rc1324"/>
            <p:cNvSpPr/>
            <p:nvPr/>
          </p:nvSpPr>
          <p:spPr>
            <a:xfrm>
              <a:off x="8235275" y="5115909"/>
              <a:ext cx="94484" cy="5709"/>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326" name="rc1325"/>
            <p:cNvSpPr/>
            <p:nvPr/>
          </p:nvSpPr>
          <p:spPr>
            <a:xfrm>
              <a:off x="8235275" y="5115909"/>
              <a:ext cx="94484" cy="0"/>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327" name="rc1326"/>
            <p:cNvSpPr/>
            <p:nvPr/>
          </p:nvSpPr>
          <p:spPr>
            <a:xfrm>
              <a:off x="8235275" y="5115909"/>
              <a:ext cx="94484" cy="0"/>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328" name="rc1327"/>
            <p:cNvSpPr/>
            <p:nvPr/>
          </p:nvSpPr>
          <p:spPr>
            <a:xfrm>
              <a:off x="8235275" y="5115909"/>
              <a:ext cx="94484" cy="0"/>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329" name="rc1328"/>
            <p:cNvSpPr/>
            <p:nvPr/>
          </p:nvSpPr>
          <p:spPr>
            <a:xfrm>
              <a:off x="8235275" y="5115909"/>
              <a:ext cx="94484" cy="0"/>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330" name="rc1329"/>
            <p:cNvSpPr/>
            <p:nvPr/>
          </p:nvSpPr>
          <p:spPr>
            <a:xfrm>
              <a:off x="8235275" y="5115909"/>
              <a:ext cx="94484" cy="0"/>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331" name="rc1330"/>
            <p:cNvSpPr/>
            <p:nvPr/>
          </p:nvSpPr>
          <p:spPr>
            <a:xfrm>
              <a:off x="8235275" y="5115909"/>
              <a:ext cx="94484" cy="0"/>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332" name="rc1331"/>
            <p:cNvSpPr/>
            <p:nvPr/>
          </p:nvSpPr>
          <p:spPr>
            <a:xfrm>
              <a:off x="8235275" y="5115909"/>
              <a:ext cx="94484" cy="0"/>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333" name="rc1332"/>
            <p:cNvSpPr/>
            <p:nvPr/>
          </p:nvSpPr>
          <p:spPr>
            <a:xfrm>
              <a:off x="8235275" y="5086573"/>
              <a:ext cx="94484" cy="29335"/>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334" name="rc1333"/>
            <p:cNvSpPr/>
            <p:nvPr/>
          </p:nvSpPr>
          <p:spPr>
            <a:xfrm>
              <a:off x="8235275" y="5063341"/>
              <a:ext cx="94484" cy="23232"/>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335" name="pl1334"/>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1336" name="pl1335"/>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7" name="pl1336"/>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8" name="pl1337"/>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39" name="pl1338"/>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0" name="pl1339"/>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1" name="pl1340"/>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2" name="pl1341"/>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3" name="pl1342"/>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4" name="pl1343"/>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5" name="pl1344"/>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6" name="pl1345"/>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7" name="pl1346"/>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8" name="pl1347"/>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49" name="pl1348"/>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0" name="pl1349"/>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1" name="pl1350"/>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2" name="pl1351"/>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3" name="pl1352"/>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4" name="pl1353"/>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5" name="pl1354"/>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6" name="pl1355"/>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7" name="pl1356"/>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8" name="pl1357"/>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59" name="pl1358"/>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0" name="pl1359"/>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1" name="pl1360"/>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2" name="pl1361"/>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3" name="pl1362"/>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4" name="pl1363"/>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5" name="pl1364"/>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6" name="pl1365"/>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7" name="pl1366"/>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8" name="pl1367"/>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69" name="pl1368"/>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0" name="pl1369"/>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1" name="pl1370"/>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2" name="pl1371"/>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3" name="pl1372"/>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4" name="pl1373"/>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5" name="pl1374"/>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6" name="pl1375"/>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7" name="pl1376"/>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8" name="pl1377"/>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79" name="pl1378"/>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0" name="pl1379"/>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1" name="pl1380"/>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2" name="pl1381"/>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3" name="pl1382"/>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4" name="pl1383"/>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5" name="pl1384"/>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6" name="pl1385"/>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7" name="pl1386"/>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8" name="pl1387"/>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89" name="pl1388"/>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0" name="pl1389"/>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1" name="pl1390"/>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2" name="pl1391"/>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3" name="pl1392"/>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4" name="pl1393"/>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5" name="pl1394"/>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396" name="tx1395"/>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1397" name="tx1396"/>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1398" name="tx1397"/>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1399" name="tx1398"/>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1400" name="tx1399"/>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1401" name="tx1400"/>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1402" name="tx1401"/>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1403" name="tx1402"/>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1404" name="tx1403"/>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1405" name="tx1404"/>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1406" name="tx1405"/>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1407" name="tx1406"/>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1408" name="tx1407"/>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1409" name="tx1408"/>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1410" name="tx1409"/>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1411" name="tx1410"/>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1412" name="tx1411"/>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1413" name="tx1412"/>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1414" name="tx1413"/>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1415" name="tx1414"/>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1416" name="tx1415"/>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1417" name="tx1416"/>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1418" name="tx1417"/>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1419" name="tx1418"/>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1420" name="tx1419"/>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1421" name="tx1420"/>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1422" name="tx1421"/>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1423" name="tx1422"/>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1424" name="tx1423"/>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1425" name="tx1424"/>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1426" name="tx1425"/>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1427" name="tx1426"/>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1428" name="tx1427"/>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1429" name="tx1428"/>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1430" name="tx1429"/>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1431" name="tx1430"/>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432" name="tx1431"/>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433" name="tx1432"/>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434" name="tx1433"/>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1435" name="tx1434"/>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1436" name="tx1435"/>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1437" name="tx1436"/>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1438" name="tx1437"/>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1439" name="tx1438"/>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1440" name="tx1439"/>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1441" name="tx1440"/>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1442" name="tx1441"/>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1443" name="tx1442"/>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1444" name="tx1443"/>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1445" name="tx1444"/>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1446" name="tx1445"/>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1447" name="tx1446"/>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1448" name="tx1447"/>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1449" name="tx1448"/>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1450" name="tx1449"/>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1451" name="tx1450"/>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1452" name="tx1451"/>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1453" name="tx1452"/>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1454" name="tx1453"/>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1455" name="tx1454"/>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1456" name="pl1455"/>
            <p:cNvSpPr/>
            <p:nvPr/>
          </p:nvSpPr>
          <p:spPr>
            <a:xfrm>
              <a:off x="1274398" y="1478279"/>
              <a:ext cx="0" cy="3644520"/>
            </a:xfrm>
            <a:custGeom>
              <a:avLst/>
              <a:gdLst/>
              <a:ahLst/>
              <a:cxnLst/>
              <a:rect l="0" t="0" r="0" b="0"/>
              <a:pathLst>
                <a:path h="3644520">
                  <a:moveTo>
                    <a:pt x="0" y="3644520"/>
                  </a:moveTo>
                  <a:lnTo>
                    <a:pt x="0" y="0"/>
                  </a:lnTo>
                </a:path>
              </a:pathLst>
            </a:custGeom>
            <a:ln w="9525" cap="rnd">
              <a:solidFill>
                <a:srgbClr val="000000">
                  <a:alpha val="100000"/>
                </a:srgbClr>
              </a:solidFill>
              <a:prstDash val="solid"/>
              <a:round/>
            </a:ln>
          </p:spPr>
          <p:txBody>
            <a:bodyPr/>
            <a:lstStyle/>
            <a:p>
              <a:endParaRPr/>
            </a:p>
          </p:txBody>
        </p:sp>
        <p:sp>
          <p:nvSpPr>
            <p:cNvPr id="1457" name="pl1456"/>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8" name="pl1457"/>
            <p:cNvSpPr/>
            <p:nvPr/>
          </p:nvSpPr>
          <p:spPr>
            <a:xfrm>
              <a:off x="1182958" y="472903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59" name="pl1458"/>
            <p:cNvSpPr/>
            <p:nvPr/>
          </p:nvSpPr>
          <p:spPr>
            <a:xfrm>
              <a:off x="1182958" y="433526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0" name="pl1459"/>
            <p:cNvSpPr/>
            <p:nvPr/>
          </p:nvSpPr>
          <p:spPr>
            <a:xfrm>
              <a:off x="1182958" y="39414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1" name="pl1460"/>
            <p:cNvSpPr/>
            <p:nvPr/>
          </p:nvSpPr>
          <p:spPr>
            <a:xfrm>
              <a:off x="1182958" y="354772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2" name="pl1461"/>
            <p:cNvSpPr/>
            <p:nvPr/>
          </p:nvSpPr>
          <p:spPr>
            <a:xfrm>
              <a:off x="1182958" y="315395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3" name="pl1462"/>
            <p:cNvSpPr/>
            <p:nvPr/>
          </p:nvSpPr>
          <p:spPr>
            <a:xfrm>
              <a:off x="1182958" y="276019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4" name="pl1463"/>
            <p:cNvSpPr/>
            <p:nvPr/>
          </p:nvSpPr>
          <p:spPr>
            <a:xfrm>
              <a:off x="1182958" y="236642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5" name="pl1464"/>
            <p:cNvSpPr/>
            <p:nvPr/>
          </p:nvSpPr>
          <p:spPr>
            <a:xfrm>
              <a:off x="1182958" y="197265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6" name="pl1465"/>
            <p:cNvSpPr/>
            <p:nvPr/>
          </p:nvSpPr>
          <p:spPr>
            <a:xfrm>
              <a:off x="1182958" y="157888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467" name="tx1466"/>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468" name="tx1467"/>
            <p:cNvSpPr/>
            <p:nvPr/>
          </p:nvSpPr>
          <p:spPr>
            <a:xfrm>
              <a:off x="752488" y="467227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1469" name="tx1468"/>
            <p:cNvSpPr/>
            <p:nvPr/>
          </p:nvSpPr>
          <p:spPr>
            <a:xfrm>
              <a:off x="752488" y="427851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a:t>
              </a:r>
            </a:p>
          </p:txBody>
        </p:sp>
        <p:sp>
          <p:nvSpPr>
            <p:cNvPr id="1470" name="tx1469"/>
            <p:cNvSpPr/>
            <p:nvPr/>
          </p:nvSpPr>
          <p:spPr>
            <a:xfrm>
              <a:off x="752488" y="3884742"/>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a:t>
              </a:r>
            </a:p>
          </p:txBody>
        </p:sp>
        <p:sp>
          <p:nvSpPr>
            <p:cNvPr id="1471" name="tx1470"/>
            <p:cNvSpPr/>
            <p:nvPr/>
          </p:nvSpPr>
          <p:spPr>
            <a:xfrm>
              <a:off x="752488" y="3490974"/>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8000</a:t>
              </a:r>
            </a:p>
          </p:txBody>
        </p:sp>
        <p:sp>
          <p:nvSpPr>
            <p:cNvPr id="1472" name="tx1471"/>
            <p:cNvSpPr/>
            <p:nvPr/>
          </p:nvSpPr>
          <p:spPr>
            <a:xfrm>
              <a:off x="667730" y="309720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473" name="tx1472"/>
            <p:cNvSpPr/>
            <p:nvPr/>
          </p:nvSpPr>
          <p:spPr>
            <a:xfrm>
              <a:off x="667730" y="2703438"/>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12000</a:t>
              </a:r>
            </a:p>
          </p:txBody>
        </p:sp>
        <p:sp>
          <p:nvSpPr>
            <p:cNvPr id="1474" name="tx1473"/>
            <p:cNvSpPr/>
            <p:nvPr/>
          </p:nvSpPr>
          <p:spPr>
            <a:xfrm>
              <a:off x="667730" y="2309670"/>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14000</a:t>
              </a:r>
            </a:p>
          </p:txBody>
        </p:sp>
        <p:sp>
          <p:nvSpPr>
            <p:cNvPr id="1475" name="tx1474"/>
            <p:cNvSpPr/>
            <p:nvPr/>
          </p:nvSpPr>
          <p:spPr>
            <a:xfrm>
              <a:off x="667730" y="1915902"/>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16000</a:t>
              </a:r>
            </a:p>
          </p:txBody>
        </p:sp>
        <p:sp>
          <p:nvSpPr>
            <p:cNvPr id="1476" name="tx1475"/>
            <p:cNvSpPr/>
            <p:nvPr/>
          </p:nvSpPr>
          <p:spPr>
            <a:xfrm>
              <a:off x="667730" y="1522134"/>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18000</a:t>
              </a:r>
            </a:p>
          </p:txBody>
        </p:sp>
        <p:sp>
          <p:nvSpPr>
            <p:cNvPr id="1477" name="pl1476"/>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1478" name="tx1477"/>
            <p:cNvSpPr/>
            <p:nvPr/>
          </p:nvSpPr>
          <p:spPr>
            <a:xfrm>
              <a:off x="4391783" y="5887911"/>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1479" name="tx1478"/>
            <p:cNvSpPr/>
            <p:nvPr/>
          </p:nvSpPr>
          <p:spPr>
            <a:xfrm rot="-5400000">
              <a:off x="-486107" y="3244183"/>
              <a:ext cx="1872108"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measles cases</a:t>
              </a:r>
            </a:p>
          </p:txBody>
        </p:sp>
        <p:sp>
          <p:nvSpPr>
            <p:cNvPr id="1480" name="rc1479"/>
            <p:cNvSpPr/>
            <p:nvPr/>
          </p:nvSpPr>
          <p:spPr>
            <a:xfrm>
              <a:off x="4915753" y="1478278"/>
              <a:ext cx="1926836" cy="1449857"/>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1481" name="rc1480"/>
            <p:cNvSpPr/>
            <p:nvPr/>
          </p:nvSpPr>
          <p:spPr>
            <a:xfrm>
              <a:off x="5011765" y="1574291"/>
              <a:ext cx="76809" cy="64007"/>
            </a:xfrm>
            <a:prstGeom prst="rect">
              <a:avLst/>
            </a:prstGeom>
            <a:solidFill>
              <a:srgbClr val="B15928">
                <a:alpha val="100000"/>
              </a:srgbClr>
            </a:solidFill>
            <a:ln w="9525" cap="rnd">
              <a:solidFill>
                <a:srgbClr val="000000">
                  <a:alpha val="100000"/>
                </a:srgbClr>
              </a:solidFill>
              <a:prstDash val="solid"/>
              <a:round/>
            </a:ln>
          </p:spPr>
          <p:txBody>
            <a:bodyPr/>
            <a:lstStyle/>
            <a:p>
              <a:endParaRPr/>
            </a:p>
          </p:txBody>
        </p:sp>
        <p:sp>
          <p:nvSpPr>
            <p:cNvPr id="1482" name="rc1481"/>
            <p:cNvSpPr/>
            <p:nvPr/>
          </p:nvSpPr>
          <p:spPr>
            <a:xfrm>
              <a:off x="5011765" y="1702307"/>
              <a:ext cx="76809" cy="64007"/>
            </a:xfrm>
            <a:prstGeom prst="rect">
              <a:avLst/>
            </a:prstGeom>
            <a:solidFill>
              <a:srgbClr val="FFFF99">
                <a:alpha val="100000"/>
              </a:srgbClr>
            </a:solidFill>
            <a:ln w="9525" cap="rnd">
              <a:solidFill>
                <a:srgbClr val="000000">
                  <a:alpha val="100000"/>
                </a:srgbClr>
              </a:solidFill>
              <a:prstDash val="solid"/>
              <a:round/>
            </a:ln>
          </p:spPr>
          <p:txBody>
            <a:bodyPr/>
            <a:lstStyle/>
            <a:p>
              <a:endParaRPr/>
            </a:p>
          </p:txBody>
        </p:sp>
        <p:sp>
          <p:nvSpPr>
            <p:cNvPr id="1483" name="rc1482"/>
            <p:cNvSpPr/>
            <p:nvPr/>
          </p:nvSpPr>
          <p:spPr>
            <a:xfrm>
              <a:off x="5011765" y="1830323"/>
              <a:ext cx="76809" cy="64007"/>
            </a:xfrm>
            <a:prstGeom prst="rect">
              <a:avLst/>
            </a:prstGeom>
            <a:solidFill>
              <a:srgbClr val="6A3D9A">
                <a:alpha val="100000"/>
              </a:srgbClr>
            </a:solidFill>
            <a:ln w="9525" cap="rnd">
              <a:solidFill>
                <a:srgbClr val="000000">
                  <a:alpha val="100000"/>
                </a:srgbClr>
              </a:solidFill>
              <a:prstDash val="solid"/>
              <a:round/>
            </a:ln>
          </p:spPr>
          <p:txBody>
            <a:bodyPr/>
            <a:lstStyle/>
            <a:p>
              <a:endParaRPr/>
            </a:p>
          </p:txBody>
        </p:sp>
        <p:sp>
          <p:nvSpPr>
            <p:cNvPr id="1484" name="rc1483"/>
            <p:cNvSpPr/>
            <p:nvPr/>
          </p:nvSpPr>
          <p:spPr>
            <a:xfrm>
              <a:off x="5011765" y="1958339"/>
              <a:ext cx="76809" cy="64007"/>
            </a:xfrm>
            <a:prstGeom prst="rect">
              <a:avLst/>
            </a:prstGeom>
            <a:solidFill>
              <a:srgbClr val="CAB2D6">
                <a:alpha val="100000"/>
              </a:srgbClr>
            </a:solidFill>
            <a:ln w="9525" cap="rnd">
              <a:solidFill>
                <a:srgbClr val="000000">
                  <a:alpha val="100000"/>
                </a:srgbClr>
              </a:solidFill>
              <a:prstDash val="solid"/>
              <a:round/>
            </a:ln>
          </p:spPr>
          <p:txBody>
            <a:bodyPr/>
            <a:lstStyle/>
            <a:p>
              <a:endParaRPr/>
            </a:p>
          </p:txBody>
        </p:sp>
        <p:sp>
          <p:nvSpPr>
            <p:cNvPr id="1485" name="rc1484"/>
            <p:cNvSpPr/>
            <p:nvPr/>
          </p:nvSpPr>
          <p:spPr>
            <a:xfrm>
              <a:off x="5011765" y="2086355"/>
              <a:ext cx="76809" cy="64007"/>
            </a:xfrm>
            <a:prstGeom prst="rect">
              <a:avLst/>
            </a:prstGeom>
            <a:solidFill>
              <a:srgbClr val="FF7F00">
                <a:alpha val="100000"/>
              </a:srgbClr>
            </a:solidFill>
            <a:ln w="9525" cap="rnd">
              <a:solidFill>
                <a:srgbClr val="000000">
                  <a:alpha val="100000"/>
                </a:srgbClr>
              </a:solidFill>
              <a:prstDash val="solid"/>
              <a:round/>
            </a:ln>
          </p:spPr>
          <p:txBody>
            <a:bodyPr/>
            <a:lstStyle/>
            <a:p>
              <a:endParaRPr/>
            </a:p>
          </p:txBody>
        </p:sp>
        <p:sp>
          <p:nvSpPr>
            <p:cNvPr id="1486" name="rc1485"/>
            <p:cNvSpPr/>
            <p:nvPr/>
          </p:nvSpPr>
          <p:spPr>
            <a:xfrm>
              <a:off x="5011765" y="2214371"/>
              <a:ext cx="76809" cy="64007"/>
            </a:xfrm>
            <a:prstGeom prst="rect">
              <a:avLst/>
            </a:prstGeom>
            <a:solidFill>
              <a:srgbClr val="FDBF6F">
                <a:alpha val="100000"/>
              </a:srgbClr>
            </a:solidFill>
            <a:ln w="9525" cap="rnd">
              <a:solidFill>
                <a:srgbClr val="000000">
                  <a:alpha val="100000"/>
                </a:srgbClr>
              </a:solidFill>
              <a:prstDash val="solid"/>
              <a:round/>
            </a:ln>
          </p:spPr>
          <p:txBody>
            <a:bodyPr/>
            <a:lstStyle/>
            <a:p>
              <a:endParaRPr/>
            </a:p>
          </p:txBody>
        </p:sp>
        <p:sp>
          <p:nvSpPr>
            <p:cNvPr id="1487" name="rc1486"/>
            <p:cNvSpPr/>
            <p:nvPr/>
          </p:nvSpPr>
          <p:spPr>
            <a:xfrm>
              <a:off x="5022194" y="2344854"/>
              <a:ext cx="76809" cy="64007"/>
            </a:xfrm>
            <a:prstGeom prst="rect">
              <a:avLst/>
            </a:prstGeom>
            <a:solidFill>
              <a:srgbClr val="E31A1C">
                <a:alpha val="100000"/>
              </a:srgbClr>
            </a:solidFill>
            <a:ln w="9525" cap="rnd">
              <a:solidFill>
                <a:srgbClr val="000000">
                  <a:alpha val="100000"/>
                </a:srgbClr>
              </a:solidFill>
              <a:prstDash val="solid"/>
              <a:round/>
            </a:ln>
          </p:spPr>
          <p:txBody>
            <a:bodyPr/>
            <a:lstStyle/>
            <a:p>
              <a:endParaRPr/>
            </a:p>
          </p:txBody>
        </p:sp>
        <p:sp>
          <p:nvSpPr>
            <p:cNvPr id="1488" name="rc1487"/>
            <p:cNvSpPr/>
            <p:nvPr/>
          </p:nvSpPr>
          <p:spPr>
            <a:xfrm>
              <a:off x="5011919" y="2442855"/>
              <a:ext cx="76809" cy="64007"/>
            </a:xfrm>
            <a:prstGeom prst="rect">
              <a:avLst/>
            </a:prstGeom>
            <a:solidFill>
              <a:srgbClr val="33A02C">
                <a:alpha val="100000"/>
              </a:srgbClr>
            </a:solidFill>
            <a:ln w="9525" cap="rnd">
              <a:solidFill>
                <a:srgbClr val="000000">
                  <a:alpha val="100000"/>
                </a:srgbClr>
              </a:solidFill>
              <a:prstDash val="solid"/>
              <a:round/>
            </a:ln>
          </p:spPr>
          <p:txBody>
            <a:bodyPr/>
            <a:lstStyle/>
            <a:p>
              <a:endParaRPr/>
            </a:p>
          </p:txBody>
        </p:sp>
        <p:sp>
          <p:nvSpPr>
            <p:cNvPr id="1489" name="rc1488"/>
            <p:cNvSpPr/>
            <p:nvPr/>
          </p:nvSpPr>
          <p:spPr>
            <a:xfrm>
              <a:off x="5011919" y="2570871"/>
              <a:ext cx="76809" cy="64007"/>
            </a:xfrm>
            <a:prstGeom prst="rect">
              <a:avLst/>
            </a:prstGeom>
            <a:solidFill>
              <a:srgbClr val="B2DF8A">
                <a:alpha val="100000"/>
              </a:srgbClr>
            </a:solidFill>
            <a:ln w="9525" cap="rnd">
              <a:solidFill>
                <a:srgbClr val="000000">
                  <a:alpha val="100000"/>
                </a:srgbClr>
              </a:solidFill>
              <a:prstDash val="solid"/>
              <a:round/>
            </a:ln>
          </p:spPr>
          <p:txBody>
            <a:bodyPr/>
            <a:lstStyle/>
            <a:p>
              <a:endParaRPr/>
            </a:p>
          </p:txBody>
        </p:sp>
        <p:sp>
          <p:nvSpPr>
            <p:cNvPr id="1490" name="rc1489"/>
            <p:cNvSpPr/>
            <p:nvPr/>
          </p:nvSpPr>
          <p:spPr>
            <a:xfrm>
              <a:off x="5011919" y="2698887"/>
              <a:ext cx="76809" cy="64007"/>
            </a:xfrm>
            <a:prstGeom prst="rect">
              <a:avLst/>
            </a:prstGeom>
            <a:solidFill>
              <a:srgbClr val="1F78B4">
                <a:alpha val="100000"/>
              </a:srgbClr>
            </a:solidFill>
            <a:ln w="9525" cap="rnd">
              <a:solidFill>
                <a:srgbClr val="000000">
                  <a:alpha val="100000"/>
                </a:srgbClr>
              </a:solidFill>
              <a:prstDash val="solid"/>
              <a:round/>
            </a:ln>
          </p:spPr>
          <p:txBody>
            <a:bodyPr/>
            <a:lstStyle/>
            <a:p>
              <a:endParaRPr/>
            </a:p>
          </p:txBody>
        </p:sp>
        <p:sp>
          <p:nvSpPr>
            <p:cNvPr id="1491" name="rc1490"/>
            <p:cNvSpPr/>
            <p:nvPr/>
          </p:nvSpPr>
          <p:spPr>
            <a:xfrm>
              <a:off x="5022193" y="2805546"/>
              <a:ext cx="76809" cy="64007"/>
            </a:xfrm>
            <a:prstGeom prst="rect">
              <a:avLst/>
            </a:prstGeom>
            <a:solidFill>
              <a:srgbClr val="A6CEE3">
                <a:alpha val="100000"/>
              </a:srgbClr>
            </a:solidFill>
            <a:ln w="9525" cap="rnd">
              <a:solidFill>
                <a:srgbClr val="000000">
                  <a:alpha val="100000"/>
                </a:srgbClr>
              </a:solidFill>
              <a:prstDash val="solid"/>
              <a:round/>
            </a:ln>
          </p:spPr>
          <p:txBody>
            <a:bodyPr/>
            <a:lstStyle/>
            <a:p>
              <a:endParaRPr/>
            </a:p>
          </p:txBody>
        </p:sp>
        <p:sp>
          <p:nvSpPr>
            <p:cNvPr id="1492" name="tx1491"/>
            <p:cNvSpPr/>
            <p:nvPr/>
          </p:nvSpPr>
          <p:spPr>
            <a:xfrm>
              <a:off x="5184587" y="1568692"/>
              <a:ext cx="417810"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Viet Nam</a:t>
              </a:r>
            </a:p>
          </p:txBody>
        </p:sp>
        <p:sp>
          <p:nvSpPr>
            <p:cNvPr id="1493" name="tx1492"/>
            <p:cNvSpPr/>
            <p:nvPr/>
          </p:nvSpPr>
          <p:spPr>
            <a:xfrm>
              <a:off x="5184587" y="1677658"/>
              <a:ext cx="491380"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Philippines</a:t>
              </a:r>
            </a:p>
          </p:txBody>
        </p:sp>
        <p:sp>
          <p:nvSpPr>
            <p:cNvPr id="1494" name="tx1493"/>
            <p:cNvSpPr/>
            <p:nvPr/>
          </p:nvSpPr>
          <p:spPr>
            <a:xfrm>
              <a:off x="5184587" y="1823533"/>
              <a:ext cx="30489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Others</a:t>
              </a:r>
            </a:p>
          </p:txBody>
        </p:sp>
        <p:sp>
          <p:nvSpPr>
            <p:cNvPr id="1495" name="tx1494"/>
            <p:cNvSpPr/>
            <p:nvPr/>
          </p:nvSpPr>
          <p:spPr>
            <a:xfrm>
              <a:off x="5184587" y="1952740"/>
              <a:ext cx="598636"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New Zealand</a:t>
              </a:r>
            </a:p>
          </p:txBody>
        </p:sp>
        <p:sp>
          <p:nvSpPr>
            <p:cNvPr id="1496" name="tx1495"/>
            <p:cNvSpPr/>
            <p:nvPr/>
          </p:nvSpPr>
          <p:spPr>
            <a:xfrm>
              <a:off x="5184587" y="2060515"/>
              <a:ext cx="412303"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Mongolia</a:t>
              </a:r>
            </a:p>
          </p:txBody>
        </p:sp>
        <p:sp>
          <p:nvSpPr>
            <p:cNvPr id="1497" name="tx1496"/>
            <p:cNvSpPr/>
            <p:nvPr/>
          </p:nvSpPr>
          <p:spPr>
            <a:xfrm>
              <a:off x="5184587" y="2188531"/>
              <a:ext cx="400893" cy="9425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Malaysia</a:t>
              </a:r>
            </a:p>
          </p:txBody>
        </p:sp>
        <p:sp>
          <p:nvSpPr>
            <p:cNvPr id="1498" name="tx1497"/>
            <p:cNvSpPr/>
            <p:nvPr/>
          </p:nvSpPr>
          <p:spPr>
            <a:xfrm>
              <a:off x="5195016" y="2320205"/>
              <a:ext cx="1549846"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Lao People's Democratic Republic</a:t>
              </a:r>
            </a:p>
          </p:txBody>
        </p:sp>
        <p:sp>
          <p:nvSpPr>
            <p:cNvPr id="1499" name="tx1498"/>
            <p:cNvSpPr/>
            <p:nvPr/>
          </p:nvSpPr>
          <p:spPr>
            <a:xfrm>
              <a:off x="5184741" y="2418206"/>
              <a:ext cx="276820" cy="9306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Japan</a:t>
              </a:r>
            </a:p>
          </p:txBody>
        </p:sp>
        <p:sp>
          <p:nvSpPr>
            <p:cNvPr id="1500" name="tx1499"/>
            <p:cNvSpPr/>
            <p:nvPr/>
          </p:nvSpPr>
          <p:spPr>
            <a:xfrm>
              <a:off x="5184741" y="2564081"/>
              <a:ext cx="265459"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China</a:t>
              </a:r>
            </a:p>
          </p:txBody>
        </p:sp>
        <p:sp>
          <p:nvSpPr>
            <p:cNvPr id="1501" name="tx1500"/>
            <p:cNvSpPr/>
            <p:nvPr/>
          </p:nvSpPr>
          <p:spPr>
            <a:xfrm>
              <a:off x="5184741" y="2692097"/>
              <a:ext cx="463103"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Cambodia</a:t>
              </a:r>
            </a:p>
          </p:txBody>
        </p:sp>
        <p:sp>
          <p:nvSpPr>
            <p:cNvPr id="1502" name="tx1501"/>
            <p:cNvSpPr/>
            <p:nvPr/>
          </p:nvSpPr>
          <p:spPr>
            <a:xfrm>
              <a:off x="5184741" y="2821304"/>
              <a:ext cx="395287"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Australia</a:t>
              </a:r>
            </a:p>
          </p:txBody>
        </p:sp>
      </p:grpSp>
      <p:sp>
        <p:nvSpPr>
          <p:cNvPr id="1503"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a:t>
            </a:r>
          </a:p>
        </p:txBody>
      </p:sp>
      <p:sp>
        <p:nvSpPr>
          <p:cNvPr id="1504"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Cambodia</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356293"/>
              <a:ext cx="218838" cy="2557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367785"/>
              <a:ext cx="218838" cy="244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433867"/>
              <a:ext cx="218838" cy="1781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393643"/>
              <a:ext cx="218838" cy="2183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422375"/>
              <a:ext cx="218838" cy="189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402263"/>
              <a:ext cx="218838" cy="2097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221256"/>
              <a:ext cx="218838" cy="3907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364912"/>
              <a:ext cx="218838" cy="2470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6254"/>
              <a:ext cx="218838" cy="57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606254"/>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606254"/>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229876"/>
              <a:ext cx="218838" cy="3763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293084"/>
              <a:ext cx="218838" cy="318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390770"/>
              <a:ext cx="218838" cy="2212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362039"/>
              <a:ext cx="218838" cy="2499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9127"/>
              <a:ext cx="218838" cy="28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60912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60912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339054"/>
              <a:ext cx="218838" cy="2700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600508"/>
              <a:ext cx="218838" cy="114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60050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60050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353420"/>
              <a:ext cx="218838" cy="2470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97635"/>
              <a:ext cx="218838" cy="143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597635"/>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597635"/>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353420"/>
              <a:ext cx="218838" cy="2442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54538"/>
              <a:ext cx="218838" cy="574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5453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55453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198271"/>
              <a:ext cx="218838" cy="3562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63157"/>
              <a:ext cx="218838" cy="488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6315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56315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287338"/>
              <a:ext cx="218838" cy="275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77523"/>
              <a:ext cx="218838" cy="344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7752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57752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399390"/>
              <a:ext cx="218838" cy="1781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548792"/>
              <a:ext cx="218838" cy="632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4879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548792"/>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126443"/>
              <a:ext cx="218838" cy="4223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508568"/>
              <a:ext cx="218838" cy="1034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0856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0856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017265"/>
              <a:ext cx="218838" cy="4913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370658"/>
              <a:ext cx="218838" cy="2413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37065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37065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1824766"/>
              <a:ext cx="218838" cy="5458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241368"/>
              <a:ext cx="218838" cy="3706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241368"/>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24136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1824766"/>
              <a:ext cx="218838" cy="4166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089093"/>
              <a:ext cx="218838" cy="5229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08909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08909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1652378"/>
              <a:ext cx="218838" cy="436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347673"/>
              <a:ext cx="218838" cy="2643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347673"/>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34767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054615"/>
              <a:ext cx="218838" cy="2930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528680"/>
              <a:ext cx="218838" cy="83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528680"/>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528680"/>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224129"/>
              <a:ext cx="218838" cy="304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32468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203737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75006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pl112"/>
            <p:cNvSpPr/>
            <p:nvPr/>
          </p:nvSpPr>
          <p:spPr>
            <a:xfrm>
              <a:off x="1274398" y="14627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4" name="rc113"/>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545759" y="2356293"/>
              <a:ext cx="218838" cy="2557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1808365" y="2367785"/>
              <a:ext cx="218838" cy="244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070972" y="2433867"/>
              <a:ext cx="218838" cy="1781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333578" y="2393643"/>
              <a:ext cx="218838" cy="21835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596184" y="2422375"/>
              <a:ext cx="218838" cy="18962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858791" y="2402263"/>
              <a:ext cx="218838" cy="2097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121397" y="2221256"/>
              <a:ext cx="218838" cy="39074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384004" y="2364912"/>
              <a:ext cx="218838" cy="2470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606254"/>
              <a:ext cx="218838" cy="57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606254"/>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606254"/>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646610" y="2229876"/>
              <a:ext cx="218838" cy="37637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909217" y="2293084"/>
              <a:ext cx="218838" cy="31891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171823" y="2390770"/>
              <a:ext cx="218838" cy="2212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34430" y="2362039"/>
              <a:ext cx="218838" cy="2499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609127"/>
              <a:ext cx="218838" cy="28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60912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60912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697036" y="2339054"/>
              <a:ext cx="218838" cy="2700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600508"/>
              <a:ext cx="218838" cy="114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60050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60050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959643" y="2353420"/>
              <a:ext cx="218838" cy="24708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597635"/>
              <a:ext cx="218838" cy="143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597635"/>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597635"/>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222249" y="2353420"/>
              <a:ext cx="218838" cy="2442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54538"/>
              <a:ext cx="218838" cy="574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5453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55453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484856" y="2198271"/>
              <a:ext cx="218838" cy="35626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63157"/>
              <a:ext cx="218838" cy="488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6315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56315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5747462" y="2287338"/>
              <a:ext cx="218838" cy="2758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77523"/>
              <a:ext cx="218838" cy="344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7752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57752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010069" y="2399390"/>
              <a:ext cx="218838" cy="1781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548792"/>
              <a:ext cx="218838" cy="632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54879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54879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272675" y="2126443"/>
              <a:ext cx="218838" cy="42234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08568"/>
              <a:ext cx="218838" cy="1034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0856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50856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535282" y="2017265"/>
              <a:ext cx="218838" cy="49130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370658"/>
              <a:ext cx="218838" cy="2413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37065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37065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6797888" y="1824766"/>
              <a:ext cx="218838" cy="54589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241368"/>
              <a:ext cx="218838" cy="3706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24136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24136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060495" y="1824766"/>
              <a:ext cx="218838" cy="4166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089093"/>
              <a:ext cx="218838" cy="5229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08909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08909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323101" y="1652378"/>
              <a:ext cx="218838" cy="43671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347673"/>
              <a:ext cx="218838" cy="2643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3476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34767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585708" y="2054615"/>
              <a:ext cx="218838" cy="2930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528680"/>
              <a:ext cx="218838" cy="83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528680"/>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528680"/>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7848314" y="2224129"/>
              <a:ext cx="218838" cy="3045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7"/>
            <p:cNvSpPr/>
            <p:nvPr/>
          </p:nvSpPr>
          <p:spPr>
            <a:xfrm>
              <a:off x="1274398" y="1462752"/>
              <a:ext cx="0" cy="1149248"/>
            </a:xfrm>
            <a:custGeom>
              <a:avLst/>
              <a:gdLst/>
              <a:ahLst/>
              <a:cxnLst/>
              <a:rect l="0" t="0" r="0" b="0"/>
              <a:pathLst>
                <a:path h="1149248">
                  <a:moveTo>
                    <a:pt x="0" y="1149248"/>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232468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203737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pl221"/>
            <p:cNvSpPr/>
            <p:nvPr/>
          </p:nvSpPr>
          <p:spPr>
            <a:xfrm>
              <a:off x="1182958" y="175006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3" name="pl222"/>
            <p:cNvSpPr/>
            <p:nvPr/>
          </p:nvSpPr>
          <p:spPr>
            <a:xfrm>
              <a:off x="1182958" y="14627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4" name="tx223"/>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5" name="tx224"/>
            <p:cNvSpPr/>
            <p:nvPr/>
          </p:nvSpPr>
          <p:spPr>
            <a:xfrm>
              <a:off x="858435" y="2272499"/>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a:t>
              </a:r>
            </a:p>
          </p:txBody>
        </p:sp>
        <p:sp>
          <p:nvSpPr>
            <p:cNvPr id="226" name="tx225"/>
            <p:cNvSpPr/>
            <p:nvPr/>
          </p:nvSpPr>
          <p:spPr>
            <a:xfrm>
              <a:off x="858435" y="1985187"/>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227" name="tx226"/>
            <p:cNvSpPr/>
            <p:nvPr/>
          </p:nvSpPr>
          <p:spPr>
            <a:xfrm>
              <a:off x="858435" y="169787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300</a:t>
              </a:r>
            </a:p>
          </p:txBody>
        </p:sp>
        <p:sp>
          <p:nvSpPr>
            <p:cNvPr id="228" name="tx227"/>
            <p:cNvSpPr/>
            <p:nvPr/>
          </p:nvSpPr>
          <p:spPr>
            <a:xfrm>
              <a:off x="858435" y="1410563"/>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229" name="pl228"/>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pl252"/>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4" name="pl253"/>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5" name="pl254"/>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6" name="tx255"/>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7" name="tx256"/>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8" name="tx257"/>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9" name="tx258"/>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60" name="tx259"/>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61" name="tx260"/>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62" name="tx261"/>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3" name="tx262"/>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4" name="tx263"/>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5" name="tx264"/>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6" name="tx265"/>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7" name="tx266"/>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8" name="tx267"/>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9" name="tx268"/>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70" name="tx269"/>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71" name="tx270"/>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72" name="tx271"/>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3" name="tx272"/>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4" name="tx273"/>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5" name="tx274"/>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6" name="tx275"/>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7" name="tx276"/>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8" name="tx277"/>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9" name="tx278"/>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80" name="tx279"/>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81" name="tx280"/>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82" name="pl281"/>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3" name="rc282"/>
            <p:cNvSpPr/>
            <p:nvPr/>
          </p:nvSpPr>
          <p:spPr>
            <a:xfrm>
              <a:off x="669613" y="285059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669613" y="3015191"/>
              <a:ext cx="98755" cy="822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669613" y="317978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669613" y="3344375"/>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6"/>
            <p:cNvSpPr/>
            <p:nvPr/>
          </p:nvSpPr>
          <p:spPr>
            <a:xfrm>
              <a:off x="891812" y="2840153"/>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8" name="tx287"/>
            <p:cNvSpPr/>
            <p:nvPr/>
          </p:nvSpPr>
          <p:spPr>
            <a:xfrm>
              <a:off x="891812" y="300276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9" name="tx288"/>
            <p:cNvSpPr/>
            <p:nvPr/>
          </p:nvSpPr>
          <p:spPr>
            <a:xfrm>
              <a:off x="891812" y="314314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90" name="tx289"/>
            <p:cNvSpPr/>
            <p:nvPr/>
          </p:nvSpPr>
          <p:spPr>
            <a:xfrm>
              <a:off x="891812" y="3333929"/>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91" name="tx290"/>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92" name="tx291"/>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93" name="grp1"/>
          <p:cNvGrpSpPr/>
          <p:nvPr/>
        </p:nvGrpSpPr>
        <p:grpSpPr>
          <a:xfrm>
            <a:off x="359998" y="3698639"/>
            <a:ext cx="6808552" cy="2508750"/>
            <a:chOff x="359998" y="3698639"/>
            <a:chExt cx="6808552" cy="2508750"/>
          </a:xfrm>
        </p:grpSpPr>
        <p:sp>
          <p:nvSpPr>
            <p:cNvPr id="294"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5" name="rc4"/>
            <p:cNvSpPr/>
            <p:nvPr/>
          </p:nvSpPr>
          <p:spPr>
            <a:xfrm>
              <a:off x="1187123" y="5058066"/>
              <a:ext cx="382417" cy="4178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5"/>
            <p:cNvSpPr/>
            <p:nvPr/>
          </p:nvSpPr>
          <p:spPr>
            <a:xfrm>
              <a:off x="1187123" y="4983606"/>
              <a:ext cx="382417" cy="7445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6"/>
            <p:cNvSpPr/>
            <p:nvPr/>
          </p:nvSpPr>
          <p:spPr>
            <a:xfrm>
              <a:off x="1187123" y="4962923"/>
              <a:ext cx="382417" cy="2068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7"/>
            <p:cNvSpPr/>
            <p:nvPr/>
          </p:nvSpPr>
          <p:spPr>
            <a:xfrm>
              <a:off x="1187123" y="4954649"/>
              <a:ext cx="382417" cy="82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8"/>
            <p:cNvSpPr/>
            <p:nvPr/>
          </p:nvSpPr>
          <p:spPr>
            <a:xfrm>
              <a:off x="1951957" y="4776773"/>
              <a:ext cx="382417" cy="6990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9"/>
            <p:cNvSpPr/>
            <p:nvPr/>
          </p:nvSpPr>
          <p:spPr>
            <a:xfrm>
              <a:off x="1951957" y="4636126"/>
              <a:ext cx="382417" cy="1406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0"/>
            <p:cNvSpPr/>
            <p:nvPr/>
          </p:nvSpPr>
          <p:spPr>
            <a:xfrm>
              <a:off x="1951957" y="4499616"/>
              <a:ext cx="382417" cy="13651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1"/>
            <p:cNvSpPr/>
            <p:nvPr/>
          </p:nvSpPr>
          <p:spPr>
            <a:xfrm>
              <a:off x="1951957" y="4491343"/>
              <a:ext cx="382417" cy="82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12"/>
            <p:cNvSpPr/>
            <p:nvPr/>
          </p:nvSpPr>
          <p:spPr>
            <a:xfrm>
              <a:off x="2716792" y="5115979"/>
              <a:ext cx="382417" cy="3598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13"/>
            <p:cNvSpPr/>
            <p:nvPr/>
          </p:nvSpPr>
          <p:spPr>
            <a:xfrm>
              <a:off x="2716792" y="5029110"/>
              <a:ext cx="382417" cy="868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4"/>
            <p:cNvSpPr/>
            <p:nvPr/>
          </p:nvSpPr>
          <p:spPr>
            <a:xfrm>
              <a:off x="2716792" y="4925693"/>
              <a:ext cx="382417" cy="10341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5"/>
            <p:cNvSpPr/>
            <p:nvPr/>
          </p:nvSpPr>
          <p:spPr>
            <a:xfrm>
              <a:off x="2716792" y="4913283"/>
              <a:ext cx="382417" cy="124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6"/>
            <p:cNvSpPr/>
            <p:nvPr/>
          </p:nvSpPr>
          <p:spPr>
            <a:xfrm>
              <a:off x="3481626" y="5351769"/>
              <a:ext cx="382417" cy="124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7"/>
            <p:cNvSpPr/>
            <p:nvPr/>
          </p:nvSpPr>
          <p:spPr>
            <a:xfrm>
              <a:off x="3481626" y="5326950"/>
              <a:ext cx="382417" cy="2481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8"/>
            <p:cNvSpPr/>
            <p:nvPr/>
          </p:nvSpPr>
          <p:spPr>
            <a:xfrm>
              <a:off x="3481626" y="5277310"/>
              <a:ext cx="382417" cy="4963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9"/>
            <p:cNvSpPr/>
            <p:nvPr/>
          </p:nvSpPr>
          <p:spPr>
            <a:xfrm>
              <a:off x="3481626" y="5264899"/>
              <a:ext cx="382417" cy="124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0"/>
            <p:cNvSpPr/>
            <p:nvPr/>
          </p:nvSpPr>
          <p:spPr>
            <a:xfrm>
              <a:off x="4246460" y="5372453"/>
              <a:ext cx="382417" cy="1034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1"/>
            <p:cNvSpPr/>
            <p:nvPr/>
          </p:nvSpPr>
          <p:spPr>
            <a:xfrm>
              <a:off x="4246460" y="5355906"/>
              <a:ext cx="382417" cy="1654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22"/>
            <p:cNvSpPr/>
            <p:nvPr/>
          </p:nvSpPr>
          <p:spPr>
            <a:xfrm>
              <a:off x="4246460" y="5347633"/>
              <a:ext cx="382417" cy="82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23"/>
            <p:cNvSpPr/>
            <p:nvPr/>
          </p:nvSpPr>
          <p:spPr>
            <a:xfrm>
              <a:off x="4246460" y="5343496"/>
              <a:ext cx="382417" cy="41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4"/>
            <p:cNvSpPr/>
            <p:nvPr/>
          </p:nvSpPr>
          <p:spPr>
            <a:xfrm>
              <a:off x="5011295" y="5405546"/>
              <a:ext cx="382417" cy="703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5"/>
            <p:cNvSpPr/>
            <p:nvPr/>
          </p:nvSpPr>
          <p:spPr>
            <a:xfrm>
              <a:off x="5011295" y="5401410"/>
              <a:ext cx="382417" cy="413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6"/>
            <p:cNvSpPr/>
            <p:nvPr/>
          </p:nvSpPr>
          <p:spPr>
            <a:xfrm>
              <a:off x="5011295" y="5397273"/>
              <a:ext cx="382417" cy="413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7"/>
            <p:cNvSpPr/>
            <p:nvPr/>
          </p:nvSpPr>
          <p:spPr>
            <a:xfrm>
              <a:off x="5011295" y="5393136"/>
              <a:ext cx="382417" cy="41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8"/>
            <p:cNvSpPr/>
            <p:nvPr/>
          </p:nvSpPr>
          <p:spPr>
            <a:xfrm>
              <a:off x="5776129" y="5471733"/>
              <a:ext cx="382417" cy="41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9"/>
            <p:cNvSpPr/>
            <p:nvPr/>
          </p:nvSpPr>
          <p:spPr>
            <a:xfrm>
              <a:off x="5776129" y="5471733"/>
              <a:ext cx="382417"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0"/>
            <p:cNvSpPr/>
            <p:nvPr/>
          </p:nvSpPr>
          <p:spPr>
            <a:xfrm>
              <a:off x="5776129" y="5471733"/>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1"/>
            <p:cNvSpPr/>
            <p:nvPr/>
          </p:nvSpPr>
          <p:spPr>
            <a:xfrm>
              <a:off x="5776129" y="5471733"/>
              <a:ext cx="382417"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4" name="pl33"/>
            <p:cNvSpPr/>
            <p:nvPr/>
          </p:nvSpPr>
          <p:spPr>
            <a:xfrm>
              <a:off x="1091518" y="5269036"/>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5" name="pl34"/>
            <p:cNvSpPr/>
            <p:nvPr/>
          </p:nvSpPr>
          <p:spPr>
            <a:xfrm>
              <a:off x="1091518" y="5062203"/>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6" name="pl35"/>
            <p:cNvSpPr/>
            <p:nvPr/>
          </p:nvSpPr>
          <p:spPr>
            <a:xfrm>
              <a:off x="1091518" y="4855369"/>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7" name="pl36"/>
            <p:cNvSpPr/>
            <p:nvPr/>
          </p:nvSpPr>
          <p:spPr>
            <a:xfrm>
              <a:off x="1091518" y="4648536"/>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pl37"/>
            <p:cNvSpPr/>
            <p:nvPr/>
          </p:nvSpPr>
          <p:spPr>
            <a:xfrm>
              <a:off x="1091518" y="4441703"/>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9" name="rc38"/>
            <p:cNvSpPr/>
            <p:nvPr/>
          </p:nvSpPr>
          <p:spPr>
            <a:xfrm>
              <a:off x="1187123" y="5058066"/>
              <a:ext cx="382417" cy="4178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0" name="rc39"/>
            <p:cNvSpPr/>
            <p:nvPr/>
          </p:nvSpPr>
          <p:spPr>
            <a:xfrm>
              <a:off x="1187123" y="4983606"/>
              <a:ext cx="382417" cy="7445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1" name="rc40"/>
            <p:cNvSpPr/>
            <p:nvPr/>
          </p:nvSpPr>
          <p:spPr>
            <a:xfrm>
              <a:off x="1187123" y="4962923"/>
              <a:ext cx="382417" cy="2068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2" name="rc41"/>
            <p:cNvSpPr/>
            <p:nvPr/>
          </p:nvSpPr>
          <p:spPr>
            <a:xfrm>
              <a:off x="1187123" y="4954649"/>
              <a:ext cx="382417" cy="82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3" name="rc42"/>
            <p:cNvSpPr/>
            <p:nvPr/>
          </p:nvSpPr>
          <p:spPr>
            <a:xfrm>
              <a:off x="1951957" y="4776773"/>
              <a:ext cx="382417" cy="6990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4" name="rc43"/>
            <p:cNvSpPr/>
            <p:nvPr/>
          </p:nvSpPr>
          <p:spPr>
            <a:xfrm>
              <a:off x="1951957" y="4636126"/>
              <a:ext cx="382417" cy="1406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5" name="rc44"/>
            <p:cNvSpPr/>
            <p:nvPr/>
          </p:nvSpPr>
          <p:spPr>
            <a:xfrm>
              <a:off x="1951957" y="4499616"/>
              <a:ext cx="382417" cy="13651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6" name="rc45"/>
            <p:cNvSpPr/>
            <p:nvPr/>
          </p:nvSpPr>
          <p:spPr>
            <a:xfrm>
              <a:off x="1951957" y="4491343"/>
              <a:ext cx="382417" cy="82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7" name="rc46"/>
            <p:cNvSpPr/>
            <p:nvPr/>
          </p:nvSpPr>
          <p:spPr>
            <a:xfrm>
              <a:off x="2716792" y="5115979"/>
              <a:ext cx="382417" cy="3598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8" name="rc47"/>
            <p:cNvSpPr/>
            <p:nvPr/>
          </p:nvSpPr>
          <p:spPr>
            <a:xfrm>
              <a:off x="2716792" y="5029110"/>
              <a:ext cx="382417" cy="8686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9" name="rc48"/>
            <p:cNvSpPr/>
            <p:nvPr/>
          </p:nvSpPr>
          <p:spPr>
            <a:xfrm>
              <a:off x="2716792" y="4925693"/>
              <a:ext cx="382417" cy="10341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0" name="rc49"/>
            <p:cNvSpPr/>
            <p:nvPr/>
          </p:nvSpPr>
          <p:spPr>
            <a:xfrm>
              <a:off x="2716792" y="4913283"/>
              <a:ext cx="382417" cy="124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1" name="rc50"/>
            <p:cNvSpPr/>
            <p:nvPr/>
          </p:nvSpPr>
          <p:spPr>
            <a:xfrm>
              <a:off x="3481626" y="5351769"/>
              <a:ext cx="382417" cy="1241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2" name="rc51"/>
            <p:cNvSpPr/>
            <p:nvPr/>
          </p:nvSpPr>
          <p:spPr>
            <a:xfrm>
              <a:off x="3481626" y="5326950"/>
              <a:ext cx="382417" cy="2481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3" name="rc52"/>
            <p:cNvSpPr/>
            <p:nvPr/>
          </p:nvSpPr>
          <p:spPr>
            <a:xfrm>
              <a:off x="3481626" y="5277310"/>
              <a:ext cx="382417" cy="49639"/>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4" name="rc53"/>
            <p:cNvSpPr/>
            <p:nvPr/>
          </p:nvSpPr>
          <p:spPr>
            <a:xfrm>
              <a:off x="3481626" y="5264899"/>
              <a:ext cx="382417" cy="1241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5" name="rc54"/>
            <p:cNvSpPr/>
            <p:nvPr/>
          </p:nvSpPr>
          <p:spPr>
            <a:xfrm>
              <a:off x="4246460" y="5372453"/>
              <a:ext cx="382417" cy="1034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6" name="rc55"/>
            <p:cNvSpPr/>
            <p:nvPr/>
          </p:nvSpPr>
          <p:spPr>
            <a:xfrm>
              <a:off x="4246460" y="5355906"/>
              <a:ext cx="382417" cy="1654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7" name="rc56"/>
            <p:cNvSpPr/>
            <p:nvPr/>
          </p:nvSpPr>
          <p:spPr>
            <a:xfrm>
              <a:off x="4246460" y="5347633"/>
              <a:ext cx="382417" cy="82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8" name="rc57"/>
            <p:cNvSpPr/>
            <p:nvPr/>
          </p:nvSpPr>
          <p:spPr>
            <a:xfrm>
              <a:off x="4246460" y="5343496"/>
              <a:ext cx="382417" cy="41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9" name="rc58"/>
            <p:cNvSpPr/>
            <p:nvPr/>
          </p:nvSpPr>
          <p:spPr>
            <a:xfrm>
              <a:off x="5011295" y="5405546"/>
              <a:ext cx="382417" cy="703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0" name="rc59"/>
            <p:cNvSpPr/>
            <p:nvPr/>
          </p:nvSpPr>
          <p:spPr>
            <a:xfrm>
              <a:off x="5011295" y="5401410"/>
              <a:ext cx="382417" cy="413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1" name="rc60"/>
            <p:cNvSpPr/>
            <p:nvPr/>
          </p:nvSpPr>
          <p:spPr>
            <a:xfrm>
              <a:off x="5011295" y="5397273"/>
              <a:ext cx="382417" cy="413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2" name="rc61"/>
            <p:cNvSpPr/>
            <p:nvPr/>
          </p:nvSpPr>
          <p:spPr>
            <a:xfrm>
              <a:off x="5011295" y="5393136"/>
              <a:ext cx="382417" cy="413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3" name="rc62"/>
            <p:cNvSpPr/>
            <p:nvPr/>
          </p:nvSpPr>
          <p:spPr>
            <a:xfrm>
              <a:off x="5776129" y="5471733"/>
              <a:ext cx="382417" cy="41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4" name="rc63"/>
            <p:cNvSpPr/>
            <p:nvPr/>
          </p:nvSpPr>
          <p:spPr>
            <a:xfrm>
              <a:off x="5776129" y="5471733"/>
              <a:ext cx="382417" cy="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5" name="rc64"/>
            <p:cNvSpPr/>
            <p:nvPr/>
          </p:nvSpPr>
          <p:spPr>
            <a:xfrm>
              <a:off x="5776129" y="5471733"/>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6" name="rc65"/>
            <p:cNvSpPr/>
            <p:nvPr/>
          </p:nvSpPr>
          <p:spPr>
            <a:xfrm>
              <a:off x="5776129" y="5471733"/>
              <a:ext cx="382417"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7" name="pl66"/>
            <p:cNvSpPr/>
            <p:nvPr/>
          </p:nvSpPr>
          <p:spPr>
            <a:xfrm>
              <a:off x="1091518" y="4441703"/>
              <a:ext cx="0" cy="1034166"/>
            </a:xfrm>
            <a:custGeom>
              <a:avLst/>
              <a:gdLst/>
              <a:ahLst/>
              <a:cxnLst/>
              <a:rect l="0" t="0" r="0" b="0"/>
              <a:pathLst>
                <a:path h="1034166">
                  <a:moveTo>
                    <a:pt x="0" y="1034166"/>
                  </a:moveTo>
                  <a:lnTo>
                    <a:pt x="0" y="0"/>
                  </a:lnTo>
                </a:path>
              </a:pathLst>
            </a:custGeom>
            <a:ln w="9525" cap="rnd">
              <a:solidFill>
                <a:srgbClr val="000000">
                  <a:alpha val="100000"/>
                </a:srgbClr>
              </a:solidFill>
              <a:prstDash val="solid"/>
              <a:round/>
            </a:ln>
          </p:spPr>
          <p:txBody>
            <a:bodyPr/>
            <a:lstStyle/>
            <a:p>
              <a:endParaRPr/>
            </a:p>
          </p:txBody>
        </p:sp>
        <p:sp>
          <p:nvSpPr>
            <p:cNvPr id="358" name="pl67"/>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9" name="pl68"/>
            <p:cNvSpPr/>
            <p:nvPr/>
          </p:nvSpPr>
          <p:spPr>
            <a:xfrm>
              <a:off x="1000079" y="526903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0" name="pl69"/>
            <p:cNvSpPr/>
            <p:nvPr/>
          </p:nvSpPr>
          <p:spPr>
            <a:xfrm>
              <a:off x="1000079" y="5062203"/>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1" name="pl70"/>
            <p:cNvSpPr/>
            <p:nvPr/>
          </p:nvSpPr>
          <p:spPr>
            <a:xfrm>
              <a:off x="1000079" y="485536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2" name="pl71"/>
            <p:cNvSpPr/>
            <p:nvPr/>
          </p:nvSpPr>
          <p:spPr>
            <a:xfrm>
              <a:off x="1000079" y="464853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3" name="pl72"/>
            <p:cNvSpPr/>
            <p:nvPr/>
          </p:nvSpPr>
          <p:spPr>
            <a:xfrm>
              <a:off x="1000079" y="4441703"/>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4" name="tx73"/>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5" name="tx74"/>
            <p:cNvSpPr/>
            <p:nvPr/>
          </p:nvSpPr>
          <p:spPr>
            <a:xfrm>
              <a:off x="753250" y="5216847"/>
              <a:ext cx="155388"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a:t>
              </a:r>
            </a:p>
          </p:txBody>
        </p:sp>
        <p:sp>
          <p:nvSpPr>
            <p:cNvPr id="366" name="tx75"/>
            <p:cNvSpPr/>
            <p:nvPr/>
          </p:nvSpPr>
          <p:spPr>
            <a:xfrm>
              <a:off x="675555" y="5010014"/>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a:t>
              </a:r>
            </a:p>
          </p:txBody>
        </p:sp>
        <p:sp>
          <p:nvSpPr>
            <p:cNvPr id="367" name="tx76"/>
            <p:cNvSpPr/>
            <p:nvPr/>
          </p:nvSpPr>
          <p:spPr>
            <a:xfrm>
              <a:off x="675555" y="4803180"/>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a:t>
              </a:r>
            </a:p>
          </p:txBody>
        </p:sp>
        <p:sp>
          <p:nvSpPr>
            <p:cNvPr id="368" name="tx77"/>
            <p:cNvSpPr/>
            <p:nvPr/>
          </p:nvSpPr>
          <p:spPr>
            <a:xfrm>
              <a:off x="675555" y="4596347"/>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369" name="tx78"/>
            <p:cNvSpPr/>
            <p:nvPr/>
          </p:nvSpPr>
          <p:spPr>
            <a:xfrm>
              <a:off x="675555" y="4389514"/>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250</a:t>
              </a:r>
            </a:p>
          </p:txBody>
        </p:sp>
        <p:sp>
          <p:nvSpPr>
            <p:cNvPr id="370" name="pl79"/>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71" name="pl80"/>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pl81"/>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3" name="pl82"/>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4" name="pl83"/>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5" name="pl84"/>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6" name="pl85"/>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7" name="pl86"/>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8" name="tx87"/>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9" name="tx88"/>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80" name="tx89"/>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81" name="tx90"/>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2" name="tx91"/>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3" name="tx92"/>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4" name="tx93"/>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85" name="pl94"/>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6" name="rc95"/>
            <p:cNvSpPr/>
            <p:nvPr/>
          </p:nvSpPr>
          <p:spPr>
            <a:xfrm>
              <a:off x="1785884" y="5968133"/>
              <a:ext cx="3773901" cy="239256"/>
            </a:xfrm>
            <a:prstGeom prst="rect">
              <a:avLst/>
            </a:prstGeom>
            <a:solidFill>
              <a:srgbClr val="FFFFFF">
                <a:alpha val="100000"/>
              </a:srgbClr>
            </a:solidFill>
          </p:spPr>
          <p:txBody>
            <a:bodyPr/>
            <a:lstStyle/>
            <a:p>
              <a:endParaRPr/>
            </a:p>
          </p:txBody>
        </p:sp>
        <p:sp>
          <p:nvSpPr>
            <p:cNvPr id="387" name="rc96"/>
            <p:cNvSpPr/>
            <p:nvPr/>
          </p:nvSpPr>
          <p:spPr>
            <a:xfrm>
              <a:off x="1909328" y="6091577"/>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8" name="rc97"/>
            <p:cNvSpPr/>
            <p:nvPr/>
          </p:nvSpPr>
          <p:spPr>
            <a:xfrm>
              <a:off x="2837373" y="6091577"/>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9" name="rc98"/>
            <p:cNvSpPr/>
            <p:nvPr/>
          </p:nvSpPr>
          <p:spPr>
            <a:xfrm>
              <a:off x="3765417" y="6091577"/>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90" name="rc99"/>
            <p:cNvSpPr/>
            <p:nvPr/>
          </p:nvSpPr>
          <p:spPr>
            <a:xfrm>
              <a:off x="4693462" y="6091577"/>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91" name="tx100"/>
            <p:cNvSpPr/>
            <p:nvPr/>
          </p:nvSpPr>
          <p:spPr>
            <a:xfrm>
              <a:off x="2131527" y="6080536"/>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2" name="tx101"/>
            <p:cNvSpPr/>
            <p:nvPr/>
          </p:nvSpPr>
          <p:spPr>
            <a:xfrm>
              <a:off x="3059572" y="6080734"/>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3" name="tx102"/>
            <p:cNvSpPr/>
            <p:nvPr/>
          </p:nvSpPr>
          <p:spPr>
            <a:xfrm>
              <a:off x="3987617" y="6080734"/>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4" name="tx103"/>
            <p:cNvSpPr/>
            <p:nvPr/>
          </p:nvSpPr>
          <p:spPr>
            <a:xfrm>
              <a:off x="4915662" y="6080933"/>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95" name="tx104"/>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6" name="tx105"/>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7" name="tx106"/>
            <p:cNvSpPr/>
            <p:nvPr/>
          </p:nvSpPr>
          <p:spPr>
            <a:xfrm>
              <a:off x="1227340" y="3945139"/>
              <a:ext cx="489098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Cambodia age distribution, vaccination status, and incidence, 2018-12 to 2019-11</a:t>
              </a:r>
            </a:p>
          </p:txBody>
        </p:sp>
        <p:sp>
          <p:nvSpPr>
            <p:cNvPr id="398" name="pt107"/>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99" name="pt108"/>
            <p:cNvSpPr/>
            <p:nvPr/>
          </p:nvSpPr>
          <p:spPr>
            <a:xfrm>
              <a:off x="2108876" y="4936908"/>
              <a:ext cx="68579" cy="68579"/>
            </a:xfrm>
            <a:prstGeom prst="ellipse">
              <a:avLst/>
            </a:prstGeom>
            <a:ln w="9525" cap="rnd">
              <a:solidFill>
                <a:srgbClr val="000000">
                  <a:alpha val="100000"/>
                </a:srgbClr>
              </a:solidFill>
              <a:prstDash val="solid"/>
              <a:round/>
            </a:ln>
          </p:spPr>
          <p:txBody>
            <a:bodyPr/>
            <a:lstStyle/>
            <a:p>
              <a:endParaRPr/>
            </a:p>
          </p:txBody>
        </p:sp>
        <p:sp>
          <p:nvSpPr>
            <p:cNvPr id="400" name="pt109"/>
            <p:cNvSpPr/>
            <p:nvPr/>
          </p:nvSpPr>
          <p:spPr>
            <a:xfrm>
              <a:off x="2873710" y="5173293"/>
              <a:ext cx="68579" cy="68579"/>
            </a:xfrm>
            <a:prstGeom prst="ellipse">
              <a:avLst/>
            </a:prstGeom>
            <a:ln w="9525" cap="rnd">
              <a:solidFill>
                <a:srgbClr val="000000">
                  <a:alpha val="100000"/>
                </a:srgbClr>
              </a:solidFill>
              <a:prstDash val="solid"/>
              <a:round/>
            </a:ln>
          </p:spPr>
          <p:txBody>
            <a:bodyPr/>
            <a:lstStyle/>
            <a:p>
              <a:endParaRPr/>
            </a:p>
          </p:txBody>
        </p:sp>
        <p:sp>
          <p:nvSpPr>
            <p:cNvPr id="401" name="pt110"/>
            <p:cNvSpPr/>
            <p:nvPr/>
          </p:nvSpPr>
          <p:spPr>
            <a:xfrm>
              <a:off x="3638545" y="5303046"/>
              <a:ext cx="68579" cy="68579"/>
            </a:xfrm>
            <a:prstGeom prst="ellipse">
              <a:avLst/>
            </a:prstGeom>
            <a:ln w="9525" cap="rnd">
              <a:solidFill>
                <a:srgbClr val="000000">
                  <a:alpha val="100000"/>
                </a:srgbClr>
              </a:solidFill>
              <a:prstDash val="solid"/>
              <a:round/>
            </a:ln>
          </p:spPr>
          <p:txBody>
            <a:bodyPr/>
            <a:lstStyle/>
            <a:p>
              <a:endParaRPr/>
            </a:p>
          </p:txBody>
        </p:sp>
        <p:sp>
          <p:nvSpPr>
            <p:cNvPr id="402" name="pt111"/>
            <p:cNvSpPr/>
            <p:nvPr/>
          </p:nvSpPr>
          <p:spPr>
            <a:xfrm>
              <a:off x="4403379" y="5368874"/>
              <a:ext cx="68579" cy="68579"/>
            </a:xfrm>
            <a:prstGeom prst="ellipse">
              <a:avLst/>
            </a:prstGeom>
            <a:ln w="9525" cap="rnd">
              <a:solidFill>
                <a:srgbClr val="000000">
                  <a:alpha val="100000"/>
                </a:srgbClr>
              </a:solidFill>
              <a:prstDash val="solid"/>
              <a:round/>
            </a:ln>
          </p:spPr>
          <p:txBody>
            <a:bodyPr/>
            <a:lstStyle/>
            <a:p>
              <a:endParaRPr/>
            </a:p>
          </p:txBody>
        </p:sp>
        <p:sp>
          <p:nvSpPr>
            <p:cNvPr id="403" name="pt112"/>
            <p:cNvSpPr/>
            <p:nvPr/>
          </p:nvSpPr>
          <p:spPr>
            <a:xfrm>
              <a:off x="5168213" y="5381115"/>
              <a:ext cx="68579" cy="68579"/>
            </a:xfrm>
            <a:prstGeom prst="ellipse">
              <a:avLst/>
            </a:prstGeom>
            <a:ln w="9525" cap="rnd">
              <a:solidFill>
                <a:srgbClr val="000000">
                  <a:alpha val="100000"/>
                </a:srgbClr>
              </a:solidFill>
              <a:prstDash val="solid"/>
              <a:round/>
            </a:ln>
          </p:spPr>
          <p:txBody>
            <a:bodyPr/>
            <a:lstStyle/>
            <a:p>
              <a:endParaRPr/>
            </a:p>
          </p:txBody>
        </p:sp>
        <p:sp>
          <p:nvSpPr>
            <p:cNvPr id="404" name="pt113"/>
            <p:cNvSpPr/>
            <p:nvPr/>
          </p:nvSpPr>
          <p:spPr>
            <a:xfrm>
              <a:off x="5933048" y="5395260"/>
              <a:ext cx="68579" cy="68579"/>
            </a:xfrm>
            <a:prstGeom prst="ellipse">
              <a:avLst/>
            </a:prstGeom>
            <a:ln w="9525" cap="rnd">
              <a:solidFill>
                <a:srgbClr val="000000">
                  <a:alpha val="100000"/>
                </a:srgbClr>
              </a:solidFill>
              <a:prstDash val="solid"/>
              <a:round/>
            </a:ln>
          </p:spPr>
          <p:txBody>
            <a:bodyPr/>
            <a:lstStyle/>
            <a:p>
              <a:endParaRPr/>
            </a:p>
          </p:txBody>
        </p:sp>
        <p:sp>
          <p:nvSpPr>
            <p:cNvPr id="405" name="pl114"/>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6" name="pl115"/>
            <p:cNvSpPr/>
            <p:nvPr/>
          </p:nvSpPr>
          <p:spPr>
            <a:xfrm>
              <a:off x="1378331" y="4482380"/>
              <a:ext cx="4589006" cy="947170"/>
            </a:xfrm>
            <a:custGeom>
              <a:avLst/>
              <a:gdLst/>
              <a:ahLst/>
              <a:cxnLst/>
              <a:rect l="0" t="0" r="0" b="0"/>
              <a:pathLst>
                <a:path w="4589006" h="947170">
                  <a:moveTo>
                    <a:pt x="0" y="0"/>
                  </a:moveTo>
                  <a:lnTo>
                    <a:pt x="764834" y="488818"/>
                  </a:lnTo>
                  <a:lnTo>
                    <a:pt x="1529668" y="725202"/>
                  </a:lnTo>
                  <a:lnTo>
                    <a:pt x="2294503" y="854955"/>
                  </a:lnTo>
                  <a:lnTo>
                    <a:pt x="3059337" y="920784"/>
                  </a:lnTo>
                  <a:lnTo>
                    <a:pt x="3824171" y="933025"/>
                  </a:lnTo>
                  <a:lnTo>
                    <a:pt x="4589006" y="947170"/>
                  </a:lnTo>
                </a:path>
              </a:pathLst>
            </a:custGeom>
            <a:ln w="28575" cap="rnd">
              <a:solidFill>
                <a:srgbClr val="00008B">
                  <a:alpha val="100000"/>
                </a:srgbClr>
              </a:solidFill>
              <a:prstDash val="solid"/>
              <a:round/>
            </a:ln>
          </p:spPr>
          <p:txBody>
            <a:bodyPr/>
            <a:lstStyle/>
            <a:p>
              <a:endParaRPr/>
            </a:p>
          </p:txBody>
        </p:sp>
        <p:sp>
          <p:nvSpPr>
            <p:cNvPr id="407" name="pl116"/>
            <p:cNvSpPr/>
            <p:nvPr/>
          </p:nvSpPr>
          <p:spPr>
            <a:xfrm>
              <a:off x="6254151" y="4342290"/>
              <a:ext cx="0" cy="1088075"/>
            </a:xfrm>
            <a:custGeom>
              <a:avLst/>
              <a:gdLst/>
              <a:ahLst/>
              <a:cxnLst/>
              <a:rect l="0" t="0" r="0" b="0"/>
              <a:pathLst>
                <a:path h="1088075">
                  <a:moveTo>
                    <a:pt x="0" y="1088075"/>
                  </a:moveTo>
                  <a:lnTo>
                    <a:pt x="0" y="0"/>
                  </a:lnTo>
                </a:path>
              </a:pathLst>
            </a:custGeom>
            <a:ln w="9525" cap="rnd">
              <a:solidFill>
                <a:srgbClr val="00008B">
                  <a:alpha val="100000"/>
                </a:srgbClr>
              </a:solidFill>
              <a:prstDash val="solid"/>
              <a:round/>
            </a:ln>
          </p:spPr>
          <p:txBody>
            <a:bodyPr/>
            <a:lstStyle/>
            <a:p>
              <a:endParaRPr/>
            </a:p>
          </p:txBody>
        </p:sp>
        <p:sp>
          <p:nvSpPr>
            <p:cNvPr id="408" name="pl117"/>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9" name="pl118"/>
            <p:cNvSpPr/>
            <p:nvPr/>
          </p:nvSpPr>
          <p:spPr>
            <a:xfrm>
              <a:off x="6254151" y="5158347"/>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0" name="pl119"/>
            <p:cNvSpPr/>
            <p:nvPr/>
          </p:nvSpPr>
          <p:spPr>
            <a:xfrm>
              <a:off x="6254151" y="488632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1" name="pl120"/>
            <p:cNvSpPr/>
            <p:nvPr/>
          </p:nvSpPr>
          <p:spPr>
            <a:xfrm>
              <a:off x="6254151" y="4614309"/>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2" name="pl121"/>
            <p:cNvSpPr/>
            <p:nvPr/>
          </p:nvSpPr>
          <p:spPr>
            <a:xfrm>
              <a:off x="6254151" y="4342290"/>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3" name="tx122"/>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4" name="tx123"/>
            <p:cNvSpPr/>
            <p:nvPr/>
          </p:nvSpPr>
          <p:spPr>
            <a:xfrm>
              <a:off x="6437031" y="5106158"/>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a:t>
              </a:r>
            </a:p>
          </p:txBody>
        </p:sp>
        <p:sp>
          <p:nvSpPr>
            <p:cNvPr id="415" name="tx124"/>
            <p:cNvSpPr/>
            <p:nvPr/>
          </p:nvSpPr>
          <p:spPr>
            <a:xfrm>
              <a:off x="6437031" y="4834139"/>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a:t>
              </a:r>
            </a:p>
          </p:txBody>
        </p:sp>
        <p:sp>
          <p:nvSpPr>
            <p:cNvPr id="416" name="tx125"/>
            <p:cNvSpPr/>
            <p:nvPr/>
          </p:nvSpPr>
          <p:spPr>
            <a:xfrm>
              <a:off x="6437031" y="4562120"/>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a:t>
              </a:r>
            </a:p>
          </p:txBody>
        </p:sp>
        <p:sp>
          <p:nvSpPr>
            <p:cNvPr id="417" name="tx126"/>
            <p:cNvSpPr/>
            <p:nvPr/>
          </p:nvSpPr>
          <p:spPr>
            <a:xfrm>
              <a:off x="6437031" y="4290101"/>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a:t>
              </a:r>
            </a:p>
          </p:txBody>
        </p:sp>
        <p:sp>
          <p:nvSpPr>
            <p:cNvPr id="418" name="tx127"/>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9" name="tx128"/>
            <p:cNvSpPr/>
            <p:nvPr/>
          </p:nvSpPr>
          <p:spPr>
            <a:xfrm>
              <a:off x="1203536" y="436313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348.5</a:t>
              </a:r>
            </a:p>
          </p:txBody>
        </p:sp>
        <p:sp>
          <p:nvSpPr>
            <p:cNvPr id="420" name="tx129"/>
            <p:cNvSpPr/>
            <p:nvPr/>
          </p:nvSpPr>
          <p:spPr>
            <a:xfrm>
              <a:off x="1968370" y="4851956"/>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168.8</a:t>
              </a:r>
            </a:p>
          </p:txBody>
        </p:sp>
        <p:sp>
          <p:nvSpPr>
            <p:cNvPr id="421" name="tx130"/>
            <p:cNvSpPr/>
            <p:nvPr/>
          </p:nvSpPr>
          <p:spPr>
            <a:xfrm>
              <a:off x="2772052" y="5088340"/>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81.9</a:t>
              </a:r>
            </a:p>
          </p:txBody>
        </p:sp>
        <p:sp>
          <p:nvSpPr>
            <p:cNvPr id="422" name="tx131"/>
            <p:cNvSpPr/>
            <p:nvPr/>
          </p:nvSpPr>
          <p:spPr>
            <a:xfrm>
              <a:off x="3536886" y="5218093"/>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34.2</a:t>
              </a:r>
            </a:p>
          </p:txBody>
        </p:sp>
        <p:sp>
          <p:nvSpPr>
            <p:cNvPr id="423" name="tx132"/>
            <p:cNvSpPr/>
            <p:nvPr/>
          </p:nvSpPr>
          <p:spPr>
            <a:xfrm>
              <a:off x="4359974" y="5283922"/>
              <a:ext cx="155388"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a:t>
              </a:r>
            </a:p>
          </p:txBody>
        </p:sp>
        <p:sp>
          <p:nvSpPr>
            <p:cNvPr id="424" name="tx133"/>
            <p:cNvSpPr/>
            <p:nvPr/>
          </p:nvSpPr>
          <p:spPr>
            <a:xfrm>
              <a:off x="5105402" y="5297055"/>
              <a:ext cx="194202"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5.5</a:t>
              </a:r>
            </a:p>
          </p:txBody>
        </p:sp>
        <p:sp>
          <p:nvSpPr>
            <p:cNvPr id="425" name="tx134"/>
            <p:cNvSpPr/>
            <p:nvPr/>
          </p:nvSpPr>
          <p:spPr>
            <a:xfrm>
              <a:off x="5870237" y="531030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0.3</a:t>
              </a:r>
            </a:p>
          </p:txBody>
        </p:sp>
      </p:grpSp>
      <p:graphicFrame>
        <p:nvGraphicFramePr>
          <p:cNvPr id="426" name="Table 425"/>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Measles</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cases: Philippines</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07647"/>
              <a:ext cx="218838" cy="43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95868"/>
              <a:ext cx="218838" cy="117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79159"/>
              <a:ext cx="218838" cy="167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577751"/>
              <a:ext cx="218838" cy="14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90491"/>
              <a:ext cx="218838" cy="215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79479"/>
              <a:ext cx="218838" cy="1101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524232"/>
              <a:ext cx="218838" cy="5524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515974"/>
              <a:ext cx="218838" cy="82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88122"/>
              <a:ext cx="218838" cy="238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572758"/>
              <a:ext cx="218838" cy="1536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492735"/>
              <a:ext cx="218838" cy="8002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485309"/>
              <a:ext cx="218838" cy="74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582168"/>
              <a:ext cx="218838" cy="298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564755"/>
              <a:ext cx="218838" cy="174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452852"/>
              <a:ext cx="218838" cy="1119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442161"/>
              <a:ext cx="218838" cy="106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92475"/>
              <a:ext cx="218838" cy="195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78391"/>
              <a:ext cx="218838" cy="1408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472570"/>
              <a:ext cx="218838" cy="1058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464183"/>
              <a:ext cx="218838" cy="83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598109"/>
              <a:ext cx="218838" cy="1389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591835"/>
              <a:ext cx="218838" cy="62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488766"/>
              <a:ext cx="218838" cy="10306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482492"/>
              <a:ext cx="218838" cy="62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00861"/>
              <a:ext cx="218838" cy="111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592987"/>
              <a:ext cx="218838" cy="78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513861"/>
              <a:ext cx="218838" cy="7912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509124"/>
              <a:ext cx="218838" cy="473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597981"/>
              <a:ext cx="218838" cy="140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592411"/>
              <a:ext cx="218838" cy="55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520135"/>
              <a:ext cx="218838" cy="722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514053"/>
              <a:ext cx="218838" cy="60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596764"/>
              <a:ext cx="218838" cy="152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590875"/>
              <a:ext cx="218838" cy="588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528649"/>
              <a:ext cx="218838" cy="6222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523784"/>
              <a:ext cx="218838" cy="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593435"/>
              <a:ext cx="218838" cy="18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588890"/>
              <a:ext cx="218838" cy="45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526473"/>
              <a:ext cx="218838" cy="6241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522376"/>
              <a:ext cx="218838" cy="4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586329"/>
              <a:ext cx="218838" cy="256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577751"/>
              <a:ext cx="218838" cy="857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489726"/>
              <a:ext cx="218838" cy="880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485373"/>
              <a:ext cx="218838" cy="43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586713"/>
              <a:ext cx="218838" cy="252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574870"/>
              <a:ext cx="218838" cy="118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438960"/>
              <a:ext cx="218838" cy="13590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434927"/>
              <a:ext cx="218838" cy="40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03358"/>
              <a:ext cx="218838" cy="86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601246"/>
              <a:ext cx="218838" cy="21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436080"/>
              <a:ext cx="218838" cy="16516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435119"/>
              <a:ext cx="218838" cy="9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63027"/>
              <a:ext cx="218838" cy="489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48175"/>
              <a:ext cx="218838" cy="1485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206896"/>
              <a:ext cx="218838" cy="34127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200430"/>
              <a:ext cx="218838" cy="64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531402"/>
              <a:ext cx="218838" cy="805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493119"/>
              <a:ext cx="218838" cy="382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1681821"/>
              <a:ext cx="218838" cy="811297"/>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1654294"/>
              <a:ext cx="218838" cy="275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62451"/>
              <a:ext cx="218838" cy="495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27305"/>
              <a:ext cx="218838" cy="3514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1880981"/>
              <a:ext cx="218838" cy="64632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1861135"/>
              <a:ext cx="218838" cy="198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83385"/>
              <a:ext cx="218838" cy="28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57905"/>
              <a:ext cx="218838" cy="2547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252861"/>
              <a:ext cx="218838" cy="30504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243770"/>
              <a:ext cx="218838" cy="90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99645"/>
              <a:ext cx="218838" cy="123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85241"/>
              <a:ext cx="218838" cy="144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433711"/>
              <a:ext cx="218838" cy="15153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428717"/>
              <a:ext cx="218838" cy="49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604446"/>
              <a:ext cx="218838" cy="75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596828"/>
              <a:ext cx="218838" cy="761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90367"/>
              <a:ext cx="218838" cy="10646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483581"/>
              <a:ext cx="218838" cy="67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603998"/>
              <a:ext cx="218838" cy="80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598877"/>
              <a:ext cx="218838" cy="51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525897"/>
              <a:ext cx="218838" cy="7298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518534"/>
              <a:ext cx="218838" cy="7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2600669"/>
              <a:ext cx="218838" cy="113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2596892"/>
              <a:ext cx="218838" cy="377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2539596"/>
              <a:ext cx="218838" cy="5729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2530634"/>
              <a:ext cx="218838" cy="8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2601630"/>
              <a:ext cx="218838" cy="103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2597917"/>
              <a:ext cx="218838" cy="371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2543757"/>
              <a:ext cx="218838" cy="54159"/>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2531530"/>
              <a:ext cx="218838" cy="122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606111"/>
              <a:ext cx="218838" cy="58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604062"/>
              <a:ext cx="218838" cy="204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559506"/>
              <a:ext cx="218838" cy="4455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552720"/>
              <a:ext cx="218838" cy="67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606047"/>
              <a:ext cx="218838" cy="5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604446"/>
              <a:ext cx="218838" cy="16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571093"/>
              <a:ext cx="218838" cy="3335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564307"/>
              <a:ext cx="218838" cy="67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1232"/>
              <a:ext cx="218838" cy="7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0720"/>
              <a:ext cx="218838" cy="51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02462"/>
              <a:ext cx="218838" cy="82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01181"/>
              <a:ext cx="218838" cy="12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29191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197182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65173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rc112"/>
            <p:cNvSpPr/>
            <p:nvPr/>
          </p:nvSpPr>
          <p:spPr>
            <a:xfrm>
              <a:off x="1545759" y="2607647"/>
              <a:ext cx="218838" cy="43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1545759" y="2595868"/>
              <a:ext cx="218838" cy="117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579159"/>
              <a:ext cx="218838" cy="16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577751"/>
              <a:ext cx="218838" cy="140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808365" y="2590491"/>
              <a:ext cx="218838" cy="215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579479"/>
              <a:ext cx="218838" cy="110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524232"/>
              <a:ext cx="218838" cy="552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515974"/>
              <a:ext cx="218838" cy="8258"/>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2070972" y="2588122"/>
              <a:ext cx="218838" cy="238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572758"/>
              <a:ext cx="218838" cy="153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492735"/>
              <a:ext cx="218838" cy="800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485309"/>
              <a:ext cx="218838" cy="74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333578" y="2582168"/>
              <a:ext cx="218838" cy="298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564755"/>
              <a:ext cx="218838" cy="174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452852"/>
              <a:ext cx="218838" cy="1119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442161"/>
              <a:ext cx="218838" cy="106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596184" y="2592475"/>
              <a:ext cx="218838" cy="195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78391"/>
              <a:ext cx="218838" cy="140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472570"/>
              <a:ext cx="218838" cy="1058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464183"/>
              <a:ext cx="218838" cy="83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858791" y="2598109"/>
              <a:ext cx="218838" cy="138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591835"/>
              <a:ext cx="218838" cy="62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488766"/>
              <a:ext cx="218838" cy="10306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482492"/>
              <a:ext cx="218838" cy="627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3121397" y="2600861"/>
              <a:ext cx="218838" cy="111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592987"/>
              <a:ext cx="218838" cy="78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513861"/>
              <a:ext cx="218838" cy="791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509124"/>
              <a:ext cx="218838" cy="473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384004" y="2597981"/>
              <a:ext cx="218838" cy="1401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592411"/>
              <a:ext cx="218838" cy="55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520135"/>
              <a:ext cx="218838" cy="722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514053"/>
              <a:ext cx="218838" cy="608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646610" y="2596764"/>
              <a:ext cx="218838" cy="152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590875"/>
              <a:ext cx="218838" cy="58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528649"/>
              <a:ext cx="218838" cy="622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523784"/>
              <a:ext cx="218838" cy="48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909217" y="2593435"/>
              <a:ext cx="218838" cy="185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588890"/>
              <a:ext cx="218838" cy="45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526473"/>
              <a:ext cx="218838" cy="624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522376"/>
              <a:ext cx="218838" cy="409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171823" y="2586329"/>
              <a:ext cx="218838" cy="256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577751"/>
              <a:ext cx="218838" cy="85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489726"/>
              <a:ext cx="218838" cy="880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485373"/>
              <a:ext cx="218838" cy="435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434430" y="2586713"/>
              <a:ext cx="218838" cy="252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574870"/>
              <a:ext cx="218838" cy="118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438960"/>
              <a:ext cx="218838" cy="1359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434927"/>
              <a:ext cx="218838" cy="403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697036" y="2603358"/>
              <a:ext cx="218838" cy="86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601246"/>
              <a:ext cx="218838" cy="2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436080"/>
              <a:ext cx="218838" cy="1651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435119"/>
              <a:ext cx="218838" cy="96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959643" y="2563027"/>
              <a:ext cx="218838" cy="489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48175"/>
              <a:ext cx="218838" cy="148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206896"/>
              <a:ext cx="218838" cy="3412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200430"/>
              <a:ext cx="218838" cy="646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5222249" y="2531402"/>
              <a:ext cx="218838" cy="805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493119"/>
              <a:ext cx="218838" cy="382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1681821"/>
              <a:ext cx="218838" cy="8112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1654294"/>
              <a:ext cx="218838" cy="275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484856" y="2562451"/>
              <a:ext cx="218838" cy="49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27305"/>
              <a:ext cx="218838" cy="351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1880981"/>
              <a:ext cx="218838" cy="6463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1861135"/>
              <a:ext cx="218838" cy="1984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747462" y="2583385"/>
              <a:ext cx="218838" cy="286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57905"/>
              <a:ext cx="218838" cy="254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252861"/>
              <a:ext cx="218838" cy="3050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243770"/>
              <a:ext cx="218838" cy="909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6010069" y="2599645"/>
              <a:ext cx="218838" cy="123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85241"/>
              <a:ext cx="218838" cy="1440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433711"/>
              <a:ext cx="218838" cy="1515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428717"/>
              <a:ext cx="218838" cy="499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272675" y="2604446"/>
              <a:ext cx="218838" cy="75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596828"/>
              <a:ext cx="218838" cy="76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490367"/>
              <a:ext cx="218838" cy="1064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483581"/>
              <a:ext cx="218838" cy="67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535282" y="2603998"/>
              <a:ext cx="218838" cy="80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598877"/>
              <a:ext cx="218838" cy="51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525897"/>
              <a:ext cx="218838" cy="7298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518534"/>
              <a:ext cx="218838" cy="73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797888" y="2600669"/>
              <a:ext cx="218838" cy="1133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2596892"/>
              <a:ext cx="218838" cy="37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2539596"/>
              <a:ext cx="218838" cy="57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2530634"/>
              <a:ext cx="218838" cy="89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7060495" y="2601630"/>
              <a:ext cx="218838" cy="103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2597917"/>
              <a:ext cx="218838" cy="371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2543757"/>
              <a:ext cx="218838" cy="541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2531530"/>
              <a:ext cx="218838" cy="1222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323101" y="2606111"/>
              <a:ext cx="218838" cy="58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604062"/>
              <a:ext cx="218838" cy="20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559506"/>
              <a:ext cx="218838" cy="445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552720"/>
              <a:ext cx="218838" cy="67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585708" y="2606047"/>
              <a:ext cx="218838" cy="595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604446"/>
              <a:ext cx="218838" cy="16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571093"/>
              <a:ext cx="218838" cy="333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564307"/>
              <a:ext cx="218838" cy="678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848314" y="2611232"/>
              <a:ext cx="218838" cy="7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0720"/>
              <a:ext cx="218838" cy="5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02462"/>
              <a:ext cx="218838" cy="82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01181"/>
              <a:ext cx="218838" cy="12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7" name="pl216"/>
            <p:cNvSpPr/>
            <p:nvPr/>
          </p:nvSpPr>
          <p:spPr>
            <a:xfrm>
              <a:off x="1274398" y="1651733"/>
              <a:ext cx="0" cy="960267"/>
            </a:xfrm>
            <a:custGeom>
              <a:avLst/>
              <a:gdLst/>
              <a:ahLst/>
              <a:cxnLst/>
              <a:rect l="0" t="0" r="0" b="0"/>
              <a:pathLst>
                <a:path h="960267">
                  <a:moveTo>
                    <a:pt x="0" y="960267"/>
                  </a:moveTo>
                  <a:lnTo>
                    <a:pt x="0" y="0"/>
                  </a:lnTo>
                </a:path>
              </a:pathLst>
            </a:custGeom>
            <a:ln w="9525" cap="rnd">
              <a:solidFill>
                <a:srgbClr val="000000">
                  <a:alpha val="100000"/>
                </a:srgbClr>
              </a:solidFill>
              <a:prstDash val="solid"/>
              <a:round/>
            </a:ln>
          </p:spPr>
          <p:txBody>
            <a:bodyPr/>
            <a:lstStyle/>
            <a:p>
              <a:endParaRPr/>
            </a:p>
          </p:txBody>
        </p:sp>
        <p:sp>
          <p:nvSpPr>
            <p:cNvPr id="218" name="pl217"/>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29191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197182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165173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tx221"/>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3" name="tx222"/>
            <p:cNvSpPr/>
            <p:nvPr/>
          </p:nvSpPr>
          <p:spPr>
            <a:xfrm>
              <a:off x="780741" y="2239722"/>
              <a:ext cx="310777"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5000</a:t>
              </a:r>
            </a:p>
          </p:txBody>
        </p:sp>
        <p:sp>
          <p:nvSpPr>
            <p:cNvPr id="224" name="tx223"/>
            <p:cNvSpPr/>
            <p:nvPr/>
          </p:nvSpPr>
          <p:spPr>
            <a:xfrm>
              <a:off x="703046" y="1919633"/>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225" name="tx224"/>
            <p:cNvSpPr/>
            <p:nvPr/>
          </p:nvSpPr>
          <p:spPr>
            <a:xfrm>
              <a:off x="703046" y="1599544"/>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15000</a:t>
              </a:r>
            </a:p>
          </p:txBody>
        </p:sp>
        <p:sp>
          <p:nvSpPr>
            <p:cNvPr id="226" name="pl225"/>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27" name="pl226"/>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8" name="pl227"/>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29" name="pl228"/>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tx252"/>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4" name="tx253"/>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5" name="tx254"/>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6" name="tx255"/>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57" name="tx256"/>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58" name="tx257"/>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59" name="tx258"/>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0" name="tx259"/>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1" name="tx260"/>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2" name="tx261"/>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3" name="tx262"/>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4" name="tx263"/>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5" name="tx264"/>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6" name="tx265"/>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67" name="tx266"/>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68" name="tx267"/>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69" name="tx268"/>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0" name="tx269"/>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1" name="tx270"/>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2" name="tx271"/>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3" name="tx272"/>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4" name="tx273"/>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5" name="tx274"/>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6" name="tx275"/>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77" name="tx276"/>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78" name="tx277"/>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79" name="pl27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0" name="rc279"/>
            <p:cNvSpPr/>
            <p:nvPr/>
          </p:nvSpPr>
          <p:spPr>
            <a:xfrm>
              <a:off x="669613" y="2850369"/>
              <a:ext cx="98755" cy="8229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69613" y="3014961"/>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69613" y="317955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69613" y="334414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4" name="tx283"/>
            <p:cNvSpPr/>
            <p:nvPr/>
          </p:nvSpPr>
          <p:spPr>
            <a:xfrm>
              <a:off x="891812" y="283992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5" name="tx284"/>
            <p:cNvSpPr/>
            <p:nvPr/>
          </p:nvSpPr>
          <p:spPr>
            <a:xfrm>
              <a:off x="891812" y="300253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6" name="tx285"/>
            <p:cNvSpPr/>
            <p:nvPr/>
          </p:nvSpPr>
          <p:spPr>
            <a:xfrm>
              <a:off x="891812" y="314291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87" name="tx286"/>
            <p:cNvSpPr/>
            <p:nvPr/>
          </p:nvSpPr>
          <p:spPr>
            <a:xfrm>
              <a:off x="891812" y="333370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88" name="tx287"/>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89" name="tx288"/>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90" name="pt289"/>
            <p:cNvSpPr/>
            <p:nvPr/>
          </p:nvSpPr>
          <p:spPr>
            <a:xfrm>
              <a:off x="2671314" y="1535113"/>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1" name="pt290"/>
            <p:cNvSpPr/>
            <p:nvPr/>
          </p:nvSpPr>
          <p:spPr>
            <a:xfrm>
              <a:off x="3984346" y="1535113"/>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92" name="tx291"/>
            <p:cNvSpPr/>
            <p:nvPr/>
          </p:nvSpPr>
          <p:spPr>
            <a:xfrm>
              <a:off x="2214297" y="1105550"/>
              <a:ext cx="982612"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Sub-national (6-59 M)</a:t>
              </a:r>
            </a:p>
          </p:txBody>
        </p:sp>
        <p:sp>
          <p:nvSpPr>
            <p:cNvPr id="293" name="tx292"/>
            <p:cNvSpPr/>
            <p:nvPr/>
          </p:nvSpPr>
          <p:spPr>
            <a:xfrm>
              <a:off x="2485363" y="1252219"/>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69%</a:t>
              </a:r>
            </a:p>
          </p:txBody>
        </p:sp>
        <p:sp>
          <p:nvSpPr>
            <p:cNvPr id="294" name="tx293"/>
            <p:cNvSpPr/>
            <p:nvPr/>
          </p:nvSpPr>
          <p:spPr>
            <a:xfrm>
              <a:off x="3527330" y="1105550"/>
              <a:ext cx="982612"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Sub-national (6-59 M)</a:t>
              </a:r>
            </a:p>
          </p:txBody>
        </p:sp>
        <p:sp>
          <p:nvSpPr>
            <p:cNvPr id="295" name="tx294"/>
            <p:cNvSpPr/>
            <p:nvPr/>
          </p:nvSpPr>
          <p:spPr>
            <a:xfrm>
              <a:off x="3798395" y="1252219"/>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32%</a:t>
              </a:r>
            </a:p>
          </p:txBody>
        </p:sp>
        <p:sp>
          <p:nvSpPr>
            <p:cNvPr id="296" name="pg295"/>
            <p:cNvSpPr/>
            <p:nvPr/>
          </p:nvSpPr>
          <p:spPr>
            <a:xfrm>
              <a:off x="5950382" y="3312538"/>
              <a:ext cx="77357" cy="77357"/>
            </a:xfrm>
            <a:custGeom>
              <a:avLst/>
              <a:gdLst/>
              <a:ahLst/>
              <a:cxnLst/>
              <a:rect l="0" t="0" r="0" b="0"/>
              <a:pathLst>
                <a:path w="77357" h="77357">
                  <a:moveTo>
                    <a:pt x="38678" y="77357"/>
                  </a:moveTo>
                  <a:lnTo>
                    <a:pt x="77357" y="38678"/>
                  </a:lnTo>
                  <a:lnTo>
                    <a:pt x="38678" y="0"/>
                  </a:lnTo>
                  <a:lnTo>
                    <a:pt x="0" y="3867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97" name="pt296"/>
            <p:cNvSpPr/>
            <p:nvPr/>
          </p:nvSpPr>
          <p:spPr>
            <a:xfrm>
              <a:off x="7253520" y="3320356"/>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98" name="tx297"/>
            <p:cNvSpPr/>
            <p:nvPr/>
          </p:nvSpPr>
          <p:spPr>
            <a:xfrm>
              <a:off x="6112505" y="3297638"/>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99" name="tx298"/>
            <p:cNvSpPr/>
            <p:nvPr/>
          </p:nvSpPr>
          <p:spPr>
            <a:xfrm>
              <a:off x="7407825" y="3297638"/>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300" name="grp1"/>
          <p:cNvGrpSpPr/>
          <p:nvPr/>
        </p:nvGrpSpPr>
        <p:grpSpPr>
          <a:xfrm>
            <a:off x="359998" y="3698639"/>
            <a:ext cx="6808552" cy="2508750"/>
            <a:chOff x="359998" y="3698639"/>
            <a:chExt cx="6808552" cy="2508750"/>
          </a:xfrm>
        </p:grpSpPr>
        <p:sp>
          <p:nvSpPr>
            <p:cNvPr id="301"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302" name="rc4"/>
            <p:cNvSpPr/>
            <p:nvPr/>
          </p:nvSpPr>
          <p:spPr>
            <a:xfrm>
              <a:off x="1187123" y="5442235"/>
              <a:ext cx="382417" cy="336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5"/>
            <p:cNvSpPr/>
            <p:nvPr/>
          </p:nvSpPr>
          <p:spPr>
            <a:xfrm>
              <a:off x="1187123" y="5440503"/>
              <a:ext cx="382417" cy="173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4" name="rc6"/>
            <p:cNvSpPr/>
            <p:nvPr/>
          </p:nvSpPr>
          <p:spPr>
            <a:xfrm>
              <a:off x="1187123" y="5439941"/>
              <a:ext cx="382417" cy="56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5" name="rc7"/>
            <p:cNvSpPr/>
            <p:nvPr/>
          </p:nvSpPr>
          <p:spPr>
            <a:xfrm>
              <a:off x="1187123" y="5177877"/>
              <a:ext cx="382417" cy="262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8"/>
            <p:cNvSpPr/>
            <p:nvPr/>
          </p:nvSpPr>
          <p:spPr>
            <a:xfrm>
              <a:off x="1951957" y="5447733"/>
              <a:ext cx="382417" cy="281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9"/>
            <p:cNvSpPr/>
            <p:nvPr/>
          </p:nvSpPr>
          <p:spPr>
            <a:xfrm>
              <a:off x="1951957" y="5378083"/>
              <a:ext cx="382417" cy="6964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8" name="rc10"/>
            <p:cNvSpPr/>
            <p:nvPr/>
          </p:nvSpPr>
          <p:spPr>
            <a:xfrm>
              <a:off x="1951957" y="5354361"/>
              <a:ext cx="382417" cy="23721"/>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9" name="rc11"/>
            <p:cNvSpPr/>
            <p:nvPr/>
          </p:nvSpPr>
          <p:spPr>
            <a:xfrm>
              <a:off x="1951957" y="4492980"/>
              <a:ext cx="382417" cy="8613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12"/>
            <p:cNvSpPr/>
            <p:nvPr/>
          </p:nvSpPr>
          <p:spPr>
            <a:xfrm>
              <a:off x="2716792" y="5472147"/>
              <a:ext cx="382417" cy="3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13"/>
            <p:cNvSpPr/>
            <p:nvPr/>
          </p:nvSpPr>
          <p:spPr>
            <a:xfrm>
              <a:off x="2716792" y="5458165"/>
              <a:ext cx="382417" cy="1398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2" name="rc14"/>
            <p:cNvSpPr/>
            <p:nvPr/>
          </p:nvSpPr>
          <p:spPr>
            <a:xfrm>
              <a:off x="2716792" y="5449291"/>
              <a:ext cx="382417" cy="88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3" name="rc15"/>
            <p:cNvSpPr/>
            <p:nvPr/>
          </p:nvSpPr>
          <p:spPr>
            <a:xfrm>
              <a:off x="2716792" y="5303671"/>
              <a:ext cx="382417" cy="1456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16"/>
            <p:cNvSpPr/>
            <p:nvPr/>
          </p:nvSpPr>
          <p:spPr>
            <a:xfrm>
              <a:off x="3481626" y="5474008"/>
              <a:ext cx="382417" cy="1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17"/>
            <p:cNvSpPr/>
            <p:nvPr/>
          </p:nvSpPr>
          <p:spPr>
            <a:xfrm>
              <a:off x="3481626" y="5468857"/>
              <a:ext cx="382417" cy="51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6" name="rc18"/>
            <p:cNvSpPr/>
            <p:nvPr/>
          </p:nvSpPr>
          <p:spPr>
            <a:xfrm>
              <a:off x="3481626" y="5465480"/>
              <a:ext cx="382417" cy="3376"/>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7" name="rc19"/>
            <p:cNvSpPr/>
            <p:nvPr/>
          </p:nvSpPr>
          <p:spPr>
            <a:xfrm>
              <a:off x="3481626" y="5402973"/>
              <a:ext cx="382417" cy="62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20"/>
            <p:cNvSpPr/>
            <p:nvPr/>
          </p:nvSpPr>
          <p:spPr>
            <a:xfrm>
              <a:off x="4246460" y="5469896"/>
              <a:ext cx="382417" cy="59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21"/>
            <p:cNvSpPr/>
            <p:nvPr/>
          </p:nvSpPr>
          <p:spPr>
            <a:xfrm>
              <a:off x="4246460" y="5452061"/>
              <a:ext cx="382417" cy="178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0" name="rc22"/>
            <p:cNvSpPr/>
            <p:nvPr/>
          </p:nvSpPr>
          <p:spPr>
            <a:xfrm>
              <a:off x="4246460" y="5443837"/>
              <a:ext cx="382417" cy="822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1" name="rc23"/>
            <p:cNvSpPr/>
            <p:nvPr/>
          </p:nvSpPr>
          <p:spPr>
            <a:xfrm>
              <a:off x="4246460" y="5140693"/>
              <a:ext cx="382417" cy="3031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24"/>
            <p:cNvSpPr/>
            <p:nvPr/>
          </p:nvSpPr>
          <p:spPr>
            <a:xfrm>
              <a:off x="5011295" y="5472536"/>
              <a:ext cx="382417" cy="33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25"/>
            <p:cNvSpPr/>
            <p:nvPr/>
          </p:nvSpPr>
          <p:spPr>
            <a:xfrm>
              <a:off x="5011295" y="5460762"/>
              <a:ext cx="382417" cy="1177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4" name="rc26"/>
            <p:cNvSpPr/>
            <p:nvPr/>
          </p:nvSpPr>
          <p:spPr>
            <a:xfrm>
              <a:off x="5011295" y="5456303"/>
              <a:ext cx="382417" cy="445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5" name="rc27"/>
            <p:cNvSpPr/>
            <p:nvPr/>
          </p:nvSpPr>
          <p:spPr>
            <a:xfrm>
              <a:off x="5011295" y="5202248"/>
              <a:ext cx="382417" cy="2540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28"/>
            <p:cNvSpPr/>
            <p:nvPr/>
          </p:nvSpPr>
          <p:spPr>
            <a:xfrm>
              <a:off x="5776129" y="5475220"/>
              <a:ext cx="382417" cy="64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29"/>
            <p:cNvSpPr/>
            <p:nvPr/>
          </p:nvSpPr>
          <p:spPr>
            <a:xfrm>
              <a:off x="5776129" y="5474138"/>
              <a:ext cx="382417" cy="1082"/>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8" name="rc30"/>
            <p:cNvSpPr/>
            <p:nvPr/>
          </p:nvSpPr>
          <p:spPr>
            <a:xfrm>
              <a:off x="5776129" y="5473835"/>
              <a:ext cx="382417" cy="30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9" name="rc31"/>
            <p:cNvSpPr/>
            <p:nvPr/>
          </p:nvSpPr>
          <p:spPr>
            <a:xfrm>
              <a:off x="5776129" y="5435266"/>
              <a:ext cx="382417" cy="385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1" name="pl33"/>
            <p:cNvSpPr/>
            <p:nvPr/>
          </p:nvSpPr>
          <p:spPr>
            <a:xfrm>
              <a:off x="1091518" y="5042993"/>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2" name="pl34"/>
            <p:cNvSpPr/>
            <p:nvPr/>
          </p:nvSpPr>
          <p:spPr>
            <a:xfrm>
              <a:off x="1091518" y="4610117"/>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33" name="rc35"/>
            <p:cNvSpPr/>
            <p:nvPr/>
          </p:nvSpPr>
          <p:spPr>
            <a:xfrm>
              <a:off x="1187123" y="5442235"/>
              <a:ext cx="382417" cy="336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4" name="rc36"/>
            <p:cNvSpPr/>
            <p:nvPr/>
          </p:nvSpPr>
          <p:spPr>
            <a:xfrm>
              <a:off x="1187123" y="5440503"/>
              <a:ext cx="382417" cy="173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5" name="rc37"/>
            <p:cNvSpPr/>
            <p:nvPr/>
          </p:nvSpPr>
          <p:spPr>
            <a:xfrm>
              <a:off x="1187123" y="5439941"/>
              <a:ext cx="382417" cy="56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6" name="rc38"/>
            <p:cNvSpPr/>
            <p:nvPr/>
          </p:nvSpPr>
          <p:spPr>
            <a:xfrm>
              <a:off x="1187123" y="5177877"/>
              <a:ext cx="382417" cy="26206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7" name="rc39"/>
            <p:cNvSpPr/>
            <p:nvPr/>
          </p:nvSpPr>
          <p:spPr>
            <a:xfrm>
              <a:off x="1951957" y="5447733"/>
              <a:ext cx="382417" cy="281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8" name="rc40"/>
            <p:cNvSpPr/>
            <p:nvPr/>
          </p:nvSpPr>
          <p:spPr>
            <a:xfrm>
              <a:off x="1951957" y="5378083"/>
              <a:ext cx="382417" cy="69649"/>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9" name="rc41"/>
            <p:cNvSpPr/>
            <p:nvPr/>
          </p:nvSpPr>
          <p:spPr>
            <a:xfrm>
              <a:off x="1951957" y="5354361"/>
              <a:ext cx="382417" cy="23721"/>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0" name="rc42"/>
            <p:cNvSpPr/>
            <p:nvPr/>
          </p:nvSpPr>
          <p:spPr>
            <a:xfrm>
              <a:off x="1951957" y="4492980"/>
              <a:ext cx="382417" cy="86138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1" name="rc43"/>
            <p:cNvSpPr/>
            <p:nvPr/>
          </p:nvSpPr>
          <p:spPr>
            <a:xfrm>
              <a:off x="2716792" y="5472147"/>
              <a:ext cx="382417" cy="3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2" name="rc44"/>
            <p:cNvSpPr/>
            <p:nvPr/>
          </p:nvSpPr>
          <p:spPr>
            <a:xfrm>
              <a:off x="2716792" y="5458165"/>
              <a:ext cx="382417" cy="1398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3" name="rc45"/>
            <p:cNvSpPr/>
            <p:nvPr/>
          </p:nvSpPr>
          <p:spPr>
            <a:xfrm>
              <a:off x="2716792" y="5449291"/>
              <a:ext cx="382417" cy="887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4" name="rc46"/>
            <p:cNvSpPr/>
            <p:nvPr/>
          </p:nvSpPr>
          <p:spPr>
            <a:xfrm>
              <a:off x="2716792" y="5303671"/>
              <a:ext cx="382417" cy="14561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5" name="rc47"/>
            <p:cNvSpPr/>
            <p:nvPr/>
          </p:nvSpPr>
          <p:spPr>
            <a:xfrm>
              <a:off x="3481626" y="5474008"/>
              <a:ext cx="382417" cy="18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6" name="rc48"/>
            <p:cNvSpPr/>
            <p:nvPr/>
          </p:nvSpPr>
          <p:spPr>
            <a:xfrm>
              <a:off x="3481626" y="5468857"/>
              <a:ext cx="382417" cy="51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7" name="rc49"/>
            <p:cNvSpPr/>
            <p:nvPr/>
          </p:nvSpPr>
          <p:spPr>
            <a:xfrm>
              <a:off x="3481626" y="5465480"/>
              <a:ext cx="382417" cy="337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8" name="rc50"/>
            <p:cNvSpPr/>
            <p:nvPr/>
          </p:nvSpPr>
          <p:spPr>
            <a:xfrm>
              <a:off x="3481626" y="5402973"/>
              <a:ext cx="382417" cy="6250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9" name="rc51"/>
            <p:cNvSpPr/>
            <p:nvPr/>
          </p:nvSpPr>
          <p:spPr>
            <a:xfrm>
              <a:off x="4246460" y="5469896"/>
              <a:ext cx="382417" cy="59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0" name="rc52"/>
            <p:cNvSpPr/>
            <p:nvPr/>
          </p:nvSpPr>
          <p:spPr>
            <a:xfrm>
              <a:off x="4246460" y="5452061"/>
              <a:ext cx="382417" cy="1783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1" name="rc53"/>
            <p:cNvSpPr/>
            <p:nvPr/>
          </p:nvSpPr>
          <p:spPr>
            <a:xfrm>
              <a:off x="4246460" y="5443837"/>
              <a:ext cx="382417" cy="8224"/>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2" name="rc54"/>
            <p:cNvSpPr/>
            <p:nvPr/>
          </p:nvSpPr>
          <p:spPr>
            <a:xfrm>
              <a:off x="4246460" y="5140693"/>
              <a:ext cx="382417" cy="303143"/>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3" name="rc55"/>
            <p:cNvSpPr/>
            <p:nvPr/>
          </p:nvSpPr>
          <p:spPr>
            <a:xfrm>
              <a:off x="5011295" y="5472536"/>
              <a:ext cx="382417" cy="33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4" name="rc56"/>
            <p:cNvSpPr/>
            <p:nvPr/>
          </p:nvSpPr>
          <p:spPr>
            <a:xfrm>
              <a:off x="5011295" y="5460762"/>
              <a:ext cx="382417" cy="1177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5" name="rc57"/>
            <p:cNvSpPr/>
            <p:nvPr/>
          </p:nvSpPr>
          <p:spPr>
            <a:xfrm>
              <a:off x="5011295" y="5456303"/>
              <a:ext cx="382417" cy="4458"/>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6" name="rc58"/>
            <p:cNvSpPr/>
            <p:nvPr/>
          </p:nvSpPr>
          <p:spPr>
            <a:xfrm>
              <a:off x="5011295" y="5202248"/>
              <a:ext cx="382417" cy="25405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7" name="rc59"/>
            <p:cNvSpPr/>
            <p:nvPr/>
          </p:nvSpPr>
          <p:spPr>
            <a:xfrm>
              <a:off x="5776129" y="5475220"/>
              <a:ext cx="382417" cy="6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8" name="rc60"/>
            <p:cNvSpPr/>
            <p:nvPr/>
          </p:nvSpPr>
          <p:spPr>
            <a:xfrm>
              <a:off x="5776129" y="5474138"/>
              <a:ext cx="382417" cy="1082"/>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9" name="rc61"/>
            <p:cNvSpPr/>
            <p:nvPr/>
          </p:nvSpPr>
          <p:spPr>
            <a:xfrm>
              <a:off x="5776129" y="5473835"/>
              <a:ext cx="382417" cy="303"/>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60" name="rc62"/>
            <p:cNvSpPr/>
            <p:nvPr/>
          </p:nvSpPr>
          <p:spPr>
            <a:xfrm>
              <a:off x="5776129" y="5435266"/>
              <a:ext cx="382417" cy="385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61" name="pl63"/>
            <p:cNvSpPr/>
            <p:nvPr/>
          </p:nvSpPr>
          <p:spPr>
            <a:xfrm>
              <a:off x="1091518" y="4610117"/>
              <a:ext cx="0" cy="865752"/>
            </a:xfrm>
            <a:custGeom>
              <a:avLst/>
              <a:gdLst/>
              <a:ahLst/>
              <a:cxnLst/>
              <a:rect l="0" t="0" r="0" b="0"/>
              <a:pathLst>
                <a:path h="865752">
                  <a:moveTo>
                    <a:pt x="0" y="865752"/>
                  </a:moveTo>
                  <a:lnTo>
                    <a:pt x="0" y="0"/>
                  </a:lnTo>
                </a:path>
              </a:pathLst>
            </a:custGeom>
            <a:ln w="9525" cap="rnd">
              <a:solidFill>
                <a:srgbClr val="000000">
                  <a:alpha val="100000"/>
                </a:srgbClr>
              </a:solidFill>
              <a:prstDash val="solid"/>
              <a:round/>
            </a:ln>
          </p:spPr>
          <p:txBody>
            <a:bodyPr/>
            <a:lstStyle/>
            <a:p>
              <a:endParaRPr/>
            </a:p>
          </p:txBody>
        </p:sp>
        <p:sp>
          <p:nvSpPr>
            <p:cNvPr id="362" name="pl64"/>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3" name="pl65"/>
            <p:cNvSpPr/>
            <p:nvPr/>
          </p:nvSpPr>
          <p:spPr>
            <a:xfrm>
              <a:off x="1000079" y="5042993"/>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4" name="pl66"/>
            <p:cNvSpPr/>
            <p:nvPr/>
          </p:nvSpPr>
          <p:spPr>
            <a:xfrm>
              <a:off x="1000079" y="4610117"/>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5" name="tx67"/>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6" name="tx68"/>
            <p:cNvSpPr/>
            <p:nvPr/>
          </p:nvSpPr>
          <p:spPr>
            <a:xfrm>
              <a:off x="520166" y="4990804"/>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10000</a:t>
              </a:r>
            </a:p>
          </p:txBody>
        </p:sp>
        <p:sp>
          <p:nvSpPr>
            <p:cNvPr id="367" name="tx69"/>
            <p:cNvSpPr/>
            <p:nvPr/>
          </p:nvSpPr>
          <p:spPr>
            <a:xfrm>
              <a:off x="520166" y="4557927"/>
              <a:ext cx="388472"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20000</a:t>
              </a:r>
            </a:p>
          </p:txBody>
        </p:sp>
        <p:sp>
          <p:nvSpPr>
            <p:cNvPr id="368" name="pl70"/>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9" name="pl71"/>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0" name="pl72"/>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1" name="pl73"/>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pl74"/>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3" name="pl75"/>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4" name="pl76"/>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5" name="pl77"/>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6" name="tx78"/>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7" name="tx79"/>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8" name="tx80"/>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9" name="tx81"/>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80" name="tx82"/>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1" name="tx83"/>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2" name="tx84"/>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83" name="pl85"/>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4" name="rc86"/>
            <p:cNvSpPr/>
            <p:nvPr/>
          </p:nvSpPr>
          <p:spPr>
            <a:xfrm>
              <a:off x="1785884" y="5967314"/>
              <a:ext cx="3773901" cy="240075"/>
            </a:xfrm>
            <a:prstGeom prst="rect">
              <a:avLst/>
            </a:prstGeom>
            <a:solidFill>
              <a:srgbClr val="FFFFFF">
                <a:alpha val="100000"/>
              </a:srgbClr>
            </a:solidFill>
          </p:spPr>
          <p:txBody>
            <a:bodyPr/>
            <a:lstStyle/>
            <a:p>
              <a:endParaRPr/>
            </a:p>
          </p:txBody>
        </p:sp>
        <p:sp>
          <p:nvSpPr>
            <p:cNvPr id="385" name="rc87"/>
            <p:cNvSpPr/>
            <p:nvPr/>
          </p:nvSpPr>
          <p:spPr>
            <a:xfrm>
              <a:off x="1909328" y="6090758"/>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6" name="rc88"/>
            <p:cNvSpPr/>
            <p:nvPr/>
          </p:nvSpPr>
          <p:spPr>
            <a:xfrm>
              <a:off x="2837373" y="6090758"/>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7" name="rc89"/>
            <p:cNvSpPr/>
            <p:nvPr/>
          </p:nvSpPr>
          <p:spPr>
            <a:xfrm>
              <a:off x="3765417" y="6090758"/>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8" name="rc90"/>
            <p:cNvSpPr/>
            <p:nvPr/>
          </p:nvSpPr>
          <p:spPr>
            <a:xfrm>
              <a:off x="4693462" y="6090758"/>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9" name="tx91"/>
            <p:cNvSpPr/>
            <p:nvPr/>
          </p:nvSpPr>
          <p:spPr>
            <a:xfrm>
              <a:off x="2131527" y="6079717"/>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90" name="tx92"/>
            <p:cNvSpPr/>
            <p:nvPr/>
          </p:nvSpPr>
          <p:spPr>
            <a:xfrm>
              <a:off x="3059572" y="6079916"/>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1" name="tx93"/>
            <p:cNvSpPr/>
            <p:nvPr/>
          </p:nvSpPr>
          <p:spPr>
            <a:xfrm>
              <a:off x="3987617" y="6079916"/>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2" name="tx94"/>
            <p:cNvSpPr/>
            <p:nvPr/>
          </p:nvSpPr>
          <p:spPr>
            <a:xfrm>
              <a:off x="4915662" y="6080114"/>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93" name="tx95"/>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4" name="tx96"/>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5" name="tx97"/>
            <p:cNvSpPr/>
            <p:nvPr/>
          </p:nvSpPr>
          <p:spPr>
            <a:xfrm>
              <a:off x="1195590" y="3946329"/>
              <a:ext cx="4954488"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Philippines age distribution, vaccination status, and incidence, 2018-12 to 2019-11</a:t>
              </a:r>
            </a:p>
          </p:txBody>
        </p:sp>
        <p:sp>
          <p:nvSpPr>
            <p:cNvPr id="396" name="pt98"/>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97" name="pt99"/>
            <p:cNvSpPr/>
            <p:nvPr/>
          </p:nvSpPr>
          <p:spPr>
            <a:xfrm>
              <a:off x="2108876" y="4594401"/>
              <a:ext cx="68579" cy="68579"/>
            </a:xfrm>
            <a:prstGeom prst="ellipse">
              <a:avLst/>
            </a:prstGeom>
            <a:ln w="9525" cap="rnd">
              <a:solidFill>
                <a:srgbClr val="000000">
                  <a:alpha val="100000"/>
                </a:srgbClr>
              </a:solidFill>
              <a:prstDash val="solid"/>
              <a:round/>
            </a:ln>
          </p:spPr>
          <p:txBody>
            <a:bodyPr/>
            <a:lstStyle/>
            <a:p>
              <a:endParaRPr/>
            </a:p>
          </p:txBody>
        </p:sp>
        <p:sp>
          <p:nvSpPr>
            <p:cNvPr id="398" name="pt100"/>
            <p:cNvSpPr/>
            <p:nvPr/>
          </p:nvSpPr>
          <p:spPr>
            <a:xfrm>
              <a:off x="2873710" y="5277946"/>
              <a:ext cx="68579" cy="68579"/>
            </a:xfrm>
            <a:prstGeom prst="ellipse">
              <a:avLst/>
            </a:prstGeom>
            <a:ln w="9525" cap="rnd">
              <a:solidFill>
                <a:srgbClr val="000000">
                  <a:alpha val="100000"/>
                </a:srgbClr>
              </a:solidFill>
              <a:prstDash val="solid"/>
              <a:round/>
            </a:ln>
          </p:spPr>
          <p:txBody>
            <a:bodyPr/>
            <a:lstStyle/>
            <a:p>
              <a:endParaRPr/>
            </a:p>
          </p:txBody>
        </p:sp>
        <p:sp>
          <p:nvSpPr>
            <p:cNvPr id="399" name="pt101"/>
            <p:cNvSpPr/>
            <p:nvPr/>
          </p:nvSpPr>
          <p:spPr>
            <a:xfrm>
              <a:off x="3638545" y="5344175"/>
              <a:ext cx="68579" cy="68579"/>
            </a:xfrm>
            <a:prstGeom prst="ellipse">
              <a:avLst/>
            </a:prstGeom>
            <a:ln w="9525" cap="rnd">
              <a:solidFill>
                <a:srgbClr val="000000">
                  <a:alpha val="100000"/>
                </a:srgbClr>
              </a:solidFill>
              <a:prstDash val="solid"/>
              <a:round/>
            </a:ln>
          </p:spPr>
          <p:txBody>
            <a:bodyPr/>
            <a:lstStyle/>
            <a:p>
              <a:endParaRPr/>
            </a:p>
          </p:txBody>
        </p:sp>
        <p:sp>
          <p:nvSpPr>
            <p:cNvPr id="400" name="pt102"/>
            <p:cNvSpPr/>
            <p:nvPr/>
          </p:nvSpPr>
          <p:spPr>
            <a:xfrm>
              <a:off x="4403379" y="5271778"/>
              <a:ext cx="68579" cy="68579"/>
            </a:xfrm>
            <a:prstGeom prst="ellipse">
              <a:avLst/>
            </a:prstGeom>
            <a:ln w="9525" cap="rnd">
              <a:solidFill>
                <a:srgbClr val="000000">
                  <a:alpha val="100000"/>
                </a:srgbClr>
              </a:solidFill>
              <a:prstDash val="solid"/>
              <a:round/>
            </a:ln>
          </p:spPr>
          <p:txBody>
            <a:bodyPr/>
            <a:lstStyle/>
            <a:p>
              <a:endParaRPr/>
            </a:p>
          </p:txBody>
        </p:sp>
        <p:sp>
          <p:nvSpPr>
            <p:cNvPr id="401" name="pt103"/>
            <p:cNvSpPr/>
            <p:nvPr/>
          </p:nvSpPr>
          <p:spPr>
            <a:xfrm>
              <a:off x="5168213" y="5305494"/>
              <a:ext cx="68579" cy="68579"/>
            </a:xfrm>
            <a:prstGeom prst="ellipse">
              <a:avLst/>
            </a:prstGeom>
            <a:ln w="9525" cap="rnd">
              <a:solidFill>
                <a:srgbClr val="000000">
                  <a:alpha val="100000"/>
                </a:srgbClr>
              </a:solidFill>
              <a:prstDash val="solid"/>
              <a:round/>
            </a:ln>
          </p:spPr>
          <p:txBody>
            <a:bodyPr/>
            <a:lstStyle/>
            <a:p>
              <a:endParaRPr/>
            </a:p>
          </p:txBody>
        </p:sp>
        <p:sp>
          <p:nvSpPr>
            <p:cNvPr id="402" name="pt104"/>
            <p:cNvSpPr/>
            <p:nvPr/>
          </p:nvSpPr>
          <p:spPr>
            <a:xfrm>
              <a:off x="5933048" y="5384975"/>
              <a:ext cx="68579" cy="68579"/>
            </a:xfrm>
            <a:prstGeom prst="ellipse">
              <a:avLst/>
            </a:prstGeom>
            <a:ln w="9525" cap="rnd">
              <a:solidFill>
                <a:srgbClr val="000000">
                  <a:alpha val="100000"/>
                </a:srgbClr>
              </a:solidFill>
              <a:prstDash val="solid"/>
              <a:round/>
            </a:ln>
          </p:spPr>
          <p:txBody>
            <a:bodyPr/>
            <a:lstStyle/>
            <a:p>
              <a:endParaRPr/>
            </a:p>
          </p:txBody>
        </p:sp>
        <p:sp>
          <p:nvSpPr>
            <p:cNvPr id="403" name="pl105"/>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4" name="pl106"/>
            <p:cNvSpPr/>
            <p:nvPr/>
          </p:nvSpPr>
          <p:spPr>
            <a:xfrm>
              <a:off x="1378331" y="4482380"/>
              <a:ext cx="4589006" cy="936884"/>
            </a:xfrm>
            <a:custGeom>
              <a:avLst/>
              <a:gdLst/>
              <a:ahLst/>
              <a:cxnLst/>
              <a:rect l="0" t="0" r="0" b="0"/>
              <a:pathLst>
                <a:path w="4589006" h="936884">
                  <a:moveTo>
                    <a:pt x="0" y="0"/>
                  </a:moveTo>
                  <a:lnTo>
                    <a:pt x="764834" y="146311"/>
                  </a:lnTo>
                  <a:lnTo>
                    <a:pt x="1529668" y="829855"/>
                  </a:lnTo>
                  <a:lnTo>
                    <a:pt x="2294503" y="896084"/>
                  </a:lnTo>
                  <a:lnTo>
                    <a:pt x="3059337" y="823688"/>
                  </a:lnTo>
                  <a:lnTo>
                    <a:pt x="3824171" y="857403"/>
                  </a:lnTo>
                  <a:lnTo>
                    <a:pt x="4589006" y="936884"/>
                  </a:lnTo>
                </a:path>
              </a:pathLst>
            </a:custGeom>
            <a:ln w="28575" cap="rnd">
              <a:solidFill>
                <a:srgbClr val="00008B">
                  <a:alpha val="100000"/>
                </a:srgbClr>
              </a:solidFill>
              <a:prstDash val="solid"/>
              <a:round/>
            </a:ln>
          </p:spPr>
          <p:txBody>
            <a:bodyPr/>
            <a:lstStyle/>
            <a:p>
              <a:endParaRPr/>
            </a:p>
          </p:txBody>
        </p:sp>
        <p:sp>
          <p:nvSpPr>
            <p:cNvPr id="405" name="pl107"/>
            <p:cNvSpPr/>
            <p:nvPr/>
          </p:nvSpPr>
          <p:spPr>
            <a:xfrm>
              <a:off x="6254151" y="4481526"/>
              <a:ext cx="0" cy="948840"/>
            </a:xfrm>
            <a:custGeom>
              <a:avLst/>
              <a:gdLst/>
              <a:ahLst/>
              <a:cxnLst/>
              <a:rect l="0" t="0" r="0" b="0"/>
              <a:pathLst>
                <a:path h="948840">
                  <a:moveTo>
                    <a:pt x="0" y="948840"/>
                  </a:moveTo>
                  <a:lnTo>
                    <a:pt x="0" y="0"/>
                  </a:lnTo>
                </a:path>
              </a:pathLst>
            </a:custGeom>
            <a:ln w="9525" cap="rnd">
              <a:solidFill>
                <a:srgbClr val="00008B">
                  <a:alpha val="100000"/>
                </a:srgbClr>
              </a:solidFill>
              <a:prstDash val="solid"/>
              <a:round/>
            </a:ln>
          </p:spPr>
          <p:txBody>
            <a:bodyPr/>
            <a:lstStyle/>
            <a:p>
              <a:endParaRPr/>
            </a:p>
          </p:txBody>
        </p:sp>
        <p:sp>
          <p:nvSpPr>
            <p:cNvPr id="406" name="pl108"/>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7" name="pl109"/>
            <p:cNvSpPr/>
            <p:nvPr/>
          </p:nvSpPr>
          <p:spPr>
            <a:xfrm>
              <a:off x="6254151" y="511408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8" name="pl110"/>
            <p:cNvSpPr/>
            <p:nvPr/>
          </p:nvSpPr>
          <p:spPr>
            <a:xfrm>
              <a:off x="6254151" y="479780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9" name="pl111"/>
            <p:cNvSpPr/>
            <p:nvPr/>
          </p:nvSpPr>
          <p:spPr>
            <a:xfrm>
              <a:off x="6254151" y="448152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0" name="tx112"/>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1" name="tx113"/>
            <p:cNvSpPr/>
            <p:nvPr/>
          </p:nvSpPr>
          <p:spPr>
            <a:xfrm>
              <a:off x="6437031" y="5061897"/>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1000</a:t>
              </a:r>
            </a:p>
          </p:txBody>
        </p:sp>
        <p:sp>
          <p:nvSpPr>
            <p:cNvPr id="412" name="tx114"/>
            <p:cNvSpPr/>
            <p:nvPr/>
          </p:nvSpPr>
          <p:spPr>
            <a:xfrm>
              <a:off x="6437031" y="4745617"/>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2000</a:t>
              </a:r>
            </a:p>
          </p:txBody>
        </p:sp>
        <p:sp>
          <p:nvSpPr>
            <p:cNvPr id="413" name="tx115"/>
            <p:cNvSpPr/>
            <p:nvPr/>
          </p:nvSpPr>
          <p:spPr>
            <a:xfrm>
              <a:off x="6437031" y="4429337"/>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3000</a:t>
              </a:r>
            </a:p>
          </p:txBody>
        </p:sp>
        <p:sp>
          <p:nvSpPr>
            <p:cNvPr id="414" name="tx116"/>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5" name="tx117"/>
            <p:cNvSpPr/>
            <p:nvPr/>
          </p:nvSpPr>
          <p:spPr>
            <a:xfrm>
              <a:off x="1164689" y="4363137"/>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2997.3</a:t>
              </a:r>
            </a:p>
          </p:txBody>
        </p:sp>
        <p:sp>
          <p:nvSpPr>
            <p:cNvPr id="416" name="tx118"/>
            <p:cNvSpPr/>
            <p:nvPr/>
          </p:nvSpPr>
          <p:spPr>
            <a:xfrm>
              <a:off x="1929523" y="4509449"/>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2534.7</a:t>
              </a:r>
            </a:p>
          </p:txBody>
        </p:sp>
        <p:sp>
          <p:nvSpPr>
            <p:cNvPr id="417" name="tx119"/>
            <p:cNvSpPr/>
            <p:nvPr/>
          </p:nvSpPr>
          <p:spPr>
            <a:xfrm>
              <a:off x="2733205" y="5192993"/>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373.5</a:t>
              </a:r>
            </a:p>
          </p:txBody>
        </p:sp>
        <p:sp>
          <p:nvSpPr>
            <p:cNvPr id="418" name="tx120"/>
            <p:cNvSpPr/>
            <p:nvPr/>
          </p:nvSpPr>
          <p:spPr>
            <a:xfrm>
              <a:off x="3498039" y="5259222"/>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164.1</a:t>
              </a:r>
            </a:p>
          </p:txBody>
        </p:sp>
        <p:sp>
          <p:nvSpPr>
            <p:cNvPr id="419" name="tx121"/>
            <p:cNvSpPr/>
            <p:nvPr/>
          </p:nvSpPr>
          <p:spPr>
            <a:xfrm>
              <a:off x="4321127" y="5186825"/>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393</a:t>
              </a:r>
            </a:p>
          </p:txBody>
        </p:sp>
        <p:sp>
          <p:nvSpPr>
            <p:cNvPr id="420" name="tx122"/>
            <p:cNvSpPr/>
            <p:nvPr/>
          </p:nvSpPr>
          <p:spPr>
            <a:xfrm>
              <a:off x="5027708" y="5220541"/>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286.4</a:t>
              </a:r>
            </a:p>
          </p:txBody>
        </p:sp>
        <p:sp>
          <p:nvSpPr>
            <p:cNvPr id="421" name="tx123"/>
            <p:cNvSpPr/>
            <p:nvPr/>
          </p:nvSpPr>
          <p:spPr>
            <a:xfrm>
              <a:off x="5831389" y="5300022"/>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35.1</a:t>
              </a:r>
            </a:p>
          </p:txBody>
        </p:sp>
      </p:grpSp>
      <p:graphicFrame>
        <p:nvGraphicFramePr>
          <p:cNvPr id="422" name="Table 421"/>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6361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6520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4855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53906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22790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47722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Measles cases: New Zealand</a:t>
            </a:r>
          </a:p>
        </p:txBody>
      </p:sp>
      <p:grpSp>
        <p:nvGrpSpPr>
          <p:cNvPr id="3" name="grp1"/>
          <p:cNvGrpSpPr/>
          <p:nvPr/>
        </p:nvGrpSpPr>
        <p:grpSpPr>
          <a:xfrm>
            <a:off x="359998" y="1096992"/>
            <a:ext cx="8424001" cy="2429408"/>
            <a:chOff x="359998" y="1096992"/>
            <a:chExt cx="8424001" cy="2429408"/>
          </a:xfrm>
        </p:grpSpPr>
        <p:sp>
          <p:nvSpPr>
            <p:cNvPr id="4" name="rc3"/>
            <p:cNvSpPr/>
            <p:nvPr/>
          </p:nvSpPr>
          <p:spPr>
            <a:xfrm>
              <a:off x="359998" y="1096992"/>
              <a:ext cx="8424001" cy="242940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2610666"/>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610666"/>
              <a:ext cx="218838" cy="13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61066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808365" y="2610666"/>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808365" y="2609331"/>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605327"/>
              <a:ext cx="218838" cy="6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070972" y="260532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070972" y="260532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070972" y="260532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333578" y="2605327"/>
              <a:ext cx="218838" cy="66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333578" y="2605327"/>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333578" y="2605327"/>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333578" y="2599987"/>
              <a:ext cx="218838" cy="5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596184" y="2593314"/>
              <a:ext cx="218838" cy="18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596184" y="2591979"/>
              <a:ext cx="218838" cy="1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596184" y="2591979"/>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596184" y="2589309"/>
              <a:ext cx="218838" cy="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858791" y="2610666"/>
              <a:ext cx="218838" cy="13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858791" y="261066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858791" y="2610666"/>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858791" y="2610666"/>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121397"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121397"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121397"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121397" y="2606661"/>
              <a:ext cx="218838" cy="5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38400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38400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38400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384004" y="2610666"/>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646610" y="2607996"/>
              <a:ext cx="218838" cy="4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646610" y="2607996"/>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646610" y="2607996"/>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646610" y="2605327"/>
              <a:ext cx="218838" cy="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909217"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909217"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909217"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909217"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171823"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171823"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4171823"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4171823"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4434430" y="2607996"/>
              <a:ext cx="218838" cy="40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434430" y="2606661"/>
              <a:ext cx="218838" cy="1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434430" y="260666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434430" y="260666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697036" y="2610666"/>
              <a:ext cx="218838" cy="13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697036" y="2609331"/>
              <a:ext cx="218838" cy="1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697036" y="260933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697036" y="260933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959643" y="2591979"/>
              <a:ext cx="218838" cy="200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959643" y="2590644"/>
              <a:ext cx="218838" cy="133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959643" y="2589309"/>
              <a:ext cx="218838" cy="13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959643" y="2586640"/>
              <a:ext cx="218838" cy="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5222249" y="2601322"/>
              <a:ext cx="218838" cy="106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5222249" y="2601322"/>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5222249" y="2601322"/>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5222249" y="260132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5484856" y="2543927"/>
              <a:ext cx="218838" cy="680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5484856" y="2541257"/>
              <a:ext cx="218838" cy="2669"/>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5484856" y="2539922"/>
              <a:ext cx="218838" cy="13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484856" y="2534583"/>
              <a:ext cx="218838" cy="5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747462" y="2549266"/>
              <a:ext cx="218838" cy="627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747462" y="2542592"/>
              <a:ext cx="218838" cy="667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747462" y="2541257"/>
              <a:ext cx="218838" cy="13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747462" y="2539922"/>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6010069" y="2522570"/>
              <a:ext cx="218838" cy="894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6010069" y="2501214"/>
              <a:ext cx="218838" cy="21356"/>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6010069" y="2493205"/>
              <a:ext cx="218838" cy="80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6010069" y="2474518"/>
              <a:ext cx="218838" cy="18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6272675" y="2482527"/>
              <a:ext cx="218838" cy="129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6272675" y="2473183"/>
              <a:ext cx="218838" cy="934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6272675" y="2473183"/>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6272675" y="2470514"/>
              <a:ext cx="218838" cy="26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6535282" y="2366400"/>
              <a:ext cx="218838" cy="2456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6535282" y="2346379"/>
              <a:ext cx="218838" cy="2002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6535282" y="2345044"/>
              <a:ext cx="218838" cy="1334"/>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6535282" y="2343709"/>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6797888" y="1989992"/>
              <a:ext cx="218838" cy="6220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6797888" y="1959292"/>
              <a:ext cx="218838" cy="3070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6797888" y="1920583"/>
              <a:ext cx="218838" cy="38708"/>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6797888" y="1919248"/>
              <a:ext cx="218838" cy="1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7060495" y="1765748"/>
              <a:ext cx="218838" cy="8462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7060495" y="1727039"/>
              <a:ext cx="218838" cy="38708"/>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7060495" y="1712357"/>
              <a:ext cx="218838" cy="1468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7060495" y="1653626"/>
              <a:ext cx="218838" cy="587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7323101" y="2234257"/>
              <a:ext cx="218838" cy="3777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7323101" y="2204892"/>
              <a:ext cx="218838" cy="293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7323101" y="2198218"/>
              <a:ext cx="218838" cy="6673"/>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7323101" y="2176861"/>
              <a:ext cx="218838" cy="21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7585708" y="2442483"/>
              <a:ext cx="218838" cy="1695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7585708" y="2413118"/>
              <a:ext cx="218838" cy="29365"/>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7585708" y="2413118"/>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7585708" y="241311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7848314"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7848314"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7848314"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7848314"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8110921" y="2612001"/>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8110921" y="2612001"/>
              <a:ext cx="218838" cy="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8110921" y="2612001"/>
              <a:ext cx="218838"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8110921" y="2612001"/>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9" name="pl108"/>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0" name="pl109"/>
            <p:cNvSpPr/>
            <p:nvPr/>
          </p:nvSpPr>
          <p:spPr>
            <a:xfrm>
              <a:off x="1274398" y="234504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1" name="pl110"/>
            <p:cNvSpPr/>
            <p:nvPr/>
          </p:nvSpPr>
          <p:spPr>
            <a:xfrm>
              <a:off x="1274398" y="207808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2" name="pl111"/>
            <p:cNvSpPr/>
            <p:nvPr/>
          </p:nvSpPr>
          <p:spPr>
            <a:xfrm>
              <a:off x="1274398" y="181113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3" name="pl112"/>
            <p:cNvSpPr/>
            <p:nvPr/>
          </p:nvSpPr>
          <p:spPr>
            <a:xfrm>
              <a:off x="1274398" y="154417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114" name="rc113"/>
            <p:cNvSpPr/>
            <p:nvPr/>
          </p:nvSpPr>
          <p:spPr>
            <a:xfrm>
              <a:off x="1545759"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1545759"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1545759"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1545759" y="2610666"/>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1808365" y="2610666"/>
              <a:ext cx="218838" cy="13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1808365" y="261066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1808365" y="2610666"/>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1808365" y="2609331"/>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2070972" y="2605327"/>
              <a:ext cx="218838" cy="6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2070972" y="260532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2070972" y="260532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2070972" y="2605327"/>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2333578" y="2605327"/>
              <a:ext cx="218838" cy="66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2333578" y="260532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2333578" y="260532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2333578" y="2599987"/>
              <a:ext cx="218838" cy="5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2596184" y="2593314"/>
              <a:ext cx="218838" cy="186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2596184" y="2591979"/>
              <a:ext cx="218838" cy="1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2596184" y="2591979"/>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2596184" y="2589309"/>
              <a:ext cx="218838" cy="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2858791" y="2610666"/>
              <a:ext cx="218838" cy="13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2858791" y="261066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2858791" y="2610666"/>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2858791" y="2610666"/>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3121397"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3121397"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3121397"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3121397" y="2606661"/>
              <a:ext cx="218838" cy="5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338400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338400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338400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3384004" y="2610666"/>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3646610" y="2607996"/>
              <a:ext cx="218838" cy="4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3646610" y="260799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3646610" y="2607996"/>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3646610" y="2605327"/>
              <a:ext cx="218838" cy="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3909217"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3909217"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3909217"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3909217"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171823"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171823"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171823"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171823"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434430" y="2607996"/>
              <a:ext cx="218838" cy="40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434430" y="2606661"/>
              <a:ext cx="218838" cy="1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434430" y="260666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34430" y="260666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697036" y="2610666"/>
              <a:ext cx="218838" cy="13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697036" y="2609331"/>
              <a:ext cx="218838" cy="1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697036" y="260933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697036" y="260933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959643" y="2591979"/>
              <a:ext cx="218838" cy="200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959643" y="2590644"/>
              <a:ext cx="218838" cy="13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959643" y="2589309"/>
              <a:ext cx="218838" cy="13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959643" y="2586640"/>
              <a:ext cx="218838" cy="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5222249" y="2601322"/>
              <a:ext cx="218838" cy="106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5222249" y="260132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5222249" y="260132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5222249" y="2601322"/>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5484856" y="2543927"/>
              <a:ext cx="218838" cy="680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5484856" y="2541257"/>
              <a:ext cx="218838" cy="26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5484856" y="2539922"/>
              <a:ext cx="218838" cy="13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5484856" y="2534583"/>
              <a:ext cx="218838" cy="533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5747462" y="2549266"/>
              <a:ext cx="218838" cy="6273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5747462" y="2542592"/>
              <a:ext cx="218838" cy="6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5747462" y="2541257"/>
              <a:ext cx="218838" cy="13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5747462" y="2539922"/>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6010069" y="2522570"/>
              <a:ext cx="218838" cy="894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6010069" y="2501214"/>
              <a:ext cx="218838" cy="213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6010069" y="2493205"/>
              <a:ext cx="218838" cy="80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6010069" y="2474518"/>
              <a:ext cx="218838" cy="1868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6272675" y="2482527"/>
              <a:ext cx="218838" cy="1294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6272675" y="2473183"/>
              <a:ext cx="218838" cy="934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6272675" y="247318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6272675" y="2470514"/>
              <a:ext cx="218838" cy="2669"/>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6535282" y="2366400"/>
              <a:ext cx="218838" cy="2456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6535282" y="2346379"/>
              <a:ext cx="218838" cy="2002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6535282" y="2345044"/>
              <a:ext cx="218838" cy="13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6535282" y="2343709"/>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6797888" y="1989992"/>
              <a:ext cx="218838" cy="622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6797888" y="1959292"/>
              <a:ext cx="218838" cy="307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6797888" y="1920583"/>
              <a:ext cx="218838" cy="38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6797888" y="1919248"/>
              <a:ext cx="218838" cy="1334"/>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7060495" y="1765748"/>
              <a:ext cx="218838" cy="8462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7060495" y="1727039"/>
              <a:ext cx="218838" cy="387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7060495" y="1712357"/>
              <a:ext cx="218838" cy="146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7060495" y="1653626"/>
              <a:ext cx="218838" cy="5873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7323101" y="2234257"/>
              <a:ext cx="218838" cy="3777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7323101" y="2204892"/>
              <a:ext cx="218838" cy="293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7323101" y="2198218"/>
              <a:ext cx="218838" cy="66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7323101" y="2176861"/>
              <a:ext cx="218838" cy="213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7585708" y="2442483"/>
              <a:ext cx="218838" cy="1695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7585708" y="2413118"/>
              <a:ext cx="218838" cy="293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7585708" y="241311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7585708" y="2413118"/>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7848314"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7848314"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7848314"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7848314"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8110921" y="2612001"/>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8110921" y="2612001"/>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8110921" y="2612001"/>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8110921" y="2612001"/>
              <a:ext cx="218838"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18" name="pl217"/>
            <p:cNvSpPr/>
            <p:nvPr/>
          </p:nvSpPr>
          <p:spPr>
            <a:xfrm>
              <a:off x="1274398" y="1544174"/>
              <a:ext cx="0" cy="1067826"/>
            </a:xfrm>
            <a:custGeom>
              <a:avLst/>
              <a:gdLst/>
              <a:ahLst/>
              <a:cxnLst/>
              <a:rect l="0" t="0" r="0" b="0"/>
              <a:pathLst>
                <a:path h="1067826">
                  <a:moveTo>
                    <a:pt x="0" y="1067826"/>
                  </a:moveTo>
                  <a:lnTo>
                    <a:pt x="0" y="0"/>
                  </a:lnTo>
                </a:path>
              </a:pathLst>
            </a:custGeom>
            <a:ln w="9525" cap="rnd">
              <a:solidFill>
                <a:srgbClr val="000000">
                  <a:alpha val="100000"/>
                </a:srgbClr>
              </a:solidFill>
              <a:prstDash val="solid"/>
              <a:round/>
            </a:ln>
          </p:spPr>
          <p:txBody>
            <a:bodyPr/>
            <a:lstStyle/>
            <a:p>
              <a:endParaRPr/>
            </a:p>
          </p:txBody>
        </p:sp>
        <p:sp>
          <p:nvSpPr>
            <p:cNvPr id="219" name="pl218"/>
            <p:cNvSpPr/>
            <p:nvPr/>
          </p:nvSpPr>
          <p:spPr>
            <a:xfrm>
              <a:off x="1182958" y="26120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0" name="pl219"/>
            <p:cNvSpPr/>
            <p:nvPr/>
          </p:nvSpPr>
          <p:spPr>
            <a:xfrm>
              <a:off x="1182958" y="234504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1" name="pl220"/>
            <p:cNvSpPr/>
            <p:nvPr/>
          </p:nvSpPr>
          <p:spPr>
            <a:xfrm>
              <a:off x="1182958" y="207808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2" name="pl221"/>
            <p:cNvSpPr/>
            <p:nvPr/>
          </p:nvSpPr>
          <p:spPr>
            <a:xfrm>
              <a:off x="1182958" y="181113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3" name="pl222"/>
            <p:cNvSpPr/>
            <p:nvPr/>
          </p:nvSpPr>
          <p:spPr>
            <a:xfrm>
              <a:off x="1182958" y="154417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224" name="tx223"/>
            <p:cNvSpPr/>
            <p:nvPr/>
          </p:nvSpPr>
          <p:spPr>
            <a:xfrm>
              <a:off x="1013824" y="2559811"/>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225" name="tx224"/>
            <p:cNvSpPr/>
            <p:nvPr/>
          </p:nvSpPr>
          <p:spPr>
            <a:xfrm>
              <a:off x="858435" y="229285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226" name="tx225"/>
            <p:cNvSpPr/>
            <p:nvPr/>
          </p:nvSpPr>
          <p:spPr>
            <a:xfrm>
              <a:off x="858435" y="2025898"/>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227" name="tx226"/>
            <p:cNvSpPr/>
            <p:nvPr/>
          </p:nvSpPr>
          <p:spPr>
            <a:xfrm>
              <a:off x="858435" y="1758942"/>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a:t>
              </a:r>
            </a:p>
          </p:txBody>
        </p:sp>
        <p:sp>
          <p:nvSpPr>
            <p:cNvPr id="228" name="tx227"/>
            <p:cNvSpPr/>
            <p:nvPr/>
          </p:nvSpPr>
          <p:spPr>
            <a:xfrm>
              <a:off x="858435" y="1491985"/>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a:t>
              </a:r>
            </a:p>
          </p:txBody>
        </p:sp>
        <p:sp>
          <p:nvSpPr>
            <p:cNvPr id="229" name="pl228"/>
            <p:cNvSpPr/>
            <p:nvPr/>
          </p:nvSpPr>
          <p:spPr>
            <a:xfrm>
              <a:off x="1655178" y="2612001"/>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230" name="pl229"/>
            <p:cNvSpPr/>
            <p:nvPr/>
          </p:nvSpPr>
          <p:spPr>
            <a:xfrm>
              <a:off x="165517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1" name="pl230"/>
            <p:cNvSpPr/>
            <p:nvPr/>
          </p:nvSpPr>
          <p:spPr>
            <a:xfrm>
              <a:off x="191778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2" name="pl231"/>
            <p:cNvSpPr/>
            <p:nvPr/>
          </p:nvSpPr>
          <p:spPr>
            <a:xfrm>
              <a:off x="218039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3" name="pl232"/>
            <p:cNvSpPr/>
            <p:nvPr/>
          </p:nvSpPr>
          <p:spPr>
            <a:xfrm>
              <a:off x="244299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4" name="pl233"/>
            <p:cNvSpPr/>
            <p:nvPr/>
          </p:nvSpPr>
          <p:spPr>
            <a:xfrm>
              <a:off x="270560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5" name="pl234"/>
            <p:cNvSpPr/>
            <p:nvPr/>
          </p:nvSpPr>
          <p:spPr>
            <a:xfrm>
              <a:off x="296821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6" name="pl235"/>
            <p:cNvSpPr/>
            <p:nvPr/>
          </p:nvSpPr>
          <p:spPr>
            <a:xfrm>
              <a:off x="323081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7" name="pl236"/>
            <p:cNvSpPr/>
            <p:nvPr/>
          </p:nvSpPr>
          <p:spPr>
            <a:xfrm>
              <a:off x="349342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8" name="pl237"/>
            <p:cNvSpPr/>
            <p:nvPr/>
          </p:nvSpPr>
          <p:spPr>
            <a:xfrm>
              <a:off x="375603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39" name="pl238"/>
            <p:cNvSpPr/>
            <p:nvPr/>
          </p:nvSpPr>
          <p:spPr>
            <a:xfrm>
              <a:off x="401863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0" name="pl239"/>
            <p:cNvSpPr/>
            <p:nvPr/>
          </p:nvSpPr>
          <p:spPr>
            <a:xfrm>
              <a:off x="4281243"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1" name="pl240"/>
            <p:cNvSpPr/>
            <p:nvPr/>
          </p:nvSpPr>
          <p:spPr>
            <a:xfrm>
              <a:off x="454384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2" name="pl241"/>
            <p:cNvSpPr/>
            <p:nvPr/>
          </p:nvSpPr>
          <p:spPr>
            <a:xfrm>
              <a:off x="4806456"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3" name="pl242"/>
            <p:cNvSpPr/>
            <p:nvPr/>
          </p:nvSpPr>
          <p:spPr>
            <a:xfrm>
              <a:off x="506906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4" name="pl243"/>
            <p:cNvSpPr/>
            <p:nvPr/>
          </p:nvSpPr>
          <p:spPr>
            <a:xfrm>
              <a:off x="5331669"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5" name="pl244"/>
            <p:cNvSpPr/>
            <p:nvPr/>
          </p:nvSpPr>
          <p:spPr>
            <a:xfrm>
              <a:off x="559427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6" name="pl245"/>
            <p:cNvSpPr/>
            <p:nvPr/>
          </p:nvSpPr>
          <p:spPr>
            <a:xfrm>
              <a:off x="5856882"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7" name="pl246"/>
            <p:cNvSpPr/>
            <p:nvPr/>
          </p:nvSpPr>
          <p:spPr>
            <a:xfrm>
              <a:off x="611948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8" name="pl247"/>
            <p:cNvSpPr/>
            <p:nvPr/>
          </p:nvSpPr>
          <p:spPr>
            <a:xfrm>
              <a:off x="6382095"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49" name="pl248"/>
            <p:cNvSpPr/>
            <p:nvPr/>
          </p:nvSpPr>
          <p:spPr>
            <a:xfrm>
              <a:off x="664470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0" name="pl249"/>
            <p:cNvSpPr/>
            <p:nvPr/>
          </p:nvSpPr>
          <p:spPr>
            <a:xfrm>
              <a:off x="6907308"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1" name="pl250"/>
            <p:cNvSpPr/>
            <p:nvPr/>
          </p:nvSpPr>
          <p:spPr>
            <a:xfrm>
              <a:off x="716991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2" name="pl251"/>
            <p:cNvSpPr/>
            <p:nvPr/>
          </p:nvSpPr>
          <p:spPr>
            <a:xfrm>
              <a:off x="7432521"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3" name="pl252"/>
            <p:cNvSpPr/>
            <p:nvPr/>
          </p:nvSpPr>
          <p:spPr>
            <a:xfrm>
              <a:off x="7695127"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4" name="pl253"/>
            <p:cNvSpPr/>
            <p:nvPr/>
          </p:nvSpPr>
          <p:spPr>
            <a:xfrm>
              <a:off x="7957734"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5" name="pl254"/>
            <p:cNvSpPr/>
            <p:nvPr/>
          </p:nvSpPr>
          <p:spPr>
            <a:xfrm>
              <a:off x="8220340" y="2612001"/>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56" name="tx255"/>
            <p:cNvSpPr/>
            <p:nvPr/>
          </p:nvSpPr>
          <p:spPr>
            <a:xfrm rot="-5400000">
              <a:off x="144454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2017-12</a:t>
              </a:r>
            </a:p>
          </p:txBody>
        </p:sp>
        <p:sp>
          <p:nvSpPr>
            <p:cNvPr id="257" name="tx256"/>
            <p:cNvSpPr/>
            <p:nvPr/>
          </p:nvSpPr>
          <p:spPr>
            <a:xfrm rot="-5400000">
              <a:off x="170715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2018-01</a:t>
              </a:r>
            </a:p>
          </p:txBody>
        </p:sp>
        <p:sp>
          <p:nvSpPr>
            <p:cNvPr id="258" name="tx257"/>
            <p:cNvSpPr/>
            <p:nvPr/>
          </p:nvSpPr>
          <p:spPr>
            <a:xfrm rot="-5400000">
              <a:off x="196976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2018-02</a:t>
              </a:r>
            </a:p>
          </p:txBody>
        </p:sp>
        <p:sp>
          <p:nvSpPr>
            <p:cNvPr id="259" name="tx258"/>
            <p:cNvSpPr/>
            <p:nvPr/>
          </p:nvSpPr>
          <p:spPr>
            <a:xfrm rot="-5400000">
              <a:off x="223236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2018-03</a:t>
              </a:r>
            </a:p>
          </p:txBody>
        </p:sp>
        <p:sp>
          <p:nvSpPr>
            <p:cNvPr id="260" name="tx259"/>
            <p:cNvSpPr/>
            <p:nvPr/>
          </p:nvSpPr>
          <p:spPr>
            <a:xfrm rot="-5400000">
              <a:off x="249497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2018-04</a:t>
              </a:r>
            </a:p>
          </p:txBody>
        </p:sp>
        <p:sp>
          <p:nvSpPr>
            <p:cNvPr id="261" name="tx260"/>
            <p:cNvSpPr/>
            <p:nvPr/>
          </p:nvSpPr>
          <p:spPr>
            <a:xfrm rot="-5400000">
              <a:off x="275758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2018-05</a:t>
              </a:r>
            </a:p>
          </p:txBody>
        </p:sp>
        <p:sp>
          <p:nvSpPr>
            <p:cNvPr id="262" name="tx261"/>
            <p:cNvSpPr/>
            <p:nvPr/>
          </p:nvSpPr>
          <p:spPr>
            <a:xfrm rot="-5400000">
              <a:off x="302018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2018-06</a:t>
              </a:r>
            </a:p>
          </p:txBody>
        </p:sp>
        <p:sp>
          <p:nvSpPr>
            <p:cNvPr id="263" name="tx262"/>
            <p:cNvSpPr/>
            <p:nvPr/>
          </p:nvSpPr>
          <p:spPr>
            <a:xfrm rot="-5400000">
              <a:off x="328279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2018-07</a:t>
              </a:r>
            </a:p>
          </p:txBody>
        </p:sp>
        <p:sp>
          <p:nvSpPr>
            <p:cNvPr id="264" name="tx263"/>
            <p:cNvSpPr/>
            <p:nvPr/>
          </p:nvSpPr>
          <p:spPr>
            <a:xfrm rot="-5400000">
              <a:off x="354540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2018-08</a:t>
              </a:r>
            </a:p>
          </p:txBody>
        </p:sp>
        <p:sp>
          <p:nvSpPr>
            <p:cNvPr id="265" name="tx264"/>
            <p:cNvSpPr/>
            <p:nvPr/>
          </p:nvSpPr>
          <p:spPr>
            <a:xfrm rot="-5400000">
              <a:off x="380800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2018-09</a:t>
              </a:r>
            </a:p>
          </p:txBody>
        </p:sp>
        <p:sp>
          <p:nvSpPr>
            <p:cNvPr id="266" name="tx265"/>
            <p:cNvSpPr/>
            <p:nvPr/>
          </p:nvSpPr>
          <p:spPr>
            <a:xfrm rot="-5400000">
              <a:off x="4070614"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2018-10</a:t>
              </a:r>
            </a:p>
          </p:txBody>
        </p:sp>
        <p:sp>
          <p:nvSpPr>
            <p:cNvPr id="267" name="tx266"/>
            <p:cNvSpPr/>
            <p:nvPr/>
          </p:nvSpPr>
          <p:spPr>
            <a:xfrm rot="-5400000">
              <a:off x="433322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2018-11</a:t>
              </a:r>
            </a:p>
          </p:txBody>
        </p:sp>
        <p:sp>
          <p:nvSpPr>
            <p:cNvPr id="268" name="tx267"/>
            <p:cNvSpPr/>
            <p:nvPr/>
          </p:nvSpPr>
          <p:spPr>
            <a:xfrm rot="-5400000">
              <a:off x="4595827"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2018-12</a:t>
              </a:r>
            </a:p>
          </p:txBody>
        </p:sp>
        <p:sp>
          <p:nvSpPr>
            <p:cNvPr id="269" name="tx268"/>
            <p:cNvSpPr/>
            <p:nvPr/>
          </p:nvSpPr>
          <p:spPr>
            <a:xfrm rot="-5400000">
              <a:off x="485843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2019-01</a:t>
              </a:r>
            </a:p>
          </p:txBody>
        </p:sp>
        <p:sp>
          <p:nvSpPr>
            <p:cNvPr id="270" name="tx269"/>
            <p:cNvSpPr/>
            <p:nvPr/>
          </p:nvSpPr>
          <p:spPr>
            <a:xfrm rot="-5400000">
              <a:off x="5121040"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2019-02</a:t>
              </a:r>
            </a:p>
          </p:txBody>
        </p:sp>
        <p:sp>
          <p:nvSpPr>
            <p:cNvPr id="271" name="tx270"/>
            <p:cNvSpPr/>
            <p:nvPr/>
          </p:nvSpPr>
          <p:spPr>
            <a:xfrm rot="-5400000">
              <a:off x="538364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2019-03</a:t>
              </a:r>
            </a:p>
          </p:txBody>
        </p:sp>
        <p:sp>
          <p:nvSpPr>
            <p:cNvPr id="272" name="tx271"/>
            <p:cNvSpPr/>
            <p:nvPr/>
          </p:nvSpPr>
          <p:spPr>
            <a:xfrm rot="-5400000">
              <a:off x="5646253"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2019-04</a:t>
              </a:r>
            </a:p>
          </p:txBody>
        </p:sp>
        <p:sp>
          <p:nvSpPr>
            <p:cNvPr id="273" name="tx272"/>
            <p:cNvSpPr/>
            <p:nvPr/>
          </p:nvSpPr>
          <p:spPr>
            <a:xfrm rot="-5400000">
              <a:off x="590885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2019-05</a:t>
              </a:r>
            </a:p>
          </p:txBody>
        </p:sp>
        <p:sp>
          <p:nvSpPr>
            <p:cNvPr id="274" name="tx273"/>
            <p:cNvSpPr/>
            <p:nvPr/>
          </p:nvSpPr>
          <p:spPr>
            <a:xfrm rot="-5400000">
              <a:off x="6171466"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2019-06</a:t>
              </a:r>
            </a:p>
          </p:txBody>
        </p:sp>
        <p:sp>
          <p:nvSpPr>
            <p:cNvPr id="275" name="tx274"/>
            <p:cNvSpPr/>
            <p:nvPr/>
          </p:nvSpPr>
          <p:spPr>
            <a:xfrm rot="-5400000">
              <a:off x="643407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2019-07</a:t>
              </a:r>
            </a:p>
          </p:txBody>
        </p:sp>
        <p:sp>
          <p:nvSpPr>
            <p:cNvPr id="276" name="tx275"/>
            <p:cNvSpPr/>
            <p:nvPr/>
          </p:nvSpPr>
          <p:spPr>
            <a:xfrm rot="-5400000">
              <a:off x="6696679"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2019-08</a:t>
              </a:r>
            </a:p>
          </p:txBody>
        </p:sp>
        <p:sp>
          <p:nvSpPr>
            <p:cNvPr id="277" name="tx276"/>
            <p:cNvSpPr/>
            <p:nvPr/>
          </p:nvSpPr>
          <p:spPr>
            <a:xfrm rot="-5400000">
              <a:off x="695928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2019-09</a:t>
              </a:r>
            </a:p>
          </p:txBody>
        </p:sp>
        <p:sp>
          <p:nvSpPr>
            <p:cNvPr id="278" name="tx277"/>
            <p:cNvSpPr/>
            <p:nvPr/>
          </p:nvSpPr>
          <p:spPr>
            <a:xfrm rot="-5400000">
              <a:off x="7221892"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2019-10</a:t>
              </a:r>
            </a:p>
          </p:txBody>
        </p:sp>
        <p:sp>
          <p:nvSpPr>
            <p:cNvPr id="279" name="tx278"/>
            <p:cNvSpPr/>
            <p:nvPr/>
          </p:nvSpPr>
          <p:spPr>
            <a:xfrm rot="-5400000">
              <a:off x="7484498"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2019-11</a:t>
              </a:r>
            </a:p>
          </p:txBody>
        </p:sp>
        <p:sp>
          <p:nvSpPr>
            <p:cNvPr id="280" name="tx279"/>
            <p:cNvSpPr/>
            <p:nvPr/>
          </p:nvSpPr>
          <p:spPr>
            <a:xfrm rot="-5400000">
              <a:off x="7747105"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2019-12</a:t>
              </a:r>
            </a:p>
          </p:txBody>
        </p:sp>
        <p:sp>
          <p:nvSpPr>
            <p:cNvPr id="281" name="tx280"/>
            <p:cNvSpPr/>
            <p:nvPr/>
          </p:nvSpPr>
          <p:spPr>
            <a:xfrm rot="-5400000">
              <a:off x="8009711" y="2962845"/>
              <a:ext cx="419472" cy="83542"/>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000000">
                      <a:alpha val="100000"/>
                    </a:srgbClr>
                  </a:solidFill>
                  <a:latin typeface="Arial"/>
                  <a:cs typeface="Arial"/>
                </a:rPr>
                <a:t>2020-01</a:t>
              </a:r>
            </a:p>
          </p:txBody>
        </p:sp>
        <p:sp>
          <p:nvSpPr>
            <p:cNvPr id="282" name="pl281"/>
            <p:cNvSpPr/>
            <p:nvPr/>
          </p:nvSpPr>
          <p:spPr>
            <a:xfrm>
              <a:off x="1274398" y="2612001"/>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83" name="rc282"/>
            <p:cNvSpPr/>
            <p:nvPr/>
          </p:nvSpPr>
          <p:spPr>
            <a:xfrm>
              <a:off x="669613" y="28504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669613" y="3015041"/>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669613" y="3179633"/>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669613" y="3344225"/>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87" name="tx286"/>
            <p:cNvSpPr/>
            <p:nvPr/>
          </p:nvSpPr>
          <p:spPr>
            <a:xfrm>
              <a:off x="891812" y="2840004"/>
              <a:ext cx="628922"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Discarded</a:t>
              </a:r>
            </a:p>
          </p:txBody>
        </p:sp>
        <p:sp>
          <p:nvSpPr>
            <p:cNvPr id="288" name="tx287"/>
            <p:cNvSpPr/>
            <p:nvPr/>
          </p:nvSpPr>
          <p:spPr>
            <a:xfrm>
              <a:off x="891812" y="3002611"/>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89" name="tx288"/>
            <p:cNvSpPr/>
            <p:nvPr/>
          </p:nvSpPr>
          <p:spPr>
            <a:xfrm>
              <a:off x="891812" y="3142994"/>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90" name="tx289"/>
            <p:cNvSpPr/>
            <p:nvPr/>
          </p:nvSpPr>
          <p:spPr>
            <a:xfrm>
              <a:off x="891812" y="3333780"/>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91" name="tx290"/>
            <p:cNvSpPr/>
            <p:nvPr/>
          </p:nvSpPr>
          <p:spPr>
            <a:xfrm>
              <a:off x="4391783" y="3377112"/>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292" name="tx291"/>
            <p:cNvSpPr/>
            <p:nvPr/>
          </p:nvSpPr>
          <p:spPr>
            <a:xfrm rot="-5400000">
              <a:off x="-164118" y="1981020"/>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93" name="grp1"/>
          <p:cNvGrpSpPr/>
          <p:nvPr/>
        </p:nvGrpSpPr>
        <p:grpSpPr>
          <a:xfrm>
            <a:off x="359998" y="3698639"/>
            <a:ext cx="6808552" cy="2508750"/>
            <a:chOff x="359998" y="3698639"/>
            <a:chExt cx="6808552" cy="2508750"/>
          </a:xfrm>
        </p:grpSpPr>
        <p:sp>
          <p:nvSpPr>
            <p:cNvPr id="294" name="rc3"/>
            <p:cNvSpPr/>
            <p:nvPr/>
          </p:nvSpPr>
          <p:spPr>
            <a:xfrm>
              <a:off x="359998" y="3698639"/>
              <a:ext cx="6808552" cy="250875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95" name="rc4"/>
            <p:cNvSpPr/>
            <p:nvPr/>
          </p:nvSpPr>
          <p:spPr>
            <a:xfrm>
              <a:off x="1187123" y="5473169"/>
              <a:ext cx="382417" cy="27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5"/>
            <p:cNvSpPr/>
            <p:nvPr/>
          </p:nvSpPr>
          <p:spPr>
            <a:xfrm>
              <a:off x="1187123" y="5454268"/>
              <a:ext cx="382417" cy="1890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297" name="rc6"/>
            <p:cNvSpPr/>
            <p:nvPr/>
          </p:nvSpPr>
          <p:spPr>
            <a:xfrm>
              <a:off x="1187123" y="5454268"/>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298" name="rc7"/>
            <p:cNvSpPr/>
            <p:nvPr/>
          </p:nvSpPr>
          <p:spPr>
            <a:xfrm>
              <a:off x="1187123" y="5087041"/>
              <a:ext cx="382417" cy="3672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8"/>
            <p:cNvSpPr/>
            <p:nvPr/>
          </p:nvSpPr>
          <p:spPr>
            <a:xfrm>
              <a:off x="1951957"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9"/>
            <p:cNvSpPr/>
            <p:nvPr/>
          </p:nvSpPr>
          <p:spPr>
            <a:xfrm>
              <a:off x="1951957" y="5369212"/>
              <a:ext cx="382417" cy="106657"/>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1" name="rc10"/>
            <p:cNvSpPr/>
            <p:nvPr/>
          </p:nvSpPr>
          <p:spPr>
            <a:xfrm>
              <a:off x="1951957" y="5369212"/>
              <a:ext cx="382417" cy="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2" name="rc11"/>
            <p:cNvSpPr/>
            <p:nvPr/>
          </p:nvSpPr>
          <p:spPr>
            <a:xfrm>
              <a:off x="1951957" y="5068140"/>
              <a:ext cx="382417" cy="3010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12"/>
            <p:cNvSpPr/>
            <p:nvPr/>
          </p:nvSpPr>
          <p:spPr>
            <a:xfrm>
              <a:off x="2716792" y="5474519"/>
              <a:ext cx="382417" cy="13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13"/>
            <p:cNvSpPr/>
            <p:nvPr/>
          </p:nvSpPr>
          <p:spPr>
            <a:xfrm>
              <a:off x="2716792" y="5462369"/>
              <a:ext cx="382417" cy="12150"/>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5" name="rc14"/>
            <p:cNvSpPr/>
            <p:nvPr/>
          </p:nvSpPr>
          <p:spPr>
            <a:xfrm>
              <a:off x="2716792" y="5451568"/>
              <a:ext cx="382417" cy="108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06" name="rc15"/>
            <p:cNvSpPr/>
            <p:nvPr/>
          </p:nvSpPr>
          <p:spPr>
            <a:xfrm>
              <a:off x="2716792" y="5358411"/>
              <a:ext cx="382417" cy="931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16"/>
            <p:cNvSpPr/>
            <p:nvPr/>
          </p:nvSpPr>
          <p:spPr>
            <a:xfrm>
              <a:off x="3481626" y="5471819"/>
              <a:ext cx="382417" cy="40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17"/>
            <p:cNvSpPr/>
            <p:nvPr/>
          </p:nvSpPr>
          <p:spPr>
            <a:xfrm>
              <a:off x="3481626" y="5456968"/>
              <a:ext cx="382417" cy="148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09" name="rc18"/>
            <p:cNvSpPr/>
            <p:nvPr/>
          </p:nvSpPr>
          <p:spPr>
            <a:xfrm>
              <a:off x="3481626" y="5424566"/>
              <a:ext cx="382417" cy="324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0" name="rc19"/>
            <p:cNvSpPr/>
            <p:nvPr/>
          </p:nvSpPr>
          <p:spPr>
            <a:xfrm>
              <a:off x="3481626" y="5266604"/>
              <a:ext cx="382417" cy="1579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20"/>
            <p:cNvSpPr/>
            <p:nvPr/>
          </p:nvSpPr>
          <p:spPr>
            <a:xfrm>
              <a:off x="4246460" y="5466419"/>
              <a:ext cx="382417" cy="9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21"/>
            <p:cNvSpPr/>
            <p:nvPr/>
          </p:nvSpPr>
          <p:spPr>
            <a:xfrm>
              <a:off x="4246460" y="5412415"/>
              <a:ext cx="382417" cy="54003"/>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3" name="rc22"/>
            <p:cNvSpPr/>
            <p:nvPr/>
          </p:nvSpPr>
          <p:spPr>
            <a:xfrm>
              <a:off x="4246460" y="5340860"/>
              <a:ext cx="382417" cy="71555"/>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4" name="rc23"/>
            <p:cNvSpPr/>
            <p:nvPr/>
          </p:nvSpPr>
          <p:spPr>
            <a:xfrm>
              <a:off x="4246460" y="4492998"/>
              <a:ext cx="382417" cy="8478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24"/>
            <p:cNvSpPr/>
            <p:nvPr/>
          </p:nvSpPr>
          <p:spPr>
            <a:xfrm>
              <a:off x="5011295" y="5474519"/>
              <a:ext cx="382417" cy="13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25"/>
            <p:cNvSpPr/>
            <p:nvPr/>
          </p:nvSpPr>
          <p:spPr>
            <a:xfrm>
              <a:off x="5011295" y="5417815"/>
              <a:ext cx="382417" cy="56704"/>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17" name="rc26"/>
            <p:cNvSpPr/>
            <p:nvPr/>
          </p:nvSpPr>
          <p:spPr>
            <a:xfrm>
              <a:off x="5011295" y="5382713"/>
              <a:ext cx="382417" cy="35102"/>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18" name="rc27"/>
            <p:cNvSpPr/>
            <p:nvPr/>
          </p:nvSpPr>
          <p:spPr>
            <a:xfrm>
              <a:off x="5011295" y="4834573"/>
              <a:ext cx="382417" cy="5481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28"/>
            <p:cNvSpPr/>
            <p:nvPr/>
          </p:nvSpPr>
          <p:spPr>
            <a:xfrm>
              <a:off x="5776129" y="5475870"/>
              <a:ext cx="382417"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29"/>
            <p:cNvSpPr/>
            <p:nvPr/>
          </p:nvSpPr>
          <p:spPr>
            <a:xfrm>
              <a:off x="5776129" y="5458318"/>
              <a:ext cx="382417" cy="17551"/>
            </a:xfrm>
            <a:prstGeom prst="rect">
              <a:avLst/>
            </a:prstGeom>
            <a:solidFill>
              <a:srgbClr val="969696">
                <a:alpha val="100000"/>
              </a:srgbClr>
            </a:solidFill>
            <a:ln w="9525" cap="rnd">
              <a:solidFill>
                <a:srgbClr val="000000">
                  <a:alpha val="100000"/>
                </a:srgbClr>
              </a:solidFill>
              <a:prstDash val="solid"/>
              <a:round/>
            </a:ln>
          </p:spPr>
          <p:txBody>
            <a:bodyPr/>
            <a:lstStyle/>
            <a:p>
              <a:endParaRPr/>
            </a:p>
          </p:txBody>
        </p:sp>
        <p:sp>
          <p:nvSpPr>
            <p:cNvPr id="321" name="rc30"/>
            <p:cNvSpPr/>
            <p:nvPr/>
          </p:nvSpPr>
          <p:spPr>
            <a:xfrm>
              <a:off x="5776129" y="5455618"/>
              <a:ext cx="382417" cy="2700"/>
            </a:xfrm>
            <a:prstGeom prst="rect">
              <a:avLst/>
            </a:prstGeom>
            <a:solidFill>
              <a:srgbClr val="C3C3C3">
                <a:alpha val="100000"/>
              </a:srgbClr>
            </a:solidFill>
            <a:ln w="9525" cap="rnd">
              <a:solidFill>
                <a:srgbClr val="000000">
                  <a:alpha val="100000"/>
                </a:srgbClr>
              </a:solidFill>
              <a:prstDash val="solid"/>
              <a:round/>
            </a:ln>
          </p:spPr>
          <p:txBody>
            <a:bodyPr/>
            <a:lstStyle/>
            <a:p>
              <a:endParaRPr/>
            </a:p>
          </p:txBody>
        </p:sp>
        <p:sp>
          <p:nvSpPr>
            <p:cNvPr id="322" name="rc31"/>
            <p:cNvSpPr/>
            <p:nvPr/>
          </p:nvSpPr>
          <p:spPr>
            <a:xfrm>
              <a:off x="5776129" y="5282805"/>
              <a:ext cx="382417" cy="1728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pl32"/>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4" name="pl33"/>
            <p:cNvSpPr/>
            <p:nvPr/>
          </p:nvSpPr>
          <p:spPr>
            <a:xfrm>
              <a:off x="1091518" y="520585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5" name="pl34"/>
            <p:cNvSpPr/>
            <p:nvPr/>
          </p:nvSpPr>
          <p:spPr>
            <a:xfrm>
              <a:off x="1091518" y="493583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6" name="pl35"/>
            <p:cNvSpPr/>
            <p:nvPr/>
          </p:nvSpPr>
          <p:spPr>
            <a:xfrm>
              <a:off x="1091518" y="466581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7" name="pl36"/>
            <p:cNvSpPr/>
            <p:nvPr/>
          </p:nvSpPr>
          <p:spPr>
            <a:xfrm>
              <a:off x="1091518" y="4395790"/>
              <a:ext cx="5162632" cy="0"/>
            </a:xfrm>
            <a:custGeom>
              <a:avLst/>
              <a:gdLst/>
              <a:ahLst/>
              <a:cxnLst/>
              <a:rect l="0" t="0" r="0" b="0"/>
              <a:pathLst>
                <a:path w="5162632">
                  <a:moveTo>
                    <a:pt x="0" y="0"/>
                  </a:moveTo>
                  <a:lnTo>
                    <a:pt x="5162632" y="0"/>
                  </a:lnTo>
                </a:path>
              </a:pathLst>
            </a:custGeom>
            <a:ln w="9525" cap="rnd">
              <a:solidFill>
                <a:srgbClr val="D3D3D3">
                  <a:alpha val="100000"/>
                </a:srgbClr>
              </a:solidFill>
              <a:prstDash val="solid"/>
              <a:round/>
            </a:ln>
          </p:spPr>
          <p:txBody>
            <a:bodyPr/>
            <a:lstStyle/>
            <a:p>
              <a:endParaRPr/>
            </a:p>
          </p:txBody>
        </p:sp>
        <p:sp>
          <p:nvSpPr>
            <p:cNvPr id="328" name="rc37"/>
            <p:cNvSpPr/>
            <p:nvPr/>
          </p:nvSpPr>
          <p:spPr>
            <a:xfrm>
              <a:off x="1187123" y="5473169"/>
              <a:ext cx="382417" cy="27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29" name="rc38"/>
            <p:cNvSpPr/>
            <p:nvPr/>
          </p:nvSpPr>
          <p:spPr>
            <a:xfrm>
              <a:off x="1187123" y="5454268"/>
              <a:ext cx="382417" cy="1890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0" name="rc39"/>
            <p:cNvSpPr/>
            <p:nvPr/>
          </p:nvSpPr>
          <p:spPr>
            <a:xfrm>
              <a:off x="1187123" y="5454268"/>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1" name="rc40"/>
            <p:cNvSpPr/>
            <p:nvPr/>
          </p:nvSpPr>
          <p:spPr>
            <a:xfrm>
              <a:off x="1187123" y="5087041"/>
              <a:ext cx="382417" cy="36722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2" name="rc41"/>
            <p:cNvSpPr/>
            <p:nvPr/>
          </p:nvSpPr>
          <p:spPr>
            <a:xfrm>
              <a:off x="1951957"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3" name="rc42"/>
            <p:cNvSpPr/>
            <p:nvPr/>
          </p:nvSpPr>
          <p:spPr>
            <a:xfrm>
              <a:off x="1951957" y="5369212"/>
              <a:ext cx="382417" cy="106657"/>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4" name="rc43"/>
            <p:cNvSpPr/>
            <p:nvPr/>
          </p:nvSpPr>
          <p:spPr>
            <a:xfrm>
              <a:off x="1951957" y="5369212"/>
              <a:ext cx="382417" cy="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5" name="rc44"/>
            <p:cNvSpPr/>
            <p:nvPr/>
          </p:nvSpPr>
          <p:spPr>
            <a:xfrm>
              <a:off x="1951957" y="5068140"/>
              <a:ext cx="382417" cy="30107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36" name="rc45"/>
            <p:cNvSpPr/>
            <p:nvPr/>
          </p:nvSpPr>
          <p:spPr>
            <a:xfrm>
              <a:off x="2716792" y="5474519"/>
              <a:ext cx="382417" cy="13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37" name="rc46"/>
            <p:cNvSpPr/>
            <p:nvPr/>
          </p:nvSpPr>
          <p:spPr>
            <a:xfrm>
              <a:off x="2716792" y="5462369"/>
              <a:ext cx="382417" cy="12150"/>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38" name="rc47"/>
            <p:cNvSpPr/>
            <p:nvPr/>
          </p:nvSpPr>
          <p:spPr>
            <a:xfrm>
              <a:off x="2716792" y="5451568"/>
              <a:ext cx="382417" cy="1080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39" name="rc48"/>
            <p:cNvSpPr/>
            <p:nvPr/>
          </p:nvSpPr>
          <p:spPr>
            <a:xfrm>
              <a:off x="2716792" y="5358411"/>
              <a:ext cx="382417" cy="9315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0" name="rc49"/>
            <p:cNvSpPr/>
            <p:nvPr/>
          </p:nvSpPr>
          <p:spPr>
            <a:xfrm>
              <a:off x="3481626" y="5471819"/>
              <a:ext cx="382417" cy="40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1" name="rc50"/>
            <p:cNvSpPr/>
            <p:nvPr/>
          </p:nvSpPr>
          <p:spPr>
            <a:xfrm>
              <a:off x="3481626" y="5456968"/>
              <a:ext cx="382417" cy="148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2" name="rc51"/>
            <p:cNvSpPr/>
            <p:nvPr/>
          </p:nvSpPr>
          <p:spPr>
            <a:xfrm>
              <a:off x="3481626" y="5424566"/>
              <a:ext cx="382417" cy="3240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3" name="rc52"/>
            <p:cNvSpPr/>
            <p:nvPr/>
          </p:nvSpPr>
          <p:spPr>
            <a:xfrm>
              <a:off x="3481626" y="5266604"/>
              <a:ext cx="382417" cy="15796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4" name="rc53"/>
            <p:cNvSpPr/>
            <p:nvPr/>
          </p:nvSpPr>
          <p:spPr>
            <a:xfrm>
              <a:off x="4246460" y="5466419"/>
              <a:ext cx="382417" cy="9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5" name="rc54"/>
            <p:cNvSpPr/>
            <p:nvPr/>
          </p:nvSpPr>
          <p:spPr>
            <a:xfrm>
              <a:off x="4246460" y="5412415"/>
              <a:ext cx="382417" cy="54003"/>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46" name="rc55"/>
            <p:cNvSpPr/>
            <p:nvPr/>
          </p:nvSpPr>
          <p:spPr>
            <a:xfrm>
              <a:off x="4246460" y="5340860"/>
              <a:ext cx="382417" cy="71555"/>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47" name="rc56"/>
            <p:cNvSpPr/>
            <p:nvPr/>
          </p:nvSpPr>
          <p:spPr>
            <a:xfrm>
              <a:off x="4246460" y="4492998"/>
              <a:ext cx="382417" cy="84786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48" name="rc57"/>
            <p:cNvSpPr/>
            <p:nvPr/>
          </p:nvSpPr>
          <p:spPr>
            <a:xfrm>
              <a:off x="5011295" y="5474519"/>
              <a:ext cx="382417" cy="13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49" name="rc58"/>
            <p:cNvSpPr/>
            <p:nvPr/>
          </p:nvSpPr>
          <p:spPr>
            <a:xfrm>
              <a:off x="5011295" y="5417815"/>
              <a:ext cx="382417" cy="56704"/>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0" name="rc59"/>
            <p:cNvSpPr/>
            <p:nvPr/>
          </p:nvSpPr>
          <p:spPr>
            <a:xfrm>
              <a:off x="5011295" y="5382713"/>
              <a:ext cx="382417" cy="35102"/>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1" name="rc60"/>
            <p:cNvSpPr/>
            <p:nvPr/>
          </p:nvSpPr>
          <p:spPr>
            <a:xfrm>
              <a:off x="5011295" y="4834573"/>
              <a:ext cx="382417" cy="54814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2" name="rc61"/>
            <p:cNvSpPr/>
            <p:nvPr/>
          </p:nvSpPr>
          <p:spPr>
            <a:xfrm>
              <a:off x="5776129" y="5475870"/>
              <a:ext cx="382417"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53" name="rc62"/>
            <p:cNvSpPr/>
            <p:nvPr/>
          </p:nvSpPr>
          <p:spPr>
            <a:xfrm>
              <a:off x="5776129" y="5458318"/>
              <a:ext cx="382417" cy="17551"/>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54" name="rc63"/>
            <p:cNvSpPr/>
            <p:nvPr/>
          </p:nvSpPr>
          <p:spPr>
            <a:xfrm>
              <a:off x="5776129" y="5455618"/>
              <a:ext cx="382417" cy="2700"/>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55" name="rc64"/>
            <p:cNvSpPr/>
            <p:nvPr/>
          </p:nvSpPr>
          <p:spPr>
            <a:xfrm>
              <a:off x="5776129" y="5282805"/>
              <a:ext cx="382417" cy="17281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56" name="pl65"/>
            <p:cNvSpPr/>
            <p:nvPr/>
          </p:nvSpPr>
          <p:spPr>
            <a:xfrm>
              <a:off x="1091518" y="4395790"/>
              <a:ext cx="0" cy="1080079"/>
            </a:xfrm>
            <a:custGeom>
              <a:avLst/>
              <a:gdLst/>
              <a:ahLst/>
              <a:cxnLst/>
              <a:rect l="0" t="0" r="0" b="0"/>
              <a:pathLst>
                <a:path h="1080079">
                  <a:moveTo>
                    <a:pt x="0" y="1080079"/>
                  </a:moveTo>
                  <a:lnTo>
                    <a:pt x="0" y="0"/>
                  </a:lnTo>
                </a:path>
              </a:pathLst>
            </a:custGeom>
            <a:ln w="9525" cap="rnd">
              <a:solidFill>
                <a:srgbClr val="000000">
                  <a:alpha val="100000"/>
                </a:srgbClr>
              </a:solidFill>
              <a:prstDash val="solid"/>
              <a:round/>
            </a:ln>
          </p:spPr>
          <p:txBody>
            <a:bodyPr/>
            <a:lstStyle/>
            <a:p>
              <a:endParaRPr/>
            </a:p>
          </p:txBody>
        </p:sp>
        <p:sp>
          <p:nvSpPr>
            <p:cNvPr id="357" name="pl66"/>
            <p:cNvSpPr/>
            <p:nvPr/>
          </p:nvSpPr>
          <p:spPr>
            <a:xfrm>
              <a:off x="1000079" y="547587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8" name="pl67"/>
            <p:cNvSpPr/>
            <p:nvPr/>
          </p:nvSpPr>
          <p:spPr>
            <a:xfrm>
              <a:off x="1000079" y="520585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59" name="pl68"/>
            <p:cNvSpPr/>
            <p:nvPr/>
          </p:nvSpPr>
          <p:spPr>
            <a:xfrm>
              <a:off x="1000079" y="493583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0" name="pl69"/>
            <p:cNvSpPr/>
            <p:nvPr/>
          </p:nvSpPr>
          <p:spPr>
            <a:xfrm>
              <a:off x="1000079" y="466581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1" name="pl70"/>
            <p:cNvSpPr/>
            <p:nvPr/>
          </p:nvSpPr>
          <p:spPr>
            <a:xfrm>
              <a:off x="1000079" y="439579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62" name="tx71"/>
            <p:cNvSpPr/>
            <p:nvPr/>
          </p:nvSpPr>
          <p:spPr>
            <a:xfrm>
              <a:off x="830944" y="5423680"/>
              <a:ext cx="77694"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0</a:t>
              </a:r>
            </a:p>
          </p:txBody>
        </p:sp>
        <p:sp>
          <p:nvSpPr>
            <p:cNvPr id="363" name="tx72"/>
            <p:cNvSpPr/>
            <p:nvPr/>
          </p:nvSpPr>
          <p:spPr>
            <a:xfrm>
              <a:off x="675555" y="5153661"/>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200</a:t>
              </a:r>
            </a:p>
          </p:txBody>
        </p:sp>
        <p:sp>
          <p:nvSpPr>
            <p:cNvPr id="364" name="tx73"/>
            <p:cNvSpPr/>
            <p:nvPr/>
          </p:nvSpPr>
          <p:spPr>
            <a:xfrm>
              <a:off x="675555" y="4883641"/>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400</a:t>
              </a:r>
            </a:p>
          </p:txBody>
        </p:sp>
        <p:sp>
          <p:nvSpPr>
            <p:cNvPr id="365" name="tx74"/>
            <p:cNvSpPr/>
            <p:nvPr/>
          </p:nvSpPr>
          <p:spPr>
            <a:xfrm>
              <a:off x="675555" y="4613621"/>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600</a:t>
              </a:r>
            </a:p>
          </p:txBody>
        </p:sp>
        <p:sp>
          <p:nvSpPr>
            <p:cNvPr id="366" name="tx75"/>
            <p:cNvSpPr/>
            <p:nvPr/>
          </p:nvSpPr>
          <p:spPr>
            <a:xfrm>
              <a:off x="675555" y="4343601"/>
              <a:ext cx="233083" cy="102195"/>
            </a:xfrm>
            <a:prstGeom prst="rect">
              <a:avLst/>
            </a:prstGeom>
            <a:noFill/>
          </p:spPr>
          <p:txBody>
            <a:bodyPr wrap="none" lIns="0" tIns="0" rIns="0" bIns="0" anchor="ctr" anchorCtr="1"/>
            <a:lstStyle/>
            <a:p>
              <a:pPr marL="0" marR="0" indent="0" algn="l">
                <a:lnSpc>
                  <a:spcPts val="1139"/>
                </a:lnSpc>
                <a:spcBef>
                  <a:spcPts val="0"/>
                </a:spcBef>
                <a:spcAft>
                  <a:spcPts val="0"/>
                </a:spcAft>
              </a:pPr>
              <a:r>
                <a:rPr sz="1139">
                  <a:solidFill>
                    <a:srgbClr val="000000">
                      <a:alpha val="100000"/>
                    </a:srgbClr>
                  </a:solidFill>
                  <a:latin typeface="Arial"/>
                  <a:cs typeface="Arial"/>
                </a:rPr>
                <a:t>800</a:t>
              </a:r>
            </a:p>
          </p:txBody>
        </p:sp>
        <p:sp>
          <p:nvSpPr>
            <p:cNvPr id="367" name="pl76"/>
            <p:cNvSpPr/>
            <p:nvPr/>
          </p:nvSpPr>
          <p:spPr>
            <a:xfrm>
              <a:off x="1378331" y="5475870"/>
              <a:ext cx="4589006" cy="0"/>
            </a:xfrm>
            <a:custGeom>
              <a:avLst/>
              <a:gdLst/>
              <a:ahLst/>
              <a:cxnLst/>
              <a:rect l="0" t="0" r="0" b="0"/>
              <a:pathLst>
                <a:path w="4589006">
                  <a:moveTo>
                    <a:pt x="0" y="0"/>
                  </a:moveTo>
                  <a:lnTo>
                    <a:pt x="4589006" y="0"/>
                  </a:lnTo>
                </a:path>
              </a:pathLst>
            </a:custGeom>
            <a:ln w="9525" cap="rnd">
              <a:solidFill>
                <a:srgbClr val="000000">
                  <a:alpha val="100000"/>
                </a:srgbClr>
              </a:solidFill>
              <a:prstDash val="solid"/>
              <a:round/>
            </a:ln>
          </p:spPr>
          <p:txBody>
            <a:bodyPr/>
            <a:lstStyle/>
            <a:p>
              <a:endParaRPr/>
            </a:p>
          </p:txBody>
        </p:sp>
        <p:sp>
          <p:nvSpPr>
            <p:cNvPr id="368" name="pl77"/>
            <p:cNvSpPr/>
            <p:nvPr/>
          </p:nvSpPr>
          <p:spPr>
            <a:xfrm>
              <a:off x="1378331"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69" name="pl78"/>
            <p:cNvSpPr/>
            <p:nvPr/>
          </p:nvSpPr>
          <p:spPr>
            <a:xfrm>
              <a:off x="2143166"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0" name="pl79"/>
            <p:cNvSpPr/>
            <p:nvPr/>
          </p:nvSpPr>
          <p:spPr>
            <a:xfrm>
              <a:off x="2908000"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1" name="pl80"/>
            <p:cNvSpPr/>
            <p:nvPr/>
          </p:nvSpPr>
          <p:spPr>
            <a:xfrm>
              <a:off x="3672835"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2" name="pl81"/>
            <p:cNvSpPr/>
            <p:nvPr/>
          </p:nvSpPr>
          <p:spPr>
            <a:xfrm>
              <a:off x="4437669"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3" name="pl82"/>
            <p:cNvSpPr/>
            <p:nvPr/>
          </p:nvSpPr>
          <p:spPr>
            <a:xfrm>
              <a:off x="5202503"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4" name="pl83"/>
            <p:cNvSpPr/>
            <p:nvPr/>
          </p:nvSpPr>
          <p:spPr>
            <a:xfrm>
              <a:off x="5967338" y="547587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75" name="tx84"/>
            <p:cNvSpPr/>
            <p:nvPr/>
          </p:nvSpPr>
          <p:spPr>
            <a:xfrm>
              <a:off x="1186120" y="5607449"/>
              <a:ext cx="384423"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&lt;1 year</a:t>
              </a:r>
            </a:p>
          </p:txBody>
        </p:sp>
        <p:sp>
          <p:nvSpPr>
            <p:cNvPr id="376" name="tx85"/>
            <p:cNvSpPr/>
            <p:nvPr/>
          </p:nvSpPr>
          <p:spPr>
            <a:xfrm>
              <a:off x="1904938"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1-4 years</a:t>
              </a:r>
            </a:p>
          </p:txBody>
        </p:sp>
        <p:sp>
          <p:nvSpPr>
            <p:cNvPr id="377" name="tx86"/>
            <p:cNvSpPr/>
            <p:nvPr/>
          </p:nvSpPr>
          <p:spPr>
            <a:xfrm>
              <a:off x="2669773" y="5607449"/>
              <a:ext cx="476454"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5-9 years</a:t>
              </a:r>
            </a:p>
          </p:txBody>
        </p:sp>
        <p:sp>
          <p:nvSpPr>
            <p:cNvPr id="378" name="tx87"/>
            <p:cNvSpPr/>
            <p:nvPr/>
          </p:nvSpPr>
          <p:spPr>
            <a:xfrm>
              <a:off x="3371039"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10-14 years</a:t>
              </a:r>
            </a:p>
          </p:txBody>
        </p:sp>
        <p:sp>
          <p:nvSpPr>
            <p:cNvPr id="379" name="tx88"/>
            <p:cNvSpPr/>
            <p:nvPr/>
          </p:nvSpPr>
          <p:spPr>
            <a:xfrm>
              <a:off x="4135873"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15-24 years</a:t>
              </a:r>
            </a:p>
          </p:txBody>
        </p:sp>
        <p:sp>
          <p:nvSpPr>
            <p:cNvPr id="380" name="tx89"/>
            <p:cNvSpPr/>
            <p:nvPr/>
          </p:nvSpPr>
          <p:spPr>
            <a:xfrm>
              <a:off x="4900708" y="5607449"/>
              <a:ext cx="60359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25-39 years</a:t>
              </a:r>
            </a:p>
          </p:txBody>
        </p:sp>
        <p:sp>
          <p:nvSpPr>
            <p:cNvPr id="381" name="tx90"/>
            <p:cNvSpPr/>
            <p:nvPr/>
          </p:nvSpPr>
          <p:spPr>
            <a:xfrm>
              <a:off x="5714767" y="5607449"/>
              <a:ext cx="505141" cy="106164"/>
            </a:xfrm>
            <a:prstGeom prst="rect">
              <a:avLst/>
            </a:prstGeom>
            <a:noFill/>
          </p:spPr>
          <p:txBody>
            <a:bodyPr wrap="none" lIns="0" tIns="0" rIns="0" bIns="0" anchor="ctr" anchorCtr="1"/>
            <a:lstStyle/>
            <a:p>
              <a:pPr marL="0" marR="0" indent="0" algn="l">
                <a:lnSpc>
                  <a:spcPts val="935"/>
                </a:lnSpc>
                <a:spcBef>
                  <a:spcPts val="0"/>
                </a:spcBef>
                <a:spcAft>
                  <a:spcPts val="0"/>
                </a:spcAft>
              </a:pPr>
              <a:r>
                <a:rPr sz="935">
                  <a:solidFill>
                    <a:srgbClr val="000000">
                      <a:alpha val="100000"/>
                    </a:srgbClr>
                  </a:solidFill>
                  <a:latin typeface="Arial"/>
                  <a:cs typeface="Arial"/>
                </a:rPr>
                <a:t>40+ years</a:t>
              </a:r>
            </a:p>
          </p:txBody>
        </p:sp>
        <p:sp>
          <p:nvSpPr>
            <p:cNvPr id="382" name="pl91"/>
            <p:cNvSpPr/>
            <p:nvPr/>
          </p:nvSpPr>
          <p:spPr>
            <a:xfrm>
              <a:off x="1091518" y="5475870"/>
              <a:ext cx="5162632" cy="0"/>
            </a:xfrm>
            <a:custGeom>
              <a:avLst/>
              <a:gdLst/>
              <a:ahLst/>
              <a:cxnLst/>
              <a:rect l="0" t="0" r="0" b="0"/>
              <a:pathLst>
                <a:path w="5162632">
                  <a:moveTo>
                    <a:pt x="0" y="0"/>
                  </a:moveTo>
                  <a:lnTo>
                    <a:pt x="5162632" y="0"/>
                  </a:lnTo>
                </a:path>
              </a:pathLst>
            </a:custGeom>
            <a:ln w="9525" cap="rnd">
              <a:solidFill>
                <a:srgbClr val="000000">
                  <a:alpha val="100000"/>
                </a:srgbClr>
              </a:solidFill>
              <a:prstDash val="solid"/>
              <a:round/>
            </a:ln>
          </p:spPr>
          <p:txBody>
            <a:bodyPr/>
            <a:lstStyle/>
            <a:p>
              <a:endParaRPr/>
            </a:p>
          </p:txBody>
        </p:sp>
        <p:sp>
          <p:nvSpPr>
            <p:cNvPr id="383" name="rc92"/>
            <p:cNvSpPr/>
            <p:nvPr/>
          </p:nvSpPr>
          <p:spPr>
            <a:xfrm>
              <a:off x="1785884" y="5967306"/>
              <a:ext cx="3773901" cy="240084"/>
            </a:xfrm>
            <a:prstGeom prst="rect">
              <a:avLst/>
            </a:prstGeom>
            <a:solidFill>
              <a:srgbClr val="FFFFFF">
                <a:alpha val="100000"/>
              </a:srgbClr>
            </a:solidFill>
          </p:spPr>
          <p:txBody>
            <a:bodyPr/>
            <a:lstStyle/>
            <a:p>
              <a:endParaRPr/>
            </a:p>
          </p:txBody>
        </p:sp>
        <p:sp>
          <p:nvSpPr>
            <p:cNvPr id="384" name="rc93"/>
            <p:cNvSpPr/>
            <p:nvPr/>
          </p:nvSpPr>
          <p:spPr>
            <a:xfrm>
              <a:off x="1909328" y="6090749"/>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5" name="rc94"/>
            <p:cNvSpPr/>
            <p:nvPr/>
          </p:nvSpPr>
          <p:spPr>
            <a:xfrm>
              <a:off x="2837373" y="6090749"/>
              <a:ext cx="98755" cy="82296"/>
            </a:xfrm>
            <a:prstGeom prst="rect">
              <a:avLst/>
            </a:prstGeom>
            <a:solidFill>
              <a:srgbClr val="FFFFB3">
                <a:alpha val="100000"/>
              </a:srgbClr>
            </a:solidFill>
            <a:ln w="9525" cap="rnd">
              <a:solidFill>
                <a:srgbClr val="000000">
                  <a:alpha val="100000"/>
                </a:srgbClr>
              </a:solidFill>
              <a:prstDash val="solid"/>
              <a:round/>
            </a:ln>
          </p:spPr>
          <p:txBody>
            <a:bodyPr/>
            <a:lstStyle/>
            <a:p>
              <a:endParaRPr/>
            </a:p>
          </p:txBody>
        </p:sp>
        <p:sp>
          <p:nvSpPr>
            <p:cNvPr id="386" name="rc95"/>
            <p:cNvSpPr/>
            <p:nvPr/>
          </p:nvSpPr>
          <p:spPr>
            <a:xfrm>
              <a:off x="3765417" y="6090749"/>
              <a:ext cx="98755" cy="82296"/>
            </a:xfrm>
            <a:prstGeom prst="rect">
              <a:avLst/>
            </a:prstGeom>
            <a:solidFill>
              <a:srgbClr val="74C476">
                <a:alpha val="100000"/>
              </a:srgbClr>
            </a:solidFill>
            <a:ln w="9525" cap="rnd">
              <a:solidFill>
                <a:srgbClr val="000000">
                  <a:alpha val="100000"/>
                </a:srgbClr>
              </a:solidFill>
              <a:prstDash val="solid"/>
              <a:round/>
            </a:ln>
          </p:spPr>
          <p:txBody>
            <a:bodyPr/>
            <a:lstStyle/>
            <a:p>
              <a:endParaRPr/>
            </a:p>
          </p:txBody>
        </p:sp>
        <p:sp>
          <p:nvSpPr>
            <p:cNvPr id="387" name="rc96"/>
            <p:cNvSpPr/>
            <p:nvPr/>
          </p:nvSpPr>
          <p:spPr>
            <a:xfrm>
              <a:off x="4693462" y="6090749"/>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88" name="tx97"/>
            <p:cNvSpPr/>
            <p:nvPr/>
          </p:nvSpPr>
          <p:spPr>
            <a:xfrm>
              <a:off x="2131527" y="6079708"/>
              <a:ext cx="4892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0 doses</a:t>
              </a:r>
            </a:p>
          </p:txBody>
        </p:sp>
        <p:sp>
          <p:nvSpPr>
            <p:cNvPr id="389" name="tx98"/>
            <p:cNvSpPr/>
            <p:nvPr/>
          </p:nvSpPr>
          <p:spPr>
            <a:xfrm>
              <a:off x="3059572" y="6079907"/>
              <a:ext cx="419441"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1 dose</a:t>
              </a:r>
            </a:p>
          </p:txBody>
        </p:sp>
        <p:sp>
          <p:nvSpPr>
            <p:cNvPr id="390" name="tx99"/>
            <p:cNvSpPr/>
            <p:nvPr/>
          </p:nvSpPr>
          <p:spPr>
            <a:xfrm>
              <a:off x="3987617" y="6079907"/>
              <a:ext cx="570873" cy="101996"/>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2+ doses</a:t>
              </a:r>
            </a:p>
          </p:txBody>
        </p:sp>
        <p:sp>
          <p:nvSpPr>
            <p:cNvPr id="391" name="tx100"/>
            <p:cNvSpPr/>
            <p:nvPr/>
          </p:nvSpPr>
          <p:spPr>
            <a:xfrm>
              <a:off x="4915662" y="6080105"/>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92" name="tx101"/>
            <p:cNvSpPr/>
            <p:nvPr/>
          </p:nvSpPr>
          <p:spPr>
            <a:xfrm>
              <a:off x="3215560" y="575520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93" name="tx102"/>
            <p:cNvSpPr/>
            <p:nvPr/>
          </p:nvSpPr>
          <p:spPr>
            <a:xfrm rot="-5400000">
              <a:off x="-108282" y="4809882"/>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394" name="tx103"/>
            <p:cNvSpPr/>
            <p:nvPr/>
          </p:nvSpPr>
          <p:spPr>
            <a:xfrm>
              <a:off x="1146136" y="3946329"/>
              <a:ext cx="505339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b="1">
                  <a:solidFill>
                    <a:srgbClr val="000000">
                      <a:alpha val="100000"/>
                    </a:srgbClr>
                  </a:solidFill>
                  <a:latin typeface="Arial"/>
                  <a:cs typeface="Arial"/>
                </a:rPr>
                <a:t>New Zealand age distribution, vaccination status, and incidence, 2018-12 to 2019-11</a:t>
              </a:r>
            </a:p>
          </p:txBody>
        </p:sp>
        <p:sp>
          <p:nvSpPr>
            <p:cNvPr id="395" name="pt104"/>
            <p:cNvSpPr/>
            <p:nvPr/>
          </p:nvSpPr>
          <p:spPr>
            <a:xfrm>
              <a:off x="1344041" y="4448090"/>
              <a:ext cx="68579" cy="68579"/>
            </a:xfrm>
            <a:prstGeom prst="ellipse">
              <a:avLst/>
            </a:prstGeom>
            <a:ln w="9525" cap="rnd">
              <a:solidFill>
                <a:srgbClr val="000000">
                  <a:alpha val="100000"/>
                </a:srgbClr>
              </a:solidFill>
              <a:prstDash val="solid"/>
              <a:round/>
            </a:ln>
          </p:spPr>
          <p:txBody>
            <a:bodyPr/>
            <a:lstStyle/>
            <a:p>
              <a:endParaRPr/>
            </a:p>
          </p:txBody>
        </p:sp>
        <p:sp>
          <p:nvSpPr>
            <p:cNvPr id="396" name="pt105"/>
            <p:cNvSpPr/>
            <p:nvPr/>
          </p:nvSpPr>
          <p:spPr>
            <a:xfrm>
              <a:off x="2108876" y="5157797"/>
              <a:ext cx="68579" cy="68579"/>
            </a:xfrm>
            <a:prstGeom prst="ellipse">
              <a:avLst/>
            </a:prstGeom>
            <a:ln w="9525" cap="rnd">
              <a:solidFill>
                <a:srgbClr val="000000">
                  <a:alpha val="100000"/>
                </a:srgbClr>
              </a:solidFill>
              <a:prstDash val="solid"/>
              <a:round/>
            </a:ln>
          </p:spPr>
          <p:txBody>
            <a:bodyPr/>
            <a:lstStyle/>
            <a:p>
              <a:endParaRPr/>
            </a:p>
          </p:txBody>
        </p:sp>
        <p:sp>
          <p:nvSpPr>
            <p:cNvPr id="397" name="pt106"/>
            <p:cNvSpPr/>
            <p:nvPr/>
          </p:nvSpPr>
          <p:spPr>
            <a:xfrm>
              <a:off x="2873710" y="5341051"/>
              <a:ext cx="68579" cy="68579"/>
            </a:xfrm>
            <a:prstGeom prst="ellipse">
              <a:avLst/>
            </a:prstGeom>
            <a:ln w="9525" cap="rnd">
              <a:solidFill>
                <a:srgbClr val="000000">
                  <a:alpha val="100000"/>
                </a:srgbClr>
              </a:solidFill>
              <a:prstDash val="solid"/>
              <a:round/>
            </a:ln>
          </p:spPr>
          <p:txBody>
            <a:bodyPr/>
            <a:lstStyle/>
            <a:p>
              <a:endParaRPr/>
            </a:p>
          </p:txBody>
        </p:sp>
        <p:sp>
          <p:nvSpPr>
            <p:cNvPr id="398" name="pt107"/>
            <p:cNvSpPr/>
            <p:nvPr/>
          </p:nvSpPr>
          <p:spPr>
            <a:xfrm>
              <a:off x="3638545" y="5293022"/>
              <a:ext cx="68579" cy="68579"/>
            </a:xfrm>
            <a:prstGeom prst="ellipse">
              <a:avLst/>
            </a:prstGeom>
            <a:ln w="9525" cap="rnd">
              <a:solidFill>
                <a:srgbClr val="000000">
                  <a:alpha val="100000"/>
                </a:srgbClr>
              </a:solidFill>
              <a:prstDash val="solid"/>
              <a:round/>
            </a:ln>
          </p:spPr>
          <p:txBody>
            <a:bodyPr/>
            <a:lstStyle/>
            <a:p>
              <a:endParaRPr/>
            </a:p>
          </p:txBody>
        </p:sp>
        <p:sp>
          <p:nvSpPr>
            <p:cNvPr id="399" name="pt108"/>
            <p:cNvSpPr/>
            <p:nvPr/>
          </p:nvSpPr>
          <p:spPr>
            <a:xfrm>
              <a:off x="4403379" y="5169235"/>
              <a:ext cx="68579" cy="68579"/>
            </a:xfrm>
            <a:prstGeom prst="ellipse">
              <a:avLst/>
            </a:prstGeom>
            <a:ln w="9525" cap="rnd">
              <a:solidFill>
                <a:srgbClr val="000000">
                  <a:alpha val="100000"/>
                </a:srgbClr>
              </a:solidFill>
              <a:prstDash val="solid"/>
              <a:round/>
            </a:ln>
          </p:spPr>
          <p:txBody>
            <a:bodyPr/>
            <a:lstStyle/>
            <a:p>
              <a:endParaRPr/>
            </a:p>
          </p:txBody>
        </p:sp>
        <p:sp>
          <p:nvSpPr>
            <p:cNvPr id="400" name="pt109"/>
            <p:cNvSpPr/>
            <p:nvPr/>
          </p:nvSpPr>
          <p:spPr>
            <a:xfrm>
              <a:off x="5168213" y="5282822"/>
              <a:ext cx="68579" cy="68579"/>
            </a:xfrm>
            <a:prstGeom prst="ellipse">
              <a:avLst/>
            </a:prstGeom>
            <a:ln w="9525" cap="rnd">
              <a:solidFill>
                <a:srgbClr val="000000">
                  <a:alpha val="100000"/>
                </a:srgbClr>
              </a:solidFill>
              <a:prstDash val="solid"/>
              <a:round/>
            </a:ln>
          </p:spPr>
          <p:txBody>
            <a:bodyPr/>
            <a:lstStyle/>
            <a:p>
              <a:endParaRPr/>
            </a:p>
          </p:txBody>
        </p:sp>
        <p:sp>
          <p:nvSpPr>
            <p:cNvPr id="401" name="pt110"/>
            <p:cNvSpPr/>
            <p:nvPr/>
          </p:nvSpPr>
          <p:spPr>
            <a:xfrm>
              <a:off x="5933048" y="5383067"/>
              <a:ext cx="68579" cy="68579"/>
            </a:xfrm>
            <a:prstGeom prst="ellipse">
              <a:avLst/>
            </a:prstGeom>
            <a:ln w="9525" cap="rnd">
              <a:solidFill>
                <a:srgbClr val="000000">
                  <a:alpha val="100000"/>
                </a:srgbClr>
              </a:solidFill>
              <a:prstDash val="solid"/>
              <a:round/>
            </a:ln>
          </p:spPr>
          <p:txBody>
            <a:bodyPr/>
            <a:lstStyle/>
            <a:p>
              <a:endParaRPr/>
            </a:p>
          </p:txBody>
        </p:sp>
        <p:sp>
          <p:nvSpPr>
            <p:cNvPr id="402" name="pl111"/>
            <p:cNvSpPr/>
            <p:nvPr/>
          </p:nvSpPr>
          <p:spPr>
            <a:xfrm>
              <a:off x="1091518" y="4247279"/>
              <a:ext cx="5162632" cy="1228590"/>
            </a:xfrm>
            <a:custGeom>
              <a:avLst/>
              <a:gdLst/>
              <a:ahLst/>
              <a:cxnLst/>
              <a:rect l="0" t="0" r="0" b="0"/>
              <a:pathLst>
                <a:path w="5162632" h="1228590">
                  <a:moveTo>
                    <a:pt x="0" y="1228590"/>
                  </a:moveTo>
                  <a:lnTo>
                    <a:pt x="5162632" y="1228590"/>
                  </a:lnTo>
                  <a:lnTo>
                    <a:pt x="5162632" y="0"/>
                  </a:lnTo>
                  <a:lnTo>
                    <a:pt x="0" y="0"/>
                  </a:lnTo>
                  <a:lnTo>
                    <a:pt x="0" y="1228590"/>
                  </a:lnTo>
                </a:path>
              </a:pathLst>
            </a:custGeom>
            <a:ln w="9525" cap="rnd">
              <a:solidFill>
                <a:srgbClr val="000000">
                  <a:alpha val="100000"/>
                </a:srgbClr>
              </a:solidFill>
              <a:prstDash val="solid"/>
              <a:round/>
            </a:ln>
          </p:spPr>
          <p:txBody>
            <a:bodyPr/>
            <a:lstStyle/>
            <a:p>
              <a:endParaRPr/>
            </a:p>
          </p:txBody>
        </p:sp>
        <p:sp>
          <p:nvSpPr>
            <p:cNvPr id="403" name="pl112"/>
            <p:cNvSpPr/>
            <p:nvPr/>
          </p:nvSpPr>
          <p:spPr>
            <a:xfrm>
              <a:off x="1378331" y="4482380"/>
              <a:ext cx="4589006" cy="934976"/>
            </a:xfrm>
            <a:custGeom>
              <a:avLst/>
              <a:gdLst/>
              <a:ahLst/>
              <a:cxnLst/>
              <a:rect l="0" t="0" r="0" b="0"/>
              <a:pathLst>
                <a:path w="4589006" h="934976">
                  <a:moveTo>
                    <a:pt x="0" y="0"/>
                  </a:moveTo>
                  <a:lnTo>
                    <a:pt x="764834" y="709707"/>
                  </a:lnTo>
                  <a:lnTo>
                    <a:pt x="1529668" y="892960"/>
                  </a:lnTo>
                  <a:lnTo>
                    <a:pt x="2294503" y="844931"/>
                  </a:lnTo>
                  <a:lnTo>
                    <a:pt x="3059337" y="721144"/>
                  </a:lnTo>
                  <a:lnTo>
                    <a:pt x="3824171" y="834732"/>
                  </a:lnTo>
                  <a:lnTo>
                    <a:pt x="4589006" y="934976"/>
                  </a:lnTo>
                </a:path>
              </a:pathLst>
            </a:custGeom>
            <a:ln w="28575" cap="rnd">
              <a:solidFill>
                <a:srgbClr val="00008B">
                  <a:alpha val="100000"/>
                </a:srgbClr>
              </a:solidFill>
              <a:prstDash val="solid"/>
              <a:round/>
            </a:ln>
          </p:spPr>
          <p:txBody>
            <a:bodyPr/>
            <a:lstStyle/>
            <a:p>
              <a:endParaRPr/>
            </a:p>
          </p:txBody>
        </p:sp>
        <p:sp>
          <p:nvSpPr>
            <p:cNvPr id="404" name="pl113"/>
            <p:cNvSpPr/>
            <p:nvPr/>
          </p:nvSpPr>
          <p:spPr>
            <a:xfrm>
              <a:off x="6254151" y="4447773"/>
              <a:ext cx="0" cy="982593"/>
            </a:xfrm>
            <a:custGeom>
              <a:avLst/>
              <a:gdLst/>
              <a:ahLst/>
              <a:cxnLst/>
              <a:rect l="0" t="0" r="0" b="0"/>
              <a:pathLst>
                <a:path h="982593">
                  <a:moveTo>
                    <a:pt x="0" y="982593"/>
                  </a:moveTo>
                  <a:lnTo>
                    <a:pt x="0" y="0"/>
                  </a:lnTo>
                </a:path>
              </a:pathLst>
            </a:custGeom>
            <a:ln w="9525" cap="rnd">
              <a:solidFill>
                <a:srgbClr val="00008B">
                  <a:alpha val="100000"/>
                </a:srgbClr>
              </a:solidFill>
              <a:prstDash val="solid"/>
              <a:round/>
            </a:ln>
          </p:spPr>
          <p:txBody>
            <a:bodyPr/>
            <a:lstStyle/>
            <a:p>
              <a:endParaRPr/>
            </a:p>
          </p:txBody>
        </p:sp>
        <p:sp>
          <p:nvSpPr>
            <p:cNvPr id="405" name="pl114"/>
            <p:cNvSpPr/>
            <p:nvPr/>
          </p:nvSpPr>
          <p:spPr>
            <a:xfrm>
              <a:off x="6254151" y="5430366"/>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6" name="pl115"/>
            <p:cNvSpPr/>
            <p:nvPr/>
          </p:nvSpPr>
          <p:spPr>
            <a:xfrm>
              <a:off x="6254151" y="5233848"/>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7" name="pl116"/>
            <p:cNvSpPr/>
            <p:nvPr/>
          </p:nvSpPr>
          <p:spPr>
            <a:xfrm>
              <a:off x="6254151" y="5037329"/>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8" name="pl117"/>
            <p:cNvSpPr/>
            <p:nvPr/>
          </p:nvSpPr>
          <p:spPr>
            <a:xfrm>
              <a:off x="6254151" y="4840810"/>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09" name="pl118"/>
            <p:cNvSpPr/>
            <p:nvPr/>
          </p:nvSpPr>
          <p:spPr>
            <a:xfrm>
              <a:off x="6254151" y="4644292"/>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0" name="pl119"/>
            <p:cNvSpPr/>
            <p:nvPr/>
          </p:nvSpPr>
          <p:spPr>
            <a:xfrm>
              <a:off x="6254151" y="4447773"/>
              <a:ext cx="91440" cy="0"/>
            </a:xfrm>
            <a:custGeom>
              <a:avLst/>
              <a:gdLst/>
              <a:ahLst/>
              <a:cxnLst/>
              <a:rect l="0" t="0" r="0" b="0"/>
              <a:pathLst>
                <a:path w="91440">
                  <a:moveTo>
                    <a:pt x="0" y="0"/>
                  </a:moveTo>
                  <a:lnTo>
                    <a:pt x="91440" y="0"/>
                  </a:lnTo>
                </a:path>
              </a:pathLst>
            </a:custGeom>
            <a:ln w="9525" cap="rnd">
              <a:solidFill>
                <a:srgbClr val="00008B">
                  <a:alpha val="100000"/>
                </a:srgbClr>
              </a:solidFill>
              <a:prstDash val="solid"/>
              <a:round/>
            </a:ln>
          </p:spPr>
          <p:txBody>
            <a:bodyPr/>
            <a:lstStyle/>
            <a:p>
              <a:endParaRPr/>
            </a:p>
          </p:txBody>
        </p:sp>
        <p:sp>
          <p:nvSpPr>
            <p:cNvPr id="411" name="tx120"/>
            <p:cNvSpPr/>
            <p:nvPr/>
          </p:nvSpPr>
          <p:spPr>
            <a:xfrm>
              <a:off x="6437031" y="5378177"/>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0</a:t>
              </a:r>
            </a:p>
          </p:txBody>
        </p:sp>
        <p:sp>
          <p:nvSpPr>
            <p:cNvPr id="412" name="tx121"/>
            <p:cNvSpPr/>
            <p:nvPr/>
          </p:nvSpPr>
          <p:spPr>
            <a:xfrm>
              <a:off x="6437031" y="5181658"/>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1000</a:t>
              </a:r>
            </a:p>
          </p:txBody>
        </p:sp>
        <p:sp>
          <p:nvSpPr>
            <p:cNvPr id="413" name="tx122"/>
            <p:cNvSpPr/>
            <p:nvPr/>
          </p:nvSpPr>
          <p:spPr>
            <a:xfrm>
              <a:off x="6437031" y="4985140"/>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2000</a:t>
              </a:r>
            </a:p>
          </p:txBody>
        </p:sp>
        <p:sp>
          <p:nvSpPr>
            <p:cNvPr id="414" name="tx123"/>
            <p:cNvSpPr/>
            <p:nvPr/>
          </p:nvSpPr>
          <p:spPr>
            <a:xfrm>
              <a:off x="6437031" y="4788621"/>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3000</a:t>
              </a:r>
            </a:p>
          </p:txBody>
        </p:sp>
        <p:sp>
          <p:nvSpPr>
            <p:cNvPr id="415" name="tx124"/>
            <p:cNvSpPr/>
            <p:nvPr/>
          </p:nvSpPr>
          <p:spPr>
            <a:xfrm>
              <a:off x="6437031" y="4592103"/>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4000</a:t>
              </a:r>
            </a:p>
          </p:txBody>
        </p:sp>
        <p:sp>
          <p:nvSpPr>
            <p:cNvPr id="416" name="tx125"/>
            <p:cNvSpPr/>
            <p:nvPr/>
          </p:nvSpPr>
          <p:spPr>
            <a:xfrm>
              <a:off x="6437031" y="4395584"/>
              <a:ext cx="310777"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8B">
                      <a:alpha val="100000"/>
                    </a:srgbClr>
                  </a:solidFill>
                  <a:latin typeface="Arial"/>
                  <a:cs typeface="Arial"/>
                </a:rPr>
                <a:t>5000</a:t>
              </a:r>
            </a:p>
          </p:txBody>
        </p:sp>
        <p:sp>
          <p:nvSpPr>
            <p:cNvPr id="417" name="tx126"/>
            <p:cNvSpPr/>
            <p:nvPr/>
          </p:nvSpPr>
          <p:spPr>
            <a:xfrm rot="-5400000">
              <a:off x="5909009" y="4791625"/>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418" name="tx127"/>
            <p:cNvSpPr/>
            <p:nvPr/>
          </p:nvSpPr>
          <p:spPr>
            <a:xfrm>
              <a:off x="1164689" y="4363137"/>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4823.9</a:t>
              </a:r>
            </a:p>
          </p:txBody>
        </p:sp>
        <p:sp>
          <p:nvSpPr>
            <p:cNvPr id="419" name="tx128"/>
            <p:cNvSpPr/>
            <p:nvPr/>
          </p:nvSpPr>
          <p:spPr>
            <a:xfrm>
              <a:off x="1929523" y="5072845"/>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1212.5</a:t>
              </a:r>
            </a:p>
          </p:txBody>
        </p:sp>
        <p:sp>
          <p:nvSpPr>
            <p:cNvPr id="420" name="tx129"/>
            <p:cNvSpPr/>
            <p:nvPr/>
          </p:nvSpPr>
          <p:spPr>
            <a:xfrm>
              <a:off x="2791458" y="5256098"/>
              <a:ext cx="233083"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280</a:t>
              </a:r>
            </a:p>
          </p:txBody>
        </p:sp>
        <p:sp>
          <p:nvSpPr>
            <p:cNvPr id="421" name="tx130"/>
            <p:cNvSpPr/>
            <p:nvPr/>
          </p:nvSpPr>
          <p:spPr>
            <a:xfrm>
              <a:off x="3498039" y="5208069"/>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524.4</a:t>
              </a:r>
            </a:p>
          </p:txBody>
        </p:sp>
        <p:sp>
          <p:nvSpPr>
            <p:cNvPr id="422" name="tx131"/>
            <p:cNvSpPr/>
            <p:nvPr/>
          </p:nvSpPr>
          <p:spPr>
            <a:xfrm>
              <a:off x="4224026" y="5084282"/>
              <a:ext cx="427285"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1154.3</a:t>
              </a:r>
            </a:p>
          </p:txBody>
        </p:sp>
        <p:sp>
          <p:nvSpPr>
            <p:cNvPr id="423" name="tx132"/>
            <p:cNvSpPr/>
            <p:nvPr/>
          </p:nvSpPr>
          <p:spPr>
            <a:xfrm>
              <a:off x="5027708" y="5197870"/>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576.3</a:t>
              </a:r>
            </a:p>
          </p:txBody>
        </p:sp>
        <p:sp>
          <p:nvSpPr>
            <p:cNvPr id="424" name="tx133"/>
            <p:cNvSpPr/>
            <p:nvPr/>
          </p:nvSpPr>
          <p:spPr>
            <a:xfrm>
              <a:off x="5831389" y="5298114"/>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66.2</a:t>
              </a:r>
            </a:p>
          </p:txBody>
        </p:sp>
      </p:grpSp>
      <p:graphicFrame>
        <p:nvGraphicFramePr>
          <p:cNvPr id="425" name="Table 424"/>
          <p:cNvGraphicFramePr>
            <a:graphicFrameLocks noGrp="1"/>
          </p:cNvGraphicFramePr>
          <p:nvPr/>
        </p:nvGraphicFramePr>
        <p:xfrm>
          <a:off x="7315200" y="3657600"/>
          <a:ext cx="1371600" cy="201168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9"/>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14"/>
                  </a:ext>
                </a:extLst>
              </a:tr>
            </a:tbl>
          </a:graphicData>
        </a:graphic>
      </p:graphicFrame>
      <p:sp>
        <p:nvSpPr>
          <p:cNvPr id="426" name="TextBox 425">
            <a:extLst>
              <a:ext uri="{FF2B5EF4-FFF2-40B4-BE49-F238E27FC236}">
                <a16:creationId xmlns:a16="http://schemas.microsoft.com/office/drawing/2014/main" xmlns="" id="{E4621B82-31B8-4E27-B0EF-42FADC6E5E0E}"/>
              </a:ext>
            </a:extLst>
          </p:cNvPr>
          <p:cNvSpPr txBox="1"/>
          <p:nvPr/>
        </p:nvSpPr>
        <p:spPr>
          <a:xfrm>
            <a:off x="539895" y="1000421"/>
            <a:ext cx="7969784" cy="461665"/>
          </a:xfrm>
          <a:prstGeom prst="rect">
            <a:avLst/>
          </a:prstGeom>
          <a:noFill/>
        </p:spPr>
        <p:txBody>
          <a:bodyPr wrap="square" rtlCol="0">
            <a:spAutoFit/>
          </a:bodyPr>
          <a:lstStyle/>
          <a:p>
            <a:r>
              <a:rPr lang="en-US" sz="1200" dirty="0">
                <a:solidFill>
                  <a:srgbClr val="FF0000"/>
                </a:solidFill>
              </a:rPr>
              <a:t>Due to reporting delays, recent data is not seen here.  As of Jan 8, there have been 2190 confirmed cases. The latest information is available </a:t>
            </a:r>
            <a:r>
              <a:rPr lang="en-US" sz="1200" dirty="0">
                <a:solidFill>
                  <a:srgbClr val="FF0000"/>
                </a:solidFill>
                <a:hlinkClick r:id="rId2"/>
              </a:rPr>
              <a:t>here</a:t>
            </a:r>
            <a:r>
              <a:rPr lang="en-US" sz="1200" dirty="0">
                <a:solidFill>
                  <a:srgbClr val="FF0000"/>
                </a:solidFill>
              </a:rPr>
              <a:t>. </a:t>
            </a:r>
          </a:p>
        </p:txBody>
      </p:sp>
    </p:spTree>
    <p:extLst>
      <p:ext uri="{BB962C8B-B14F-4D97-AF65-F5344CB8AC3E}">
        <p14:creationId xmlns:p14="http://schemas.microsoft.com/office/powerpoint/2010/main" val="36376805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Distribution of measles genotypes
(last 12 months)</a:t>
            </a:r>
          </a:p>
        </p:txBody>
      </p:sp>
      <p:pic>
        <p:nvPicPr>
          <p:cNvPr id="3" name="pic"/>
          <p:cNvPicPr/>
          <p:nvPr/>
        </p:nvPicPr>
        <p:blipFill>
          <a:blip r:embed="rId2" cstate="print"/>
          <a:stretch>
            <a:fillRect/>
          </a:stretch>
        </p:blipFill>
        <p:spPr>
          <a:xfrm>
            <a:off x="359999" y="1295400"/>
            <a:ext cx="8229600" cy="3994951"/>
          </a:xfrm>
          <a:prstGeom prst="rect">
            <a:avLst/>
          </a:prstGeom>
        </p:spPr>
      </p:pic>
      <p:sp>
        <p:nvSpPr>
          <p:cNvPr id="4"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a:bodyPr>
          <a:lstStyle/>
          <a:p>
            <a:r>
              <a:t>Notes: Data Source: MeaNS database (Genotypes) and IVB Database (Incidence) as of 2020-01-09 and covering the period 2018-12-01 to 2019-11-30 - Pie charts proportional to the number of sequenced viruses</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Rubella</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Number of Reported Rubella Cases by WHO Regions</a:t>
            </a:r>
          </a:p>
        </p:txBody>
      </p:sp>
      <p:graphicFrame>
        <p:nvGraphicFramePr>
          <p:cNvPr id="3" name="Table 2"/>
          <p:cNvGraphicFramePr>
            <a:graphicFrameLocks noGrp="1"/>
          </p:cNvGraphicFramePr>
          <p:nvPr/>
        </p:nvGraphicFramePr>
        <p:xfrm>
          <a:off x="274320" y="1188720"/>
          <a:ext cx="8595360"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420624">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585216">
                  <a:extLst>
                    <a:ext uri="{9D8B030D-6E8A-4147-A177-3AD203B41FA5}">
                      <a16:colId xmlns:a16="http://schemas.microsoft.com/office/drawing/2014/main" xmlns="" val="20018"/>
                    </a:ext>
                  </a:extLst>
                </a:gridCol>
              </a:tblGrid>
              <a:tr h="228600">
                <a:tc gridSpan="19">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Rubella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3859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33699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27590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7694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9172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146/194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44428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3845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36384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9468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10306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graphicFrame>
        <p:nvGraphicFramePr>
          <p:cNvPr id="4" name="Table 3"/>
          <p:cNvGraphicFramePr>
            <a:graphicFrameLocks noGrp="1"/>
          </p:cNvGraphicFramePr>
          <p:nvPr/>
        </p:nvGraphicFramePr>
        <p:xfrm>
          <a:off x="274320" y="3657600"/>
          <a:ext cx="8595360"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420624">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585216">
                  <a:extLst>
                    <a:ext uri="{9D8B030D-6E8A-4147-A177-3AD203B41FA5}">
                      <a16:colId xmlns:a16="http://schemas.microsoft.com/office/drawing/2014/main" xmlns="" val="20018"/>
                    </a:ext>
                  </a:extLst>
                </a:gridCol>
              </a:tblGrid>
              <a:tr h="228600">
                <a:tc gridSpan="19">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Rubella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3011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151/194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14760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2142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lstStyle/>
          <a:p>
            <a:r>
              <a:t>Notes: Based on data received 2020-01 - This is surveillance data, hence for the last month, the data may be incomplete. * Member States Reporting / Total Member States in Region</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Number of Reported Rubella Cases by WHO Regions</a:t>
            </a:r>
          </a:p>
        </p:txBody>
      </p:sp>
      <p:graphicFrame>
        <p:nvGraphicFramePr>
          <p:cNvPr id="3" name="Table 2"/>
          <p:cNvGraphicFramePr>
            <a:graphicFrameLocks noGrp="1"/>
          </p:cNvGraphicFramePr>
          <p:nvPr/>
        </p:nvGraphicFramePr>
        <p:xfrm>
          <a:off x="274320" y="1188720"/>
          <a:ext cx="8595360"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420624">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585216">
                  <a:extLst>
                    <a:ext uri="{9D8B030D-6E8A-4147-A177-3AD203B41FA5}">
                      <a16:colId xmlns:a16="http://schemas.microsoft.com/office/drawing/2014/main" xmlns="" val="20018"/>
                    </a:ext>
                  </a:extLst>
                </a:gridCol>
              </a:tblGrid>
              <a:tr h="228600">
                <a:tc gridSpan="19">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Rubella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29/35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1745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31/53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3859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33699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3348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27590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1307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4207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7694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9172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5763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146/194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44428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3845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4199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36384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2537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9468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10306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2451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1068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1298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a:bodyPr>
          <a:lstStyle/>
          <a:p>
            <a:r>
              <a:rPr dirty="0"/>
              <a:t>Notes: Based on data received </a:t>
            </a:r>
            <a:r>
              <a:rPr dirty="0">
                <a:solidFill>
                  <a:srgbClr val="FF0000"/>
                </a:solidFill>
              </a:rPr>
              <a:t>2020-01</a:t>
            </a:r>
            <a:r>
              <a:rPr lang="en-US" dirty="0">
                <a:solidFill>
                  <a:srgbClr val="FF0000"/>
                </a:solidFill>
              </a:rPr>
              <a:t> and 2019-01</a:t>
            </a:r>
            <a:r>
              <a:rPr dirty="0">
                <a:solidFill>
                  <a:srgbClr val="FF0000"/>
                </a:solidFill>
              </a:rPr>
              <a:t> </a:t>
            </a:r>
            <a:r>
              <a:rPr dirty="0"/>
              <a:t>- This is surveillance data, hence for the last month, the data may be incomplete. * Member States Reporting / Total Member States in Region</a:t>
            </a:r>
          </a:p>
        </p:txBody>
      </p:sp>
      <p:graphicFrame>
        <p:nvGraphicFramePr>
          <p:cNvPr id="7" name="nvGraphicFrame 2">
            <a:extLst>
              <a:ext uri="{FF2B5EF4-FFF2-40B4-BE49-F238E27FC236}">
                <a16:creationId xmlns:a16="http://schemas.microsoft.com/office/drawing/2014/main" xmlns="" id="{7679EBCC-3295-48A1-9A80-4C4A5B536624}"/>
              </a:ext>
            </a:extLst>
          </p:cNvPr>
          <p:cNvGraphicFramePr>
            <a:graphicFrameLocks noGrp="1"/>
          </p:cNvGraphicFramePr>
          <p:nvPr>
            <p:extLst>
              <p:ext uri="{D42A27DB-BD31-4B8C-83A1-F6EECF244321}">
                <p14:modId xmlns:p14="http://schemas.microsoft.com/office/powerpoint/2010/main" val="3073360115"/>
              </p:ext>
            </p:extLst>
          </p:nvPr>
        </p:nvGraphicFramePr>
        <p:xfrm>
          <a:off x="274320" y="3464809"/>
          <a:ext cx="8595361" cy="2082800"/>
        </p:xfrm>
        <a:graphic>
          <a:graphicData uri="http://schemas.openxmlformats.org/drawingml/2006/table">
            <a:tbl>
              <a:tblPr/>
              <a:tblGrid>
                <a:gridCol w="511629">
                  <a:extLst>
                    <a:ext uri="{9D8B030D-6E8A-4147-A177-3AD203B41FA5}">
                      <a16:colId xmlns:a16="http://schemas.microsoft.com/office/drawing/2014/main" xmlns="" val="20000"/>
                    </a:ext>
                  </a:extLst>
                </a:gridCol>
                <a:gridCol w="562791">
                  <a:extLst>
                    <a:ext uri="{9D8B030D-6E8A-4147-A177-3AD203B41FA5}">
                      <a16:colId xmlns:a16="http://schemas.microsoft.com/office/drawing/2014/main" xmlns="" val="20001"/>
                    </a:ext>
                  </a:extLst>
                </a:gridCol>
                <a:gridCol w="613954">
                  <a:extLst>
                    <a:ext uri="{9D8B030D-6E8A-4147-A177-3AD203B41FA5}">
                      <a16:colId xmlns:a16="http://schemas.microsoft.com/office/drawing/2014/main" xmlns="" val="20002"/>
                    </a:ext>
                  </a:extLst>
                </a:gridCol>
                <a:gridCol w="562791">
                  <a:extLst>
                    <a:ext uri="{9D8B030D-6E8A-4147-A177-3AD203B41FA5}">
                      <a16:colId xmlns:a16="http://schemas.microsoft.com/office/drawing/2014/main" xmlns="" val="20003"/>
                    </a:ext>
                  </a:extLst>
                </a:gridCol>
                <a:gridCol w="409303">
                  <a:extLst>
                    <a:ext uri="{9D8B030D-6E8A-4147-A177-3AD203B41FA5}">
                      <a16:colId xmlns:a16="http://schemas.microsoft.com/office/drawing/2014/main" xmlns="" val="20004"/>
                    </a:ext>
                  </a:extLst>
                </a:gridCol>
                <a:gridCol w="409303">
                  <a:extLst>
                    <a:ext uri="{9D8B030D-6E8A-4147-A177-3AD203B41FA5}">
                      <a16:colId xmlns:a16="http://schemas.microsoft.com/office/drawing/2014/main" xmlns="" val="20005"/>
                    </a:ext>
                  </a:extLst>
                </a:gridCol>
                <a:gridCol w="409303">
                  <a:extLst>
                    <a:ext uri="{9D8B030D-6E8A-4147-A177-3AD203B41FA5}">
                      <a16:colId xmlns:a16="http://schemas.microsoft.com/office/drawing/2014/main" xmlns="" val="20006"/>
                    </a:ext>
                  </a:extLst>
                </a:gridCol>
                <a:gridCol w="409303">
                  <a:extLst>
                    <a:ext uri="{9D8B030D-6E8A-4147-A177-3AD203B41FA5}">
                      <a16:colId xmlns:a16="http://schemas.microsoft.com/office/drawing/2014/main" xmlns="" val="20007"/>
                    </a:ext>
                  </a:extLst>
                </a:gridCol>
                <a:gridCol w="409303">
                  <a:extLst>
                    <a:ext uri="{9D8B030D-6E8A-4147-A177-3AD203B41FA5}">
                      <a16:colId xmlns:a16="http://schemas.microsoft.com/office/drawing/2014/main" xmlns="" val="20008"/>
                    </a:ext>
                  </a:extLst>
                </a:gridCol>
                <a:gridCol w="409303">
                  <a:extLst>
                    <a:ext uri="{9D8B030D-6E8A-4147-A177-3AD203B41FA5}">
                      <a16:colId xmlns:a16="http://schemas.microsoft.com/office/drawing/2014/main" xmlns="" val="20009"/>
                    </a:ext>
                  </a:extLst>
                </a:gridCol>
                <a:gridCol w="409303">
                  <a:extLst>
                    <a:ext uri="{9D8B030D-6E8A-4147-A177-3AD203B41FA5}">
                      <a16:colId xmlns:a16="http://schemas.microsoft.com/office/drawing/2014/main" xmlns="" val="20010"/>
                    </a:ext>
                  </a:extLst>
                </a:gridCol>
                <a:gridCol w="409303">
                  <a:extLst>
                    <a:ext uri="{9D8B030D-6E8A-4147-A177-3AD203B41FA5}">
                      <a16:colId xmlns:a16="http://schemas.microsoft.com/office/drawing/2014/main" xmlns="" val="20011"/>
                    </a:ext>
                  </a:extLst>
                </a:gridCol>
                <a:gridCol w="409303">
                  <a:extLst>
                    <a:ext uri="{9D8B030D-6E8A-4147-A177-3AD203B41FA5}">
                      <a16:colId xmlns:a16="http://schemas.microsoft.com/office/drawing/2014/main" xmlns="" val="20012"/>
                    </a:ext>
                  </a:extLst>
                </a:gridCol>
                <a:gridCol w="409303">
                  <a:extLst>
                    <a:ext uri="{9D8B030D-6E8A-4147-A177-3AD203B41FA5}">
                      <a16:colId xmlns:a16="http://schemas.microsoft.com/office/drawing/2014/main" xmlns="" val="20013"/>
                    </a:ext>
                  </a:extLst>
                </a:gridCol>
                <a:gridCol w="409303">
                  <a:extLst>
                    <a:ext uri="{9D8B030D-6E8A-4147-A177-3AD203B41FA5}">
                      <a16:colId xmlns:a16="http://schemas.microsoft.com/office/drawing/2014/main" xmlns="" val="20014"/>
                    </a:ext>
                  </a:extLst>
                </a:gridCol>
                <a:gridCol w="409303">
                  <a:extLst>
                    <a:ext uri="{9D8B030D-6E8A-4147-A177-3AD203B41FA5}">
                      <a16:colId xmlns:a16="http://schemas.microsoft.com/office/drawing/2014/main" xmlns="" val="20015"/>
                    </a:ext>
                  </a:extLst>
                </a:gridCol>
                <a:gridCol w="409303">
                  <a:extLst>
                    <a:ext uri="{9D8B030D-6E8A-4147-A177-3AD203B41FA5}">
                      <a16:colId xmlns:a16="http://schemas.microsoft.com/office/drawing/2014/main" xmlns="" val="20016"/>
                    </a:ext>
                  </a:extLst>
                </a:gridCol>
                <a:gridCol w="409303">
                  <a:extLst>
                    <a:ext uri="{9D8B030D-6E8A-4147-A177-3AD203B41FA5}">
                      <a16:colId xmlns:a16="http://schemas.microsoft.com/office/drawing/2014/main" xmlns="" val="20017"/>
                    </a:ext>
                  </a:extLst>
                </a:gridCol>
                <a:gridCol w="613954">
                  <a:extLst>
                    <a:ext uri="{9D8B030D-6E8A-4147-A177-3AD203B41FA5}">
                      <a16:colId xmlns:a16="http://schemas.microsoft.com/office/drawing/2014/main" xmlns="" val="20018"/>
                    </a:ext>
                  </a:extLst>
                </a:gridCol>
              </a:tblGrid>
              <a:tr h="0">
                <a:tc gridSpan="19">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2018</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0">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Region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Member States*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Rubella cases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Clin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Epi</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Lab</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Jan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Feb</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Mar</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Apr</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May</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Jun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Jul</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Aug</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Sep</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Oct</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Nov</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Dec</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Date Received</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extLst>
                  <a:ext uri="{0D108BD9-81ED-4DB2-BD59-A6C34878D82A}">
                    <a16:rowId xmlns:a16="http://schemas.microsoft.com/office/drawing/2014/main" xmlns="" val="10001"/>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AFR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42/47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3109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3109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338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368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568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257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241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210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AMR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27/35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EMR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20/21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1016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855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131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EUR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37/53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749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662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2018-12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SEAR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11/11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2557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2304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269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463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435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297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WPR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15/27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3543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3257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495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760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342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259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216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288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329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380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Total</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152/194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10976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996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372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9608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897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1026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1541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1511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1633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917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751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741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684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711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534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dirty="0">
                          <a:solidFill>
                            <a:srgbClr val="000000">
                              <a:alpha val="100000"/>
                            </a:srgbClr>
                          </a:solidFill>
                          <a:latin typeface="Calibri"/>
                          <a:ea typeface="Calibri"/>
                          <a:cs typeface="Calibri"/>
                        </a:rPr>
                        <a:t> </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bl>
          </a:graphicData>
        </a:graphic>
      </p:graphicFrame>
      <p:sp>
        <p:nvSpPr>
          <p:cNvPr id="6" name="Rectangle 5">
            <a:extLst>
              <a:ext uri="{FF2B5EF4-FFF2-40B4-BE49-F238E27FC236}">
                <a16:creationId xmlns:a16="http://schemas.microsoft.com/office/drawing/2014/main" xmlns="" id="{23A790F5-5876-4665-8F00-F2370DA315FC}"/>
              </a:ext>
            </a:extLst>
          </p:cNvPr>
          <p:cNvSpPr/>
          <p:nvPr/>
        </p:nvSpPr>
        <p:spPr>
          <a:xfrm>
            <a:off x="8306610" y="1087618"/>
            <a:ext cx="563070" cy="475438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Tree>
    <p:extLst>
      <p:ext uri="{BB962C8B-B14F-4D97-AF65-F5344CB8AC3E}">
        <p14:creationId xmlns:p14="http://schemas.microsoft.com/office/powerpoint/2010/main" val="12867909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 Distribution by Month and WHO Region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4974267"/>
              <a:ext cx="94484" cy="1485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497426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4899036"/>
              <a:ext cx="94484" cy="7523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819625"/>
              <a:ext cx="94484" cy="7941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598755"/>
              <a:ext cx="94484" cy="22087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4308441"/>
              <a:ext cx="94484" cy="2903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59140" y="4905466"/>
              <a:ext cx="94484" cy="2173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59140" y="490546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59140" y="4794870"/>
              <a:ext cx="94484" cy="1105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659140" y="4716745"/>
              <a:ext cx="94484" cy="7812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659140" y="4427074"/>
              <a:ext cx="94484" cy="28967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4182735"/>
              <a:ext cx="94484" cy="244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772522" y="4852097"/>
              <a:ext cx="94484" cy="270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772522" y="485209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772522" y="4770757"/>
              <a:ext cx="94484" cy="8133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772522" y="4667556"/>
              <a:ext cx="94484" cy="10320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772522" y="4357952"/>
              <a:ext cx="94484" cy="30960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772522" y="3963472"/>
              <a:ext cx="94484" cy="3944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885903" y="4910931"/>
              <a:ext cx="94484" cy="2118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885903" y="491093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885903" y="4847596"/>
              <a:ext cx="94484" cy="633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885903" y="4753396"/>
              <a:ext cx="94484" cy="9419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885903" y="4479800"/>
              <a:ext cx="94484" cy="27359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885903" y="3828442"/>
              <a:ext cx="94484" cy="6513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999285" y="4991628"/>
              <a:ext cx="94484" cy="1311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999285" y="499162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999285" y="4954012"/>
              <a:ext cx="94484" cy="3761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999285" y="4880067"/>
              <a:ext cx="94484" cy="7394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999285" y="4723175"/>
              <a:ext cx="94484" cy="1568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999285" y="4155729"/>
              <a:ext cx="94484" cy="5674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2112667" y="4996129"/>
              <a:ext cx="94484" cy="1266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2112667" y="499612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2112667" y="4942438"/>
              <a:ext cx="94484" cy="5369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2112667" y="4877174"/>
              <a:ext cx="94484" cy="6526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2112667" y="4799692"/>
              <a:ext cx="94484" cy="774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2112667" y="4540242"/>
              <a:ext cx="94484" cy="2594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2226048" y="4957549"/>
              <a:ext cx="94484" cy="1652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2226048" y="495754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2226048" y="4931507"/>
              <a:ext cx="94484" cy="2604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2226048" y="4876531"/>
              <a:ext cx="94484" cy="5497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2226048" y="4853704"/>
              <a:ext cx="94484" cy="2282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2226048" y="4703242"/>
              <a:ext cx="94484" cy="150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2339430" y="4969766"/>
              <a:ext cx="94484" cy="1530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2339430" y="496976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2339430" y="4947582"/>
              <a:ext cx="94484" cy="2218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2339430" y="4905787"/>
              <a:ext cx="94484" cy="4179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2339430" y="4869779"/>
              <a:ext cx="94484" cy="3600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2339430" y="4797763"/>
              <a:ext cx="94484" cy="72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2452812" y="4994521"/>
              <a:ext cx="94484" cy="1282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2452812" y="499452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2452812" y="4978125"/>
              <a:ext cx="94484" cy="163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2452812" y="4945653"/>
              <a:ext cx="94484" cy="3247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2452812" y="4914789"/>
              <a:ext cx="94484" cy="3086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2452812" y="4878781"/>
              <a:ext cx="94484" cy="36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2566193" y="5025064"/>
              <a:ext cx="94484" cy="977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566193" y="502506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566193" y="5002237"/>
              <a:ext cx="94484" cy="22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566193" y="4951119"/>
              <a:ext cx="94484" cy="5111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566193" y="4904180"/>
              <a:ext cx="94484" cy="4693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566193" y="4834093"/>
              <a:ext cx="94484" cy="70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679575" y="5052713"/>
              <a:ext cx="94484" cy="70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679575" y="505271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679575" y="5024421"/>
              <a:ext cx="94484" cy="2829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679575" y="4974588"/>
              <a:ext cx="94484" cy="4983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679575" y="4905787"/>
              <a:ext cx="94484" cy="6880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679575" y="4721889"/>
              <a:ext cx="94484" cy="1838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792956" y="5072967"/>
              <a:ext cx="94484" cy="498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792956" y="507296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792956" y="5041139"/>
              <a:ext cx="94484" cy="318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792956" y="4989377"/>
              <a:ext cx="94484" cy="5176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792956" y="4941152"/>
              <a:ext cx="94484" cy="4822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792956" y="4864635"/>
              <a:ext cx="94484" cy="765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906338" y="5044997"/>
              <a:ext cx="94484" cy="778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906338" y="504499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906338" y="4983912"/>
              <a:ext cx="94484" cy="610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906338" y="4933115"/>
              <a:ext cx="94484" cy="507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906338" y="4722532"/>
              <a:ext cx="94484" cy="21058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906338" y="4607436"/>
              <a:ext cx="94484" cy="1150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3019720" y="4924113"/>
              <a:ext cx="94484" cy="198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3019720" y="492411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3019720" y="4777509"/>
              <a:ext cx="94484" cy="14660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3019720" y="4726712"/>
              <a:ext cx="94484" cy="507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3019720" y="4092715"/>
              <a:ext cx="94484" cy="63399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3019720" y="4021663"/>
              <a:ext cx="94484" cy="710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3133101" y="4969444"/>
              <a:ext cx="94484" cy="1533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3133101" y="496944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3133101" y="4860456"/>
              <a:ext cx="94484" cy="10898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3133101" y="4817375"/>
              <a:ext cx="94484" cy="4308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3133101" y="3642937"/>
              <a:ext cx="94484" cy="117443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3133101" y="3408563"/>
              <a:ext cx="94484" cy="2343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3246483" y="4993557"/>
              <a:ext cx="94484" cy="12924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3246483" y="499355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3246483" y="4890677"/>
              <a:ext cx="94484" cy="10287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3246483" y="4832164"/>
              <a:ext cx="94484" cy="585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3246483" y="4133867"/>
              <a:ext cx="94484" cy="69829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3246483" y="4107504"/>
              <a:ext cx="94484" cy="263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3359865" y="5059786"/>
              <a:ext cx="94484" cy="630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3359865" y="505978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3359865" y="4964300"/>
              <a:ext cx="94484" cy="9548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3359865" y="4921862"/>
              <a:ext cx="94484" cy="4243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3359865" y="4569499"/>
              <a:ext cx="94484" cy="35236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359865" y="3879239"/>
              <a:ext cx="94484" cy="69025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473246" y="5067180"/>
              <a:ext cx="94484" cy="556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473246" y="506718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473246" y="5029565"/>
              <a:ext cx="94484" cy="3761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473246" y="4985519"/>
              <a:ext cx="94484" cy="4404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473246" y="4933115"/>
              <a:ext cx="94484" cy="5240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3473246" y="4703564"/>
              <a:ext cx="94484" cy="2295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3586628" y="5084863"/>
              <a:ext cx="94484" cy="379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3586628" y="508486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3586628" y="5066216"/>
              <a:ext cx="94484" cy="1864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3586628" y="5043389"/>
              <a:ext cx="94484" cy="22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3586628" y="5027957"/>
              <a:ext cx="94484" cy="1543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3586628" y="4943403"/>
              <a:ext cx="94484" cy="845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700010" y="5069752"/>
              <a:ext cx="94484" cy="530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700010" y="506975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700010" y="5061072"/>
              <a:ext cx="94484" cy="868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700010" y="5043389"/>
              <a:ext cx="94484" cy="1768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700010" y="5015097"/>
              <a:ext cx="94484" cy="2829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700010" y="4983912"/>
              <a:ext cx="94484" cy="311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813391" y="5040817"/>
              <a:ext cx="94484" cy="819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813391" y="504081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813391" y="5031815"/>
              <a:ext cx="94484" cy="900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813391" y="5014776"/>
              <a:ext cx="94484" cy="1703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813391" y="4988734"/>
              <a:ext cx="94484" cy="2604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813391" y="4945010"/>
              <a:ext cx="94484" cy="437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926773" y="5014133"/>
              <a:ext cx="94484" cy="1086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926773" y="501413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3926773" y="5000630"/>
              <a:ext cx="94484" cy="135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3926773" y="4972659"/>
              <a:ext cx="94484" cy="2797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3926773" y="4918004"/>
              <a:ext cx="94484" cy="5465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926773" y="4873959"/>
              <a:ext cx="94484" cy="440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040154" y="5017991"/>
              <a:ext cx="94484" cy="1048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040154" y="501799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040154" y="5005452"/>
              <a:ext cx="94484" cy="1253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040154" y="4981661"/>
              <a:ext cx="94484" cy="2379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040154" y="4927006"/>
              <a:ext cx="94484" cy="5465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040154" y="4869779"/>
              <a:ext cx="94484" cy="572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153536" y="5089364"/>
              <a:ext cx="94484" cy="334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153536" y="508936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153536" y="5072967"/>
              <a:ext cx="94484" cy="163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153536" y="5046926"/>
              <a:ext cx="94484" cy="260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153536" y="4982626"/>
              <a:ext cx="94484" cy="6429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153536" y="4976517"/>
              <a:ext cx="94484" cy="6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266918" y="5033423"/>
              <a:ext cx="94484" cy="893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266918" y="503342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4266918" y="5008989"/>
              <a:ext cx="94484" cy="2443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266918" y="4990342"/>
              <a:ext cx="94484" cy="1864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266918" y="4816410"/>
              <a:ext cx="94484" cy="17393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266918" y="4766899"/>
              <a:ext cx="94484" cy="4951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380299" y="4957227"/>
              <a:ext cx="94484" cy="1655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380299" y="495722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380299" y="4921541"/>
              <a:ext cx="94484" cy="3568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380299" y="4902251"/>
              <a:ext cx="94484" cy="1928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380299" y="4577215"/>
              <a:ext cx="94484" cy="32503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380299" y="4512593"/>
              <a:ext cx="94484" cy="64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93681" y="4934401"/>
              <a:ext cx="94484" cy="1883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493681" y="493440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493681" y="4895499"/>
              <a:ext cx="94484" cy="3890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493681" y="4867529"/>
              <a:ext cx="94484" cy="2797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493681" y="4375634"/>
              <a:ext cx="94484" cy="49189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493681" y="4265360"/>
              <a:ext cx="94484" cy="110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607063" y="5017348"/>
              <a:ext cx="94484" cy="1054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607063" y="501734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607063" y="4983269"/>
              <a:ext cx="94484" cy="3407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4607063" y="4961085"/>
              <a:ext cx="94484" cy="2218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4607063" y="4587503"/>
              <a:ext cx="94484" cy="37358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4607063" y="4488802"/>
              <a:ext cx="94484" cy="987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4720444" y="5012525"/>
              <a:ext cx="94484" cy="1102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4720444" y="501252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4720444" y="4962371"/>
              <a:ext cx="94484" cy="5015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4720444" y="4935044"/>
              <a:ext cx="94484" cy="2732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4720444" y="4682988"/>
              <a:ext cx="94484" cy="25205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4720444" y="4588146"/>
              <a:ext cx="94484" cy="948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4833826" y="5003202"/>
              <a:ext cx="94484" cy="1195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4833826" y="500320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4833826" y="4967194"/>
              <a:ext cx="94484" cy="3600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4833826" y="4948547"/>
              <a:ext cx="94484" cy="1864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4833826" y="4829913"/>
              <a:ext cx="94484" cy="11863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4833826" y="4767542"/>
              <a:ext cx="94484" cy="623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4947207" y="5054642"/>
              <a:ext cx="94484" cy="681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4947207" y="505464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4947207" y="5038888"/>
              <a:ext cx="94484" cy="1575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4947207" y="5021527"/>
              <a:ext cx="94484" cy="173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4947207" y="4912539"/>
              <a:ext cx="94484" cy="10898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4947207" y="4848882"/>
              <a:ext cx="94484" cy="636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5060589" y="5016383"/>
              <a:ext cx="94484" cy="1064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5060589" y="501638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5060589" y="5009310"/>
              <a:ext cx="94484" cy="707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5060589" y="4994200"/>
              <a:ext cx="94484" cy="1511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5060589" y="4825091"/>
              <a:ext cx="94484" cy="16910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5060589" y="4784260"/>
              <a:ext cx="94484" cy="40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5173971" y="4998058"/>
              <a:ext cx="94484" cy="1247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5173971" y="499805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5173971" y="4990020"/>
              <a:ext cx="94484" cy="803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5173971" y="4977803"/>
              <a:ext cx="94484" cy="1221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5173971" y="4862706"/>
              <a:ext cx="94484" cy="11509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5173971" y="4823483"/>
              <a:ext cx="94484" cy="392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5287352" y="4914789"/>
              <a:ext cx="94484" cy="2080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5287352" y="491478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5287352" y="4898714"/>
              <a:ext cx="94484" cy="1607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5287352" y="4881353"/>
              <a:ext cx="94484" cy="173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5287352" y="4759505"/>
              <a:ext cx="94484" cy="12184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5287352" y="4729605"/>
              <a:ext cx="94484" cy="298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5400734" y="4975231"/>
              <a:ext cx="94484" cy="1475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5400734" y="497523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5400734" y="4960121"/>
              <a:ext cx="94484" cy="1511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5400734" y="4945332"/>
              <a:ext cx="94484" cy="147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5400734" y="4862706"/>
              <a:ext cx="94484" cy="8262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5400734" y="4825734"/>
              <a:ext cx="94484" cy="369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5514116" y="5087435"/>
              <a:ext cx="94484" cy="353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5514116" y="508743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5514116" y="5074896"/>
              <a:ext cx="94484" cy="1253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5514116" y="5060107"/>
              <a:ext cx="94484" cy="147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5514116" y="4985519"/>
              <a:ext cx="94484" cy="745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5514116" y="4931186"/>
              <a:ext cx="94484" cy="543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5627497" y="5011882"/>
              <a:ext cx="94484" cy="1109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5627497" y="501188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5627497" y="4963336"/>
              <a:ext cx="94484" cy="4854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5627497" y="4937294"/>
              <a:ext cx="94484" cy="260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5627497" y="4829270"/>
              <a:ext cx="94484" cy="10802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5627497" y="4795513"/>
              <a:ext cx="94484" cy="337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5740879" y="5004809"/>
              <a:ext cx="94484" cy="1179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5740879" y="5004488"/>
              <a:ext cx="94484" cy="32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5740879" y="4948868"/>
              <a:ext cx="94484" cy="5561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5740879" y="4917683"/>
              <a:ext cx="94484" cy="3118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5740879" y="4760148"/>
              <a:ext cx="94484" cy="15753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5740879" y="4727676"/>
              <a:ext cx="94484" cy="3247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5854261" y="4939223"/>
              <a:ext cx="94484" cy="183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5854261" y="493922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5854261" y="4861420"/>
              <a:ext cx="94484" cy="778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5854261" y="4837308"/>
              <a:ext cx="94484" cy="241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5854261" y="4558246"/>
              <a:ext cx="94484" cy="27906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5854261" y="4467583"/>
              <a:ext cx="94484" cy="906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5967642" y="5002880"/>
              <a:ext cx="94484" cy="1199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5967642" y="5002559"/>
              <a:ext cx="94484" cy="32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5967642" y="4936330"/>
              <a:ext cx="94484" cy="662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5967642" y="4905144"/>
              <a:ext cx="94484" cy="3118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5967642" y="4595862"/>
              <a:ext cx="94484" cy="30928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5967642" y="4434147"/>
              <a:ext cx="94484" cy="1617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6081024" y="5009310"/>
              <a:ext cx="94484" cy="1134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6081024" y="500931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6081024" y="4943081"/>
              <a:ext cx="94484" cy="662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6081024" y="4914468"/>
              <a:ext cx="94484" cy="2861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6081024" y="4730891"/>
              <a:ext cx="94484" cy="18357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6081024" y="4485587"/>
              <a:ext cx="94484" cy="2453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6194405" y="5038567"/>
              <a:ext cx="94484" cy="842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6194405" y="503856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6194405" y="5001594"/>
              <a:ext cx="94484" cy="3697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6194405" y="4975553"/>
              <a:ext cx="94484" cy="260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6194405" y="4910288"/>
              <a:ext cx="94484" cy="6526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6194405" y="4799371"/>
              <a:ext cx="94484" cy="1109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6307787" y="5049498"/>
              <a:ext cx="94484" cy="733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6307787" y="504949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6307787" y="5013168"/>
              <a:ext cx="94484" cy="3632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6307787" y="4993878"/>
              <a:ext cx="94484" cy="1928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6307787" y="4951440"/>
              <a:ext cx="94484" cy="4243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6307787" y="4865600"/>
              <a:ext cx="94484" cy="858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6421169" y="5045961"/>
              <a:ext cx="94484" cy="768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6421169" y="504596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6421169" y="5019277"/>
              <a:ext cx="94484" cy="266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6421169" y="4996450"/>
              <a:ext cx="94484" cy="22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6421169" y="4935044"/>
              <a:ext cx="94484" cy="6140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6421169" y="4863028"/>
              <a:ext cx="94484" cy="72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6534550" y="5064930"/>
              <a:ext cx="94484" cy="578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6534550" y="506493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6534550" y="5042103"/>
              <a:ext cx="94484" cy="2282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6534550" y="5026671"/>
              <a:ext cx="94484" cy="1543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6534550" y="4954012"/>
              <a:ext cx="94484" cy="7265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6534550" y="4859813"/>
              <a:ext cx="94484" cy="941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6647932" y="5056249"/>
              <a:ext cx="94484" cy="665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6647932" y="505624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6647932" y="5030529"/>
              <a:ext cx="94484" cy="2571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6647932" y="5016705"/>
              <a:ext cx="94484" cy="1382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6647932" y="4948225"/>
              <a:ext cx="94484" cy="6847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6647932" y="4837629"/>
              <a:ext cx="94484" cy="1105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761314" y="5060429"/>
              <a:ext cx="94484" cy="623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761314" y="506042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761314" y="5045640"/>
              <a:ext cx="94484" cy="1478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6761314" y="5030851"/>
              <a:ext cx="94484" cy="1478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6761314" y="4978125"/>
              <a:ext cx="94484" cy="5272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6761314" y="4845667"/>
              <a:ext cx="94484" cy="1324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6874695" y="5068788"/>
              <a:ext cx="94484" cy="540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6874695" y="506878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6874695" y="5057535"/>
              <a:ext cx="94484" cy="112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6874695" y="5041460"/>
              <a:ext cx="94484" cy="1607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6874695" y="5009310"/>
              <a:ext cx="94484" cy="3214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6874695" y="4746645"/>
              <a:ext cx="94484" cy="2626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6988077" y="5035352"/>
              <a:ext cx="94484" cy="874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6988077" y="503535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6988077" y="5017669"/>
              <a:ext cx="94484" cy="1768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6988077" y="4993557"/>
              <a:ext cx="94484" cy="241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6988077" y="4914468"/>
              <a:ext cx="94484" cy="7908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6988077" y="4541850"/>
              <a:ext cx="94484" cy="372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7101458" y="4986484"/>
              <a:ext cx="94484" cy="1363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7101458" y="4986484"/>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7101458" y="4940188"/>
              <a:ext cx="94484" cy="4629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7101458" y="4915432"/>
              <a:ext cx="94484" cy="2475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7101458" y="4727355"/>
              <a:ext cx="94484" cy="18807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7101458" y="4307155"/>
              <a:ext cx="94484" cy="4202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7214840" y="4895178"/>
              <a:ext cx="94484" cy="2276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7214840" y="4895178"/>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7214840" y="4810945"/>
              <a:ext cx="94484" cy="8423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7214840" y="4789083"/>
              <a:ext cx="94484" cy="2186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7214840" y="4398139"/>
              <a:ext cx="94484" cy="3909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7214840" y="3045590"/>
              <a:ext cx="94484" cy="13525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7328222" y="4918326"/>
              <a:ext cx="94484" cy="20447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7328222" y="4917683"/>
              <a:ext cx="94484" cy="64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7328222" y="4781367"/>
              <a:ext cx="94484" cy="13631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7328222" y="4758540"/>
              <a:ext cx="94484" cy="2282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7328222" y="4552459"/>
              <a:ext cx="94484" cy="20608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7328222" y="2078841"/>
              <a:ext cx="94484" cy="24736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7441603" y="5005131"/>
              <a:ext cx="94484" cy="11766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7441603" y="5004488"/>
              <a:ext cx="94484" cy="64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7441603" y="4875245"/>
              <a:ext cx="94484" cy="12924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7441603" y="4849203"/>
              <a:ext cx="94484" cy="260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7441603" y="4758219"/>
              <a:ext cx="94484" cy="9098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7441603" y="1809424"/>
              <a:ext cx="94484" cy="29487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7554985" y="5021206"/>
              <a:ext cx="94484" cy="1015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7554985" y="502120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7554985" y="4950476"/>
              <a:ext cx="94484" cy="7072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7554985" y="4936651"/>
              <a:ext cx="94484" cy="1382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7554985" y="4890034"/>
              <a:ext cx="94484" cy="4661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7554985" y="3037231"/>
              <a:ext cx="94484" cy="1852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7668367" y="5022170"/>
              <a:ext cx="94484" cy="1006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7668367" y="502217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7668367" y="4982304"/>
              <a:ext cx="94484" cy="398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7668367" y="4966229"/>
              <a:ext cx="94484" cy="1607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7668367" y="4929900"/>
              <a:ext cx="94484" cy="3632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7668367" y="4334804"/>
              <a:ext cx="94484" cy="5950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7781748" y="5031815"/>
              <a:ext cx="94484" cy="909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7781748" y="503181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7781748" y="5017991"/>
              <a:ext cx="94484" cy="1382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7781748" y="5003523"/>
              <a:ext cx="94484" cy="1446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7781748" y="4950797"/>
              <a:ext cx="94484" cy="5272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7781748" y="4730891"/>
              <a:ext cx="94484" cy="2199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7895130" y="5006417"/>
              <a:ext cx="94484" cy="1163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7895130" y="500641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7895130" y="4991949"/>
              <a:ext cx="94484" cy="1446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7895130" y="4980054"/>
              <a:ext cx="94484" cy="1189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7895130" y="4925720"/>
              <a:ext cx="94484" cy="5433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7895130" y="4779438"/>
              <a:ext cx="94484" cy="1462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8008512" y="4960442"/>
              <a:ext cx="94484" cy="1623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8008512" y="496044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8008512" y="4952083"/>
              <a:ext cx="94484" cy="835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8008512" y="4940188"/>
              <a:ext cx="94484" cy="1189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8008512" y="4898714"/>
              <a:ext cx="94484" cy="4147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8008512" y="4718353"/>
              <a:ext cx="94484" cy="1803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8121893" y="5027314"/>
              <a:ext cx="94484" cy="954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8121893" y="5026993"/>
              <a:ext cx="94484" cy="32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8121893" y="5026993"/>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8121893" y="5015740"/>
              <a:ext cx="94484" cy="1125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8121893" y="4974267"/>
              <a:ext cx="94484" cy="4147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8121893" y="4705493"/>
              <a:ext cx="94484" cy="2687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8235275" y="5116691"/>
              <a:ext cx="94484" cy="6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8235275" y="5116691"/>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8235275" y="5116691"/>
              <a:ext cx="94484" cy="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8235275" y="5116691"/>
              <a:ext cx="94484" cy="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8235275" y="5104153"/>
              <a:ext cx="94484" cy="1253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8235275" y="5100938"/>
              <a:ext cx="94484" cy="32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pl364"/>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6" name="pl365"/>
            <p:cNvSpPr/>
            <p:nvPr/>
          </p:nvSpPr>
          <p:spPr>
            <a:xfrm>
              <a:off x="1274398" y="496205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7" name="pl366"/>
            <p:cNvSpPr/>
            <p:nvPr/>
          </p:nvSpPr>
          <p:spPr>
            <a:xfrm>
              <a:off x="1274398" y="48013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8" name="pl367"/>
            <p:cNvSpPr/>
            <p:nvPr/>
          </p:nvSpPr>
          <p:spPr>
            <a:xfrm>
              <a:off x="1274398" y="464055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9" name="pl368"/>
            <p:cNvSpPr/>
            <p:nvPr/>
          </p:nvSpPr>
          <p:spPr>
            <a:xfrm>
              <a:off x="1274398" y="447980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0" name="pl369"/>
            <p:cNvSpPr/>
            <p:nvPr/>
          </p:nvSpPr>
          <p:spPr>
            <a:xfrm>
              <a:off x="1274398" y="431905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1" name="pl370"/>
            <p:cNvSpPr/>
            <p:nvPr/>
          </p:nvSpPr>
          <p:spPr>
            <a:xfrm>
              <a:off x="1274398" y="41583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2" name="pl371"/>
            <p:cNvSpPr/>
            <p:nvPr/>
          </p:nvSpPr>
          <p:spPr>
            <a:xfrm>
              <a:off x="1274398" y="399755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3" name="pl372"/>
            <p:cNvSpPr/>
            <p:nvPr/>
          </p:nvSpPr>
          <p:spPr>
            <a:xfrm>
              <a:off x="1274398" y="38368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4" name="pl373"/>
            <p:cNvSpPr/>
            <p:nvPr/>
          </p:nvSpPr>
          <p:spPr>
            <a:xfrm>
              <a:off x="1274398" y="367605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5" name="pl374"/>
            <p:cNvSpPr/>
            <p:nvPr/>
          </p:nvSpPr>
          <p:spPr>
            <a:xfrm>
              <a:off x="1274398" y="351530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6" name="pl375"/>
            <p:cNvSpPr/>
            <p:nvPr/>
          </p:nvSpPr>
          <p:spPr>
            <a:xfrm>
              <a:off x="1274398" y="335455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7" name="pl376"/>
            <p:cNvSpPr/>
            <p:nvPr/>
          </p:nvSpPr>
          <p:spPr>
            <a:xfrm>
              <a:off x="1274398" y="319380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8" name="pl377"/>
            <p:cNvSpPr/>
            <p:nvPr/>
          </p:nvSpPr>
          <p:spPr>
            <a:xfrm>
              <a:off x="1274398" y="30330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9" name="pl378"/>
            <p:cNvSpPr/>
            <p:nvPr/>
          </p:nvSpPr>
          <p:spPr>
            <a:xfrm>
              <a:off x="1274398" y="287230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0" name="pl379"/>
            <p:cNvSpPr/>
            <p:nvPr/>
          </p:nvSpPr>
          <p:spPr>
            <a:xfrm>
              <a:off x="1274398" y="27115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1" name="pl380"/>
            <p:cNvSpPr/>
            <p:nvPr/>
          </p:nvSpPr>
          <p:spPr>
            <a:xfrm>
              <a:off x="1274398" y="255080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2" name="pl381"/>
            <p:cNvSpPr/>
            <p:nvPr/>
          </p:nvSpPr>
          <p:spPr>
            <a:xfrm>
              <a:off x="1274398" y="239005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3" name="pl382"/>
            <p:cNvSpPr/>
            <p:nvPr/>
          </p:nvSpPr>
          <p:spPr>
            <a:xfrm>
              <a:off x="1274398" y="222930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4" name="pl383"/>
            <p:cNvSpPr/>
            <p:nvPr/>
          </p:nvSpPr>
          <p:spPr>
            <a:xfrm>
              <a:off x="1274398" y="206855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5" name="pl384"/>
            <p:cNvSpPr/>
            <p:nvPr/>
          </p:nvSpPr>
          <p:spPr>
            <a:xfrm>
              <a:off x="1274398" y="190780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86" name="rc385"/>
            <p:cNvSpPr/>
            <p:nvPr/>
          </p:nvSpPr>
          <p:spPr>
            <a:xfrm>
              <a:off x="1545759" y="4974267"/>
              <a:ext cx="94484" cy="14853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1545759" y="497426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1545759" y="4899036"/>
              <a:ext cx="94484" cy="752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1545759" y="4819625"/>
              <a:ext cx="94484" cy="7941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1545759" y="4598755"/>
              <a:ext cx="94484" cy="2208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1545759" y="4308441"/>
              <a:ext cx="94484" cy="2903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1659140" y="4905466"/>
              <a:ext cx="94484" cy="21733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1659140" y="490546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1659140" y="4794870"/>
              <a:ext cx="94484" cy="11059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1659140" y="4716745"/>
              <a:ext cx="94484" cy="7812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1659140" y="4427074"/>
              <a:ext cx="94484" cy="28967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1659140" y="4182735"/>
              <a:ext cx="94484" cy="2443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1772522" y="4852097"/>
              <a:ext cx="94484" cy="27070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1772522" y="485209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1772522" y="4770757"/>
              <a:ext cx="94484" cy="8133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1772522" y="4667556"/>
              <a:ext cx="94484" cy="10320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1772522" y="4357952"/>
              <a:ext cx="94484" cy="3096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1772522" y="3963472"/>
              <a:ext cx="94484" cy="3944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1885903" y="4910931"/>
              <a:ext cx="94484" cy="21186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1885903" y="491093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1885903" y="4847596"/>
              <a:ext cx="94484" cy="6333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1885903" y="4753396"/>
              <a:ext cx="94484" cy="9419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1885903" y="4479800"/>
              <a:ext cx="94484" cy="2735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1885903" y="3828442"/>
              <a:ext cx="94484" cy="6513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1999285" y="4991628"/>
              <a:ext cx="94484" cy="13117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1999285" y="499162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1999285" y="4954012"/>
              <a:ext cx="94484" cy="376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1999285" y="4880067"/>
              <a:ext cx="94484" cy="7394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1999285" y="4723175"/>
              <a:ext cx="94484" cy="1568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1999285" y="4155729"/>
              <a:ext cx="94484" cy="5674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2112667" y="4996129"/>
              <a:ext cx="94484" cy="12667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2112667" y="499612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2112667" y="4942438"/>
              <a:ext cx="94484" cy="5369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2112667" y="4877174"/>
              <a:ext cx="94484" cy="6526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2112667" y="4799692"/>
              <a:ext cx="94484" cy="774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2112667" y="4540242"/>
              <a:ext cx="94484" cy="2594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2226048" y="4957549"/>
              <a:ext cx="94484" cy="16525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2226048" y="495754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2226048" y="4931507"/>
              <a:ext cx="94484" cy="2604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2226048" y="4876531"/>
              <a:ext cx="94484" cy="5497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2226048" y="4853704"/>
              <a:ext cx="94484" cy="2282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2226048" y="4703242"/>
              <a:ext cx="94484" cy="1504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2339430" y="4969766"/>
              <a:ext cx="94484" cy="15303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2339430" y="496976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2339430" y="4947582"/>
              <a:ext cx="94484" cy="221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2339430" y="4905787"/>
              <a:ext cx="94484" cy="4179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2339430" y="4869779"/>
              <a:ext cx="94484" cy="36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2339430" y="4797763"/>
              <a:ext cx="94484" cy="720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2452812" y="4994521"/>
              <a:ext cx="94484" cy="12827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2452812" y="499452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2452812" y="4978125"/>
              <a:ext cx="94484" cy="1639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2452812" y="4945653"/>
              <a:ext cx="94484" cy="3247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2452812" y="4914789"/>
              <a:ext cx="94484" cy="308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2452812" y="4878781"/>
              <a:ext cx="94484" cy="36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2566193" y="5025064"/>
              <a:ext cx="94484" cy="9773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2566193" y="5025064"/>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2566193" y="5002237"/>
              <a:ext cx="94484" cy="2282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2566193" y="4951119"/>
              <a:ext cx="94484" cy="5111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2566193" y="4904180"/>
              <a:ext cx="94484" cy="469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2566193" y="4834093"/>
              <a:ext cx="94484" cy="70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2679575" y="5052713"/>
              <a:ext cx="94484" cy="7008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2679575" y="505271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2679575" y="5024421"/>
              <a:ext cx="94484" cy="282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2679575" y="4974588"/>
              <a:ext cx="94484" cy="4983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2679575" y="4905787"/>
              <a:ext cx="94484" cy="688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2679575" y="4721889"/>
              <a:ext cx="94484" cy="18389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2792956" y="5072967"/>
              <a:ext cx="94484" cy="4983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2792956" y="507296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2792956" y="5041139"/>
              <a:ext cx="94484" cy="3182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2792956" y="4989377"/>
              <a:ext cx="94484" cy="5176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2792956" y="4941152"/>
              <a:ext cx="94484" cy="482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2792956" y="4864635"/>
              <a:ext cx="94484" cy="765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2906338" y="5044997"/>
              <a:ext cx="94484" cy="7780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2906338" y="504499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2906338" y="4983912"/>
              <a:ext cx="94484" cy="610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2906338" y="4933115"/>
              <a:ext cx="94484" cy="5079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2906338" y="4722532"/>
              <a:ext cx="94484" cy="2105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2906338" y="4607436"/>
              <a:ext cx="94484" cy="1150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3019720" y="4924113"/>
              <a:ext cx="94484" cy="19868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3019720" y="492411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3019720" y="4777509"/>
              <a:ext cx="94484" cy="1466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3019720" y="4726712"/>
              <a:ext cx="94484" cy="5079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3019720" y="4092715"/>
              <a:ext cx="94484" cy="6339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3019720" y="4021663"/>
              <a:ext cx="94484" cy="710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3133101" y="4969444"/>
              <a:ext cx="94484" cy="15335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3133101" y="4969444"/>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3133101" y="4860456"/>
              <a:ext cx="94484" cy="10898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3133101" y="4817375"/>
              <a:ext cx="94484" cy="4308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3133101" y="3642937"/>
              <a:ext cx="94484" cy="11744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3133101" y="3408563"/>
              <a:ext cx="94484" cy="2343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3246483" y="4993557"/>
              <a:ext cx="94484" cy="12924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3246483" y="499355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3246483" y="4890677"/>
              <a:ext cx="94484" cy="10287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3246483" y="4832164"/>
              <a:ext cx="94484" cy="5851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3246483" y="4133867"/>
              <a:ext cx="94484" cy="6982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3246483" y="4107504"/>
              <a:ext cx="94484" cy="263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3359865" y="5059786"/>
              <a:ext cx="94484" cy="6301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3359865" y="505978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3359865" y="4964300"/>
              <a:ext cx="94484" cy="9548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3359865" y="4921862"/>
              <a:ext cx="94484" cy="4243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3359865" y="4569499"/>
              <a:ext cx="94484" cy="3523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3359865" y="3879239"/>
              <a:ext cx="94484" cy="69025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3473246" y="5067180"/>
              <a:ext cx="94484" cy="5561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3473246" y="506718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3473246" y="5029565"/>
              <a:ext cx="94484" cy="376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3473246" y="4985519"/>
              <a:ext cx="94484" cy="4404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3473246" y="4933115"/>
              <a:ext cx="94484" cy="524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3473246" y="4703564"/>
              <a:ext cx="94484" cy="2295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3586628" y="5084863"/>
              <a:ext cx="94484" cy="3793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3586628" y="508486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3586628" y="5066216"/>
              <a:ext cx="94484" cy="186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3586628" y="5043389"/>
              <a:ext cx="94484" cy="2282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3586628" y="5027957"/>
              <a:ext cx="94484" cy="154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3586628" y="4943403"/>
              <a:ext cx="94484" cy="845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3700010" y="5069752"/>
              <a:ext cx="94484" cy="5304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3700010" y="506975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3700010" y="5061072"/>
              <a:ext cx="94484" cy="868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3700010" y="5043389"/>
              <a:ext cx="94484" cy="1768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3700010" y="5015097"/>
              <a:ext cx="94484" cy="282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3700010" y="4983912"/>
              <a:ext cx="94484" cy="311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3813391" y="5040817"/>
              <a:ext cx="94484" cy="8198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3813391" y="504081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3813391" y="5031815"/>
              <a:ext cx="94484" cy="900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3813391" y="5014776"/>
              <a:ext cx="94484" cy="1703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3813391" y="4988734"/>
              <a:ext cx="94484" cy="260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3813391" y="4945010"/>
              <a:ext cx="94484" cy="437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3926773" y="5014133"/>
              <a:ext cx="94484" cy="10866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3926773" y="501413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3926773" y="5000630"/>
              <a:ext cx="94484" cy="1350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3926773" y="4972659"/>
              <a:ext cx="94484" cy="2797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3926773" y="4918004"/>
              <a:ext cx="94484" cy="546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3926773" y="4873959"/>
              <a:ext cx="94484" cy="440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4040154" y="5017991"/>
              <a:ext cx="94484" cy="10480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4040154" y="501799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4040154" y="5005452"/>
              <a:ext cx="94484" cy="1253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4040154" y="4981661"/>
              <a:ext cx="94484" cy="2379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4040154" y="4927006"/>
              <a:ext cx="94484" cy="546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4040154" y="4869779"/>
              <a:ext cx="94484" cy="572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4153536" y="5089364"/>
              <a:ext cx="94484" cy="3343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4153536" y="5089364"/>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4153536" y="5072967"/>
              <a:ext cx="94484" cy="1639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4153536" y="5046926"/>
              <a:ext cx="94484" cy="260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4153536" y="4982626"/>
              <a:ext cx="94484" cy="642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4153536" y="4976517"/>
              <a:ext cx="94484" cy="6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4266918" y="5033423"/>
              <a:ext cx="94484" cy="8937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4266918" y="503342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4266918" y="5008989"/>
              <a:ext cx="94484" cy="2443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4266918" y="4990342"/>
              <a:ext cx="94484" cy="1864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4266918" y="4816410"/>
              <a:ext cx="94484" cy="1739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4266918" y="4766899"/>
              <a:ext cx="94484" cy="495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4380299" y="4957227"/>
              <a:ext cx="94484" cy="16557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4380299" y="495722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4380299" y="4921541"/>
              <a:ext cx="94484" cy="3568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4380299" y="4902251"/>
              <a:ext cx="94484" cy="1928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4380299" y="4577215"/>
              <a:ext cx="94484" cy="3250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4380299" y="4512593"/>
              <a:ext cx="94484" cy="646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4493681" y="4934401"/>
              <a:ext cx="94484" cy="18839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4493681" y="493440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4493681" y="4895499"/>
              <a:ext cx="94484" cy="3890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4493681" y="4867529"/>
              <a:ext cx="94484" cy="2797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4493681" y="4375634"/>
              <a:ext cx="94484" cy="4918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4493681" y="4265360"/>
              <a:ext cx="94484" cy="11027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4607063" y="5017348"/>
              <a:ext cx="94484" cy="10545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4607063" y="501734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4607063" y="4983269"/>
              <a:ext cx="94484" cy="340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4607063" y="4961085"/>
              <a:ext cx="94484" cy="2218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4607063" y="4587503"/>
              <a:ext cx="94484" cy="3735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4607063" y="4488802"/>
              <a:ext cx="94484" cy="987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4720444" y="5012525"/>
              <a:ext cx="94484" cy="11027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4720444" y="5012525"/>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4720444" y="4962371"/>
              <a:ext cx="94484" cy="5015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4720444" y="4935044"/>
              <a:ext cx="94484" cy="2732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4720444" y="4682988"/>
              <a:ext cx="94484" cy="2520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4720444" y="4588146"/>
              <a:ext cx="94484" cy="9484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4833826" y="5003202"/>
              <a:ext cx="94484" cy="11959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4833826" y="500320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4833826" y="4967194"/>
              <a:ext cx="94484" cy="36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4833826" y="4948547"/>
              <a:ext cx="94484" cy="1864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4833826" y="4829913"/>
              <a:ext cx="94484" cy="1186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4833826" y="4767542"/>
              <a:ext cx="94484" cy="623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4947207" y="5054642"/>
              <a:ext cx="94484" cy="6815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4947207" y="505464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4947207" y="5038888"/>
              <a:ext cx="94484" cy="1575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4947207" y="5021527"/>
              <a:ext cx="94484" cy="1736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4947207" y="4912539"/>
              <a:ext cx="94484" cy="1089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4947207" y="4848882"/>
              <a:ext cx="94484" cy="636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5060589" y="5016383"/>
              <a:ext cx="94484" cy="10641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5060589" y="501638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5060589" y="5009310"/>
              <a:ext cx="94484" cy="70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5060589" y="4994200"/>
              <a:ext cx="94484" cy="1511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5060589" y="4825091"/>
              <a:ext cx="94484" cy="1691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5060589" y="4784260"/>
              <a:ext cx="94484" cy="408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5173971" y="4998058"/>
              <a:ext cx="94484" cy="12474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5173971" y="499805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5173971" y="4990020"/>
              <a:ext cx="94484" cy="803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5173971" y="4977803"/>
              <a:ext cx="94484" cy="1221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5173971" y="4862706"/>
              <a:ext cx="94484" cy="1150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5173971" y="4823483"/>
              <a:ext cx="94484" cy="392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5287352" y="4914789"/>
              <a:ext cx="94484" cy="20801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5287352" y="491478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5287352" y="4898714"/>
              <a:ext cx="94484" cy="160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5287352" y="4881353"/>
              <a:ext cx="94484" cy="1736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5287352" y="4759505"/>
              <a:ext cx="94484" cy="1218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5287352" y="4729605"/>
              <a:ext cx="94484" cy="298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5400734" y="4975231"/>
              <a:ext cx="94484" cy="14756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5400734" y="497523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5400734" y="4960121"/>
              <a:ext cx="94484" cy="1511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5400734" y="4945332"/>
              <a:ext cx="94484" cy="1478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5400734" y="4862706"/>
              <a:ext cx="94484" cy="826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5400734" y="4825734"/>
              <a:ext cx="94484" cy="369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5514116" y="5087435"/>
              <a:ext cx="94484" cy="3536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5514116" y="5087435"/>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5514116" y="5074896"/>
              <a:ext cx="94484" cy="1253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5514116" y="5060107"/>
              <a:ext cx="94484" cy="1478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5514116" y="4985519"/>
              <a:ext cx="94484" cy="74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5514116" y="4931186"/>
              <a:ext cx="94484" cy="543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5627497" y="5011882"/>
              <a:ext cx="94484" cy="11091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5627497" y="501188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5627497" y="4963336"/>
              <a:ext cx="94484" cy="485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5627497" y="4937294"/>
              <a:ext cx="94484" cy="260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5627497" y="4829270"/>
              <a:ext cx="94484" cy="1080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5627497" y="4795513"/>
              <a:ext cx="94484" cy="337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5740879" y="5004809"/>
              <a:ext cx="94484" cy="11799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5740879" y="5004488"/>
              <a:ext cx="94484" cy="32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5740879" y="4948868"/>
              <a:ext cx="94484" cy="5561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5740879" y="4917683"/>
              <a:ext cx="94484" cy="3118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5740879" y="4760148"/>
              <a:ext cx="94484" cy="1575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5740879" y="4727676"/>
              <a:ext cx="94484" cy="3247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5854261" y="4939223"/>
              <a:ext cx="94484" cy="18357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5854261" y="493922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5854261" y="4861420"/>
              <a:ext cx="94484" cy="7780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5854261" y="4837308"/>
              <a:ext cx="94484" cy="2411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5854261" y="4558246"/>
              <a:ext cx="94484" cy="2790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5854261" y="4467583"/>
              <a:ext cx="94484" cy="906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5967642" y="5002880"/>
              <a:ext cx="94484" cy="11991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5967642" y="5002559"/>
              <a:ext cx="94484" cy="32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5967642" y="4936330"/>
              <a:ext cx="94484" cy="6622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5967642" y="4905144"/>
              <a:ext cx="94484" cy="3118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5967642" y="4595862"/>
              <a:ext cx="94484" cy="30928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5967642" y="4434147"/>
              <a:ext cx="94484" cy="1617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6081024" y="5009310"/>
              <a:ext cx="94484" cy="11348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6081024" y="500931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6081024" y="4943081"/>
              <a:ext cx="94484" cy="6622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6081024" y="4914468"/>
              <a:ext cx="94484" cy="2861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6081024" y="4730891"/>
              <a:ext cx="94484" cy="1835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6081024" y="4485587"/>
              <a:ext cx="94484" cy="2453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6194405" y="5038567"/>
              <a:ext cx="94484" cy="8423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6194405" y="503856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6194405" y="5001594"/>
              <a:ext cx="94484" cy="369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6194405" y="4975553"/>
              <a:ext cx="94484" cy="260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6194405" y="4910288"/>
              <a:ext cx="94484" cy="652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6194405" y="4799371"/>
              <a:ext cx="94484" cy="1109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6307787" y="5049498"/>
              <a:ext cx="94484" cy="7330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6307787" y="504949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6307787" y="5013168"/>
              <a:ext cx="94484" cy="3632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6307787" y="4993878"/>
              <a:ext cx="94484" cy="1928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6307787" y="4951440"/>
              <a:ext cx="94484" cy="4243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6307787" y="4865600"/>
              <a:ext cx="94484" cy="858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6421169" y="5045961"/>
              <a:ext cx="94484" cy="7683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6421169" y="504596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6421169" y="5019277"/>
              <a:ext cx="94484" cy="266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6421169" y="4996450"/>
              <a:ext cx="94484" cy="2282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6421169" y="4935044"/>
              <a:ext cx="94484" cy="614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6421169" y="4863028"/>
              <a:ext cx="94484" cy="720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6534550" y="5064930"/>
              <a:ext cx="94484" cy="5786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6534550" y="506493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6534550" y="5042103"/>
              <a:ext cx="94484" cy="2282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6534550" y="5026671"/>
              <a:ext cx="94484" cy="1543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6534550" y="4954012"/>
              <a:ext cx="94484" cy="726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6534550" y="4859813"/>
              <a:ext cx="94484" cy="941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6647932" y="5056249"/>
              <a:ext cx="94484" cy="6655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6647932" y="505624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6647932" y="5030529"/>
              <a:ext cx="94484" cy="2571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6647932" y="5016705"/>
              <a:ext cx="94484" cy="1382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6647932" y="4948225"/>
              <a:ext cx="94484" cy="684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6647932" y="4837629"/>
              <a:ext cx="94484" cy="1105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6761314" y="5060429"/>
              <a:ext cx="94484" cy="6237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6761314" y="506042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6761314" y="5045640"/>
              <a:ext cx="94484" cy="1478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65" name="rc664"/>
            <p:cNvSpPr/>
            <p:nvPr/>
          </p:nvSpPr>
          <p:spPr>
            <a:xfrm>
              <a:off x="6761314" y="5030851"/>
              <a:ext cx="94484" cy="1478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66" name="rc665"/>
            <p:cNvSpPr/>
            <p:nvPr/>
          </p:nvSpPr>
          <p:spPr>
            <a:xfrm>
              <a:off x="6761314" y="4978125"/>
              <a:ext cx="94484" cy="527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67" name="rc666"/>
            <p:cNvSpPr/>
            <p:nvPr/>
          </p:nvSpPr>
          <p:spPr>
            <a:xfrm>
              <a:off x="6761314" y="4845667"/>
              <a:ext cx="94484" cy="1324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68" name="rc667"/>
            <p:cNvSpPr/>
            <p:nvPr/>
          </p:nvSpPr>
          <p:spPr>
            <a:xfrm>
              <a:off x="6874695" y="5068788"/>
              <a:ext cx="94484" cy="5401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69" name="rc668"/>
            <p:cNvSpPr/>
            <p:nvPr/>
          </p:nvSpPr>
          <p:spPr>
            <a:xfrm>
              <a:off x="6874695" y="506878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70" name="rc669"/>
            <p:cNvSpPr/>
            <p:nvPr/>
          </p:nvSpPr>
          <p:spPr>
            <a:xfrm>
              <a:off x="6874695" y="5057535"/>
              <a:ext cx="94484" cy="1125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71" name="rc670"/>
            <p:cNvSpPr/>
            <p:nvPr/>
          </p:nvSpPr>
          <p:spPr>
            <a:xfrm>
              <a:off x="6874695" y="5041460"/>
              <a:ext cx="94484" cy="1607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72" name="rc671"/>
            <p:cNvSpPr/>
            <p:nvPr/>
          </p:nvSpPr>
          <p:spPr>
            <a:xfrm>
              <a:off x="6874695" y="5009310"/>
              <a:ext cx="94484" cy="321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73" name="rc672"/>
            <p:cNvSpPr/>
            <p:nvPr/>
          </p:nvSpPr>
          <p:spPr>
            <a:xfrm>
              <a:off x="6874695" y="4746645"/>
              <a:ext cx="94484" cy="26266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74" name="rc673"/>
            <p:cNvSpPr/>
            <p:nvPr/>
          </p:nvSpPr>
          <p:spPr>
            <a:xfrm>
              <a:off x="6988077" y="5035352"/>
              <a:ext cx="94484" cy="8744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75" name="rc674"/>
            <p:cNvSpPr/>
            <p:nvPr/>
          </p:nvSpPr>
          <p:spPr>
            <a:xfrm>
              <a:off x="6988077" y="503535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76" name="rc675"/>
            <p:cNvSpPr/>
            <p:nvPr/>
          </p:nvSpPr>
          <p:spPr>
            <a:xfrm>
              <a:off x="6988077" y="5017669"/>
              <a:ext cx="94484" cy="1768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6988077" y="4993557"/>
              <a:ext cx="94484" cy="2411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6988077" y="4914468"/>
              <a:ext cx="94484" cy="790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6988077" y="4541850"/>
              <a:ext cx="94484" cy="3726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7101458" y="4986484"/>
              <a:ext cx="94484" cy="13631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7101458" y="4986484"/>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7101458" y="4940188"/>
              <a:ext cx="94484" cy="4629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7101458" y="4915432"/>
              <a:ext cx="94484" cy="2475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7101458" y="4727355"/>
              <a:ext cx="94484" cy="1880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7101458" y="4307155"/>
              <a:ext cx="94484" cy="4202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7214840" y="4895178"/>
              <a:ext cx="94484" cy="22762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7214840" y="4895178"/>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7214840" y="4810945"/>
              <a:ext cx="94484" cy="8423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7214840" y="4789083"/>
              <a:ext cx="94484" cy="2186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7214840" y="4398139"/>
              <a:ext cx="94484" cy="3909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7214840" y="3045590"/>
              <a:ext cx="94484" cy="135254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7328222" y="4918326"/>
              <a:ext cx="94484" cy="20447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7328222" y="4917683"/>
              <a:ext cx="94484" cy="642"/>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7328222" y="4781367"/>
              <a:ext cx="94484" cy="1363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7328222" y="4758540"/>
              <a:ext cx="94484" cy="2282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7328222" y="4552459"/>
              <a:ext cx="94484" cy="2060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7328222" y="2078841"/>
              <a:ext cx="94484" cy="247361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7441603" y="5005131"/>
              <a:ext cx="94484" cy="11766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7441603" y="5004488"/>
              <a:ext cx="94484" cy="642"/>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7441603" y="4875245"/>
              <a:ext cx="94484" cy="12924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7441603" y="4849203"/>
              <a:ext cx="94484" cy="260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7441603" y="4758219"/>
              <a:ext cx="94484" cy="909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7441603" y="1809424"/>
              <a:ext cx="94484" cy="29487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7554985" y="5021206"/>
              <a:ext cx="94484" cy="10159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7554985" y="502120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7554985" y="4950476"/>
              <a:ext cx="94484" cy="7072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7554985" y="4936651"/>
              <a:ext cx="94484" cy="1382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7554985" y="4890034"/>
              <a:ext cx="94484" cy="466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7554985" y="3037231"/>
              <a:ext cx="94484" cy="18528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7668367" y="5022170"/>
              <a:ext cx="94484" cy="10062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7668367" y="502217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7668367" y="4982304"/>
              <a:ext cx="94484" cy="3986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7668367" y="4966229"/>
              <a:ext cx="94484" cy="1607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7668367" y="4929900"/>
              <a:ext cx="94484" cy="363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7668367" y="4334804"/>
              <a:ext cx="94484" cy="5950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7781748" y="5031815"/>
              <a:ext cx="94484" cy="9098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7781748" y="5031815"/>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7781748" y="5017991"/>
              <a:ext cx="94484" cy="1382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7781748" y="5003523"/>
              <a:ext cx="94484" cy="1446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7781748" y="4950797"/>
              <a:ext cx="94484" cy="527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7781748" y="4730891"/>
              <a:ext cx="94484" cy="2199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7895130" y="5006417"/>
              <a:ext cx="94484" cy="11638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7895130" y="500641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7895130" y="4991949"/>
              <a:ext cx="94484" cy="1446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7895130" y="4980054"/>
              <a:ext cx="94484" cy="1189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7895130" y="4925720"/>
              <a:ext cx="94484" cy="543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7895130" y="4779438"/>
              <a:ext cx="94484" cy="1462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8008512" y="4960442"/>
              <a:ext cx="94484" cy="16235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8008512" y="496044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8008512" y="4952083"/>
              <a:ext cx="94484" cy="835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8008512" y="4940188"/>
              <a:ext cx="94484" cy="1189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8008512" y="4898714"/>
              <a:ext cx="94484" cy="4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8008512" y="4718353"/>
              <a:ext cx="94484" cy="1803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8121893" y="5027314"/>
              <a:ext cx="94484" cy="9548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8121893" y="5026993"/>
              <a:ext cx="94484" cy="32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36" name="rc735"/>
            <p:cNvSpPr/>
            <p:nvPr/>
          </p:nvSpPr>
          <p:spPr>
            <a:xfrm>
              <a:off x="8121893" y="5026993"/>
              <a:ext cx="94484"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37" name="rc736"/>
            <p:cNvSpPr/>
            <p:nvPr/>
          </p:nvSpPr>
          <p:spPr>
            <a:xfrm>
              <a:off x="8121893" y="5015740"/>
              <a:ext cx="94484" cy="1125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38" name="rc737"/>
            <p:cNvSpPr/>
            <p:nvPr/>
          </p:nvSpPr>
          <p:spPr>
            <a:xfrm>
              <a:off x="8121893" y="4974267"/>
              <a:ext cx="94484" cy="4147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39" name="rc738"/>
            <p:cNvSpPr/>
            <p:nvPr/>
          </p:nvSpPr>
          <p:spPr>
            <a:xfrm>
              <a:off x="8121893" y="4705493"/>
              <a:ext cx="94484" cy="26877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40" name="rc739"/>
            <p:cNvSpPr/>
            <p:nvPr/>
          </p:nvSpPr>
          <p:spPr>
            <a:xfrm>
              <a:off x="8235275" y="5116691"/>
              <a:ext cx="94484" cy="610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41" name="rc740"/>
            <p:cNvSpPr/>
            <p:nvPr/>
          </p:nvSpPr>
          <p:spPr>
            <a:xfrm>
              <a:off x="8235275" y="5116691"/>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42" name="rc741"/>
            <p:cNvSpPr/>
            <p:nvPr/>
          </p:nvSpPr>
          <p:spPr>
            <a:xfrm>
              <a:off x="8235275" y="5116691"/>
              <a:ext cx="94484"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43" name="rc742"/>
            <p:cNvSpPr/>
            <p:nvPr/>
          </p:nvSpPr>
          <p:spPr>
            <a:xfrm>
              <a:off x="8235275" y="5116691"/>
              <a:ext cx="94484" cy="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44" name="rc743"/>
            <p:cNvSpPr/>
            <p:nvPr/>
          </p:nvSpPr>
          <p:spPr>
            <a:xfrm>
              <a:off x="8235275" y="5104153"/>
              <a:ext cx="94484" cy="125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45" name="rc744"/>
            <p:cNvSpPr/>
            <p:nvPr/>
          </p:nvSpPr>
          <p:spPr>
            <a:xfrm>
              <a:off x="8235275" y="5100938"/>
              <a:ext cx="94484" cy="32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46" name="pl745"/>
            <p:cNvSpPr/>
            <p:nvPr/>
          </p:nvSpPr>
          <p:spPr>
            <a:xfrm>
              <a:off x="1593001" y="512280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747" name="pl746"/>
            <p:cNvSpPr/>
            <p:nvPr/>
          </p:nvSpPr>
          <p:spPr>
            <a:xfrm>
              <a:off x="15930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8" name="pl747"/>
            <p:cNvSpPr/>
            <p:nvPr/>
          </p:nvSpPr>
          <p:spPr>
            <a:xfrm>
              <a:off x="170638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9" name="pl748"/>
            <p:cNvSpPr/>
            <p:nvPr/>
          </p:nvSpPr>
          <p:spPr>
            <a:xfrm>
              <a:off x="18197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0" name="pl749"/>
            <p:cNvSpPr/>
            <p:nvPr/>
          </p:nvSpPr>
          <p:spPr>
            <a:xfrm>
              <a:off x="19331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1" name="pl750"/>
            <p:cNvSpPr/>
            <p:nvPr/>
          </p:nvSpPr>
          <p:spPr>
            <a:xfrm>
              <a:off x="20465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2" name="pl751"/>
            <p:cNvSpPr/>
            <p:nvPr/>
          </p:nvSpPr>
          <p:spPr>
            <a:xfrm>
              <a:off x="21599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3" name="pl752"/>
            <p:cNvSpPr/>
            <p:nvPr/>
          </p:nvSpPr>
          <p:spPr>
            <a:xfrm>
              <a:off x="22732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4" name="pl753"/>
            <p:cNvSpPr/>
            <p:nvPr/>
          </p:nvSpPr>
          <p:spPr>
            <a:xfrm>
              <a:off x="23866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5" name="pl754"/>
            <p:cNvSpPr/>
            <p:nvPr/>
          </p:nvSpPr>
          <p:spPr>
            <a:xfrm>
              <a:off x="25000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6" name="pl755"/>
            <p:cNvSpPr/>
            <p:nvPr/>
          </p:nvSpPr>
          <p:spPr>
            <a:xfrm>
              <a:off x="261343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7" name="pl756"/>
            <p:cNvSpPr/>
            <p:nvPr/>
          </p:nvSpPr>
          <p:spPr>
            <a:xfrm>
              <a:off x="27268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8" name="pl757"/>
            <p:cNvSpPr/>
            <p:nvPr/>
          </p:nvSpPr>
          <p:spPr>
            <a:xfrm>
              <a:off x="284019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9" name="pl758"/>
            <p:cNvSpPr/>
            <p:nvPr/>
          </p:nvSpPr>
          <p:spPr>
            <a:xfrm>
              <a:off x="295358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0" name="pl759"/>
            <p:cNvSpPr/>
            <p:nvPr/>
          </p:nvSpPr>
          <p:spPr>
            <a:xfrm>
              <a:off x="306696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1" name="pl760"/>
            <p:cNvSpPr/>
            <p:nvPr/>
          </p:nvSpPr>
          <p:spPr>
            <a:xfrm>
              <a:off x="318034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2" name="pl761"/>
            <p:cNvSpPr/>
            <p:nvPr/>
          </p:nvSpPr>
          <p:spPr>
            <a:xfrm>
              <a:off x="329372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3" name="pl762"/>
            <p:cNvSpPr/>
            <p:nvPr/>
          </p:nvSpPr>
          <p:spPr>
            <a:xfrm>
              <a:off x="340710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4" name="pl763"/>
            <p:cNvSpPr/>
            <p:nvPr/>
          </p:nvSpPr>
          <p:spPr>
            <a:xfrm>
              <a:off x="352048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5" name="pl764"/>
            <p:cNvSpPr/>
            <p:nvPr/>
          </p:nvSpPr>
          <p:spPr>
            <a:xfrm>
              <a:off x="363387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6" name="pl765"/>
            <p:cNvSpPr/>
            <p:nvPr/>
          </p:nvSpPr>
          <p:spPr>
            <a:xfrm>
              <a:off x="374725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7" name="pl766"/>
            <p:cNvSpPr/>
            <p:nvPr/>
          </p:nvSpPr>
          <p:spPr>
            <a:xfrm>
              <a:off x="386063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8" name="pl767"/>
            <p:cNvSpPr/>
            <p:nvPr/>
          </p:nvSpPr>
          <p:spPr>
            <a:xfrm>
              <a:off x="397401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9" name="pl768"/>
            <p:cNvSpPr/>
            <p:nvPr/>
          </p:nvSpPr>
          <p:spPr>
            <a:xfrm>
              <a:off x="408739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0" name="pl769"/>
            <p:cNvSpPr/>
            <p:nvPr/>
          </p:nvSpPr>
          <p:spPr>
            <a:xfrm>
              <a:off x="420077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1" name="pl770"/>
            <p:cNvSpPr/>
            <p:nvPr/>
          </p:nvSpPr>
          <p:spPr>
            <a:xfrm>
              <a:off x="431416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2" name="pl771"/>
            <p:cNvSpPr/>
            <p:nvPr/>
          </p:nvSpPr>
          <p:spPr>
            <a:xfrm>
              <a:off x="442754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3" name="pl772"/>
            <p:cNvSpPr/>
            <p:nvPr/>
          </p:nvSpPr>
          <p:spPr>
            <a:xfrm>
              <a:off x="454092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4" name="pl773"/>
            <p:cNvSpPr/>
            <p:nvPr/>
          </p:nvSpPr>
          <p:spPr>
            <a:xfrm>
              <a:off x="465430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5" name="pl774"/>
            <p:cNvSpPr/>
            <p:nvPr/>
          </p:nvSpPr>
          <p:spPr>
            <a:xfrm>
              <a:off x="476768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6" name="pl775"/>
            <p:cNvSpPr/>
            <p:nvPr/>
          </p:nvSpPr>
          <p:spPr>
            <a:xfrm>
              <a:off x="488106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7" name="pl776"/>
            <p:cNvSpPr/>
            <p:nvPr/>
          </p:nvSpPr>
          <p:spPr>
            <a:xfrm>
              <a:off x="499445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8" name="pl777"/>
            <p:cNvSpPr/>
            <p:nvPr/>
          </p:nvSpPr>
          <p:spPr>
            <a:xfrm>
              <a:off x="510783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9" name="pl778"/>
            <p:cNvSpPr/>
            <p:nvPr/>
          </p:nvSpPr>
          <p:spPr>
            <a:xfrm>
              <a:off x="522121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0" name="pl779"/>
            <p:cNvSpPr/>
            <p:nvPr/>
          </p:nvSpPr>
          <p:spPr>
            <a:xfrm>
              <a:off x="533459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1" name="pl780"/>
            <p:cNvSpPr/>
            <p:nvPr/>
          </p:nvSpPr>
          <p:spPr>
            <a:xfrm>
              <a:off x="544797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2" name="pl781"/>
            <p:cNvSpPr/>
            <p:nvPr/>
          </p:nvSpPr>
          <p:spPr>
            <a:xfrm>
              <a:off x="556135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3" name="pl782"/>
            <p:cNvSpPr/>
            <p:nvPr/>
          </p:nvSpPr>
          <p:spPr>
            <a:xfrm>
              <a:off x="5674740"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4" name="pl783"/>
            <p:cNvSpPr/>
            <p:nvPr/>
          </p:nvSpPr>
          <p:spPr>
            <a:xfrm>
              <a:off x="578812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5" name="pl784"/>
            <p:cNvSpPr/>
            <p:nvPr/>
          </p:nvSpPr>
          <p:spPr>
            <a:xfrm>
              <a:off x="590150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6" name="pl785"/>
            <p:cNvSpPr/>
            <p:nvPr/>
          </p:nvSpPr>
          <p:spPr>
            <a:xfrm>
              <a:off x="601488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7" name="pl786"/>
            <p:cNvSpPr/>
            <p:nvPr/>
          </p:nvSpPr>
          <p:spPr>
            <a:xfrm>
              <a:off x="612826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8" name="pl787"/>
            <p:cNvSpPr/>
            <p:nvPr/>
          </p:nvSpPr>
          <p:spPr>
            <a:xfrm>
              <a:off x="624164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9" name="pl788"/>
            <p:cNvSpPr/>
            <p:nvPr/>
          </p:nvSpPr>
          <p:spPr>
            <a:xfrm>
              <a:off x="635502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0" name="pl789"/>
            <p:cNvSpPr/>
            <p:nvPr/>
          </p:nvSpPr>
          <p:spPr>
            <a:xfrm>
              <a:off x="646841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1" name="pl790"/>
            <p:cNvSpPr/>
            <p:nvPr/>
          </p:nvSpPr>
          <p:spPr>
            <a:xfrm>
              <a:off x="6581793"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2" name="pl791"/>
            <p:cNvSpPr/>
            <p:nvPr/>
          </p:nvSpPr>
          <p:spPr>
            <a:xfrm>
              <a:off x="669517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3" name="pl792"/>
            <p:cNvSpPr/>
            <p:nvPr/>
          </p:nvSpPr>
          <p:spPr>
            <a:xfrm>
              <a:off x="680855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4" name="pl793"/>
            <p:cNvSpPr/>
            <p:nvPr/>
          </p:nvSpPr>
          <p:spPr>
            <a:xfrm>
              <a:off x="6921938"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5" name="pl794"/>
            <p:cNvSpPr/>
            <p:nvPr/>
          </p:nvSpPr>
          <p:spPr>
            <a:xfrm>
              <a:off x="703531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6" name="pl795"/>
            <p:cNvSpPr/>
            <p:nvPr/>
          </p:nvSpPr>
          <p:spPr>
            <a:xfrm>
              <a:off x="714870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7" name="pl796"/>
            <p:cNvSpPr/>
            <p:nvPr/>
          </p:nvSpPr>
          <p:spPr>
            <a:xfrm>
              <a:off x="726208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8" name="pl797"/>
            <p:cNvSpPr/>
            <p:nvPr/>
          </p:nvSpPr>
          <p:spPr>
            <a:xfrm>
              <a:off x="737546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9" name="pl798"/>
            <p:cNvSpPr/>
            <p:nvPr/>
          </p:nvSpPr>
          <p:spPr>
            <a:xfrm>
              <a:off x="7488846"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0" name="pl799"/>
            <p:cNvSpPr/>
            <p:nvPr/>
          </p:nvSpPr>
          <p:spPr>
            <a:xfrm>
              <a:off x="760222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1" name="pl800"/>
            <p:cNvSpPr/>
            <p:nvPr/>
          </p:nvSpPr>
          <p:spPr>
            <a:xfrm>
              <a:off x="7715609"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2" name="pl801"/>
            <p:cNvSpPr/>
            <p:nvPr/>
          </p:nvSpPr>
          <p:spPr>
            <a:xfrm>
              <a:off x="7828991"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3" name="pl802"/>
            <p:cNvSpPr/>
            <p:nvPr/>
          </p:nvSpPr>
          <p:spPr>
            <a:xfrm>
              <a:off x="7942372"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4" name="pl803"/>
            <p:cNvSpPr/>
            <p:nvPr/>
          </p:nvSpPr>
          <p:spPr>
            <a:xfrm>
              <a:off x="8055754"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5" name="pl804"/>
            <p:cNvSpPr/>
            <p:nvPr/>
          </p:nvSpPr>
          <p:spPr>
            <a:xfrm>
              <a:off x="8169135"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6" name="pl805"/>
            <p:cNvSpPr/>
            <p:nvPr/>
          </p:nvSpPr>
          <p:spPr>
            <a:xfrm>
              <a:off x="8282517" y="512280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807" name="tx806"/>
            <p:cNvSpPr/>
            <p:nvPr/>
          </p:nvSpPr>
          <p:spPr>
            <a:xfrm rot="-5400000">
              <a:off x="13589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2015-01</a:t>
              </a:r>
            </a:p>
          </p:txBody>
        </p:sp>
        <p:sp>
          <p:nvSpPr>
            <p:cNvPr id="808" name="tx807"/>
            <p:cNvSpPr/>
            <p:nvPr/>
          </p:nvSpPr>
          <p:spPr>
            <a:xfrm rot="-5400000">
              <a:off x="14723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2015-02</a:t>
              </a:r>
            </a:p>
          </p:txBody>
        </p:sp>
        <p:sp>
          <p:nvSpPr>
            <p:cNvPr id="809" name="tx808"/>
            <p:cNvSpPr/>
            <p:nvPr/>
          </p:nvSpPr>
          <p:spPr>
            <a:xfrm rot="-5400000">
              <a:off x="15857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2015-03</a:t>
              </a:r>
            </a:p>
          </p:txBody>
        </p:sp>
        <p:sp>
          <p:nvSpPr>
            <p:cNvPr id="810" name="tx809"/>
            <p:cNvSpPr/>
            <p:nvPr/>
          </p:nvSpPr>
          <p:spPr>
            <a:xfrm rot="-5400000">
              <a:off x="169911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2015-04</a:t>
              </a:r>
            </a:p>
          </p:txBody>
        </p:sp>
        <p:sp>
          <p:nvSpPr>
            <p:cNvPr id="811" name="tx810"/>
            <p:cNvSpPr/>
            <p:nvPr/>
          </p:nvSpPr>
          <p:spPr>
            <a:xfrm rot="-5400000">
              <a:off x="18124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2015-05</a:t>
              </a:r>
            </a:p>
          </p:txBody>
        </p:sp>
        <p:sp>
          <p:nvSpPr>
            <p:cNvPr id="812" name="tx811"/>
            <p:cNvSpPr/>
            <p:nvPr/>
          </p:nvSpPr>
          <p:spPr>
            <a:xfrm rot="-5400000">
              <a:off x="19258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2015-06</a:t>
              </a:r>
            </a:p>
          </p:txBody>
        </p:sp>
        <p:sp>
          <p:nvSpPr>
            <p:cNvPr id="813" name="tx812"/>
            <p:cNvSpPr/>
            <p:nvPr/>
          </p:nvSpPr>
          <p:spPr>
            <a:xfrm rot="-5400000">
              <a:off x="20392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2015-07</a:t>
              </a:r>
            </a:p>
          </p:txBody>
        </p:sp>
        <p:sp>
          <p:nvSpPr>
            <p:cNvPr id="814" name="tx813"/>
            <p:cNvSpPr/>
            <p:nvPr/>
          </p:nvSpPr>
          <p:spPr>
            <a:xfrm rot="-5400000">
              <a:off x="21526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2015-08</a:t>
              </a:r>
            </a:p>
          </p:txBody>
        </p:sp>
        <p:sp>
          <p:nvSpPr>
            <p:cNvPr id="815" name="tx814"/>
            <p:cNvSpPr/>
            <p:nvPr/>
          </p:nvSpPr>
          <p:spPr>
            <a:xfrm rot="-5400000">
              <a:off x="22660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2015-09</a:t>
              </a:r>
            </a:p>
          </p:txBody>
        </p:sp>
        <p:sp>
          <p:nvSpPr>
            <p:cNvPr id="816" name="tx815"/>
            <p:cNvSpPr/>
            <p:nvPr/>
          </p:nvSpPr>
          <p:spPr>
            <a:xfrm rot="-5400000">
              <a:off x="23794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2015-10</a:t>
              </a:r>
            </a:p>
          </p:txBody>
        </p:sp>
        <p:sp>
          <p:nvSpPr>
            <p:cNvPr id="817" name="tx816"/>
            <p:cNvSpPr/>
            <p:nvPr/>
          </p:nvSpPr>
          <p:spPr>
            <a:xfrm rot="-5400000">
              <a:off x="24927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2015-11</a:t>
              </a:r>
            </a:p>
          </p:txBody>
        </p:sp>
        <p:sp>
          <p:nvSpPr>
            <p:cNvPr id="818" name="tx817"/>
            <p:cNvSpPr/>
            <p:nvPr/>
          </p:nvSpPr>
          <p:spPr>
            <a:xfrm rot="-5400000">
              <a:off x="260616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2015-12</a:t>
              </a:r>
            </a:p>
          </p:txBody>
        </p:sp>
        <p:sp>
          <p:nvSpPr>
            <p:cNvPr id="819" name="tx818"/>
            <p:cNvSpPr/>
            <p:nvPr/>
          </p:nvSpPr>
          <p:spPr>
            <a:xfrm rot="-5400000">
              <a:off x="271954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2016-01</a:t>
              </a:r>
            </a:p>
          </p:txBody>
        </p:sp>
        <p:sp>
          <p:nvSpPr>
            <p:cNvPr id="820" name="tx819"/>
            <p:cNvSpPr/>
            <p:nvPr/>
          </p:nvSpPr>
          <p:spPr>
            <a:xfrm rot="-5400000">
              <a:off x="283293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2016-02</a:t>
              </a:r>
            </a:p>
          </p:txBody>
        </p:sp>
        <p:sp>
          <p:nvSpPr>
            <p:cNvPr id="821" name="tx820"/>
            <p:cNvSpPr/>
            <p:nvPr/>
          </p:nvSpPr>
          <p:spPr>
            <a:xfrm rot="-5400000">
              <a:off x="294631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2016-03</a:t>
              </a:r>
            </a:p>
          </p:txBody>
        </p:sp>
        <p:sp>
          <p:nvSpPr>
            <p:cNvPr id="822" name="tx821"/>
            <p:cNvSpPr/>
            <p:nvPr/>
          </p:nvSpPr>
          <p:spPr>
            <a:xfrm rot="-5400000">
              <a:off x="305969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2016-04</a:t>
              </a:r>
            </a:p>
          </p:txBody>
        </p:sp>
        <p:sp>
          <p:nvSpPr>
            <p:cNvPr id="823" name="tx822"/>
            <p:cNvSpPr/>
            <p:nvPr/>
          </p:nvSpPr>
          <p:spPr>
            <a:xfrm rot="-5400000">
              <a:off x="317307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2016-05</a:t>
              </a:r>
            </a:p>
          </p:txBody>
        </p:sp>
        <p:sp>
          <p:nvSpPr>
            <p:cNvPr id="824" name="tx823"/>
            <p:cNvSpPr/>
            <p:nvPr/>
          </p:nvSpPr>
          <p:spPr>
            <a:xfrm rot="-5400000">
              <a:off x="328645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2016-06</a:t>
              </a:r>
            </a:p>
          </p:txBody>
        </p:sp>
        <p:sp>
          <p:nvSpPr>
            <p:cNvPr id="825" name="tx824"/>
            <p:cNvSpPr/>
            <p:nvPr/>
          </p:nvSpPr>
          <p:spPr>
            <a:xfrm rot="-5400000">
              <a:off x="339983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2016-07</a:t>
              </a:r>
            </a:p>
          </p:txBody>
        </p:sp>
        <p:sp>
          <p:nvSpPr>
            <p:cNvPr id="826" name="tx825"/>
            <p:cNvSpPr/>
            <p:nvPr/>
          </p:nvSpPr>
          <p:spPr>
            <a:xfrm rot="-5400000">
              <a:off x="351322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2016-08</a:t>
              </a:r>
            </a:p>
          </p:txBody>
        </p:sp>
        <p:sp>
          <p:nvSpPr>
            <p:cNvPr id="827" name="tx826"/>
            <p:cNvSpPr/>
            <p:nvPr/>
          </p:nvSpPr>
          <p:spPr>
            <a:xfrm rot="-5400000">
              <a:off x="362660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2016-09</a:t>
              </a:r>
            </a:p>
          </p:txBody>
        </p:sp>
        <p:sp>
          <p:nvSpPr>
            <p:cNvPr id="828" name="tx827"/>
            <p:cNvSpPr/>
            <p:nvPr/>
          </p:nvSpPr>
          <p:spPr>
            <a:xfrm rot="-5400000">
              <a:off x="373998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2016-10</a:t>
              </a:r>
            </a:p>
          </p:txBody>
        </p:sp>
        <p:sp>
          <p:nvSpPr>
            <p:cNvPr id="829" name="tx828"/>
            <p:cNvSpPr/>
            <p:nvPr/>
          </p:nvSpPr>
          <p:spPr>
            <a:xfrm rot="-5400000">
              <a:off x="385336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2016-11</a:t>
              </a:r>
            </a:p>
          </p:txBody>
        </p:sp>
        <p:sp>
          <p:nvSpPr>
            <p:cNvPr id="830" name="tx829"/>
            <p:cNvSpPr/>
            <p:nvPr/>
          </p:nvSpPr>
          <p:spPr>
            <a:xfrm rot="-5400000">
              <a:off x="396674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2016-12</a:t>
              </a:r>
            </a:p>
          </p:txBody>
        </p:sp>
        <p:sp>
          <p:nvSpPr>
            <p:cNvPr id="831" name="tx830"/>
            <p:cNvSpPr/>
            <p:nvPr/>
          </p:nvSpPr>
          <p:spPr>
            <a:xfrm rot="-5400000">
              <a:off x="408012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2017-01</a:t>
              </a:r>
            </a:p>
          </p:txBody>
        </p:sp>
        <p:sp>
          <p:nvSpPr>
            <p:cNvPr id="832" name="tx831"/>
            <p:cNvSpPr/>
            <p:nvPr/>
          </p:nvSpPr>
          <p:spPr>
            <a:xfrm rot="-5400000">
              <a:off x="419350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2017-02</a:t>
              </a:r>
            </a:p>
          </p:txBody>
        </p:sp>
        <p:sp>
          <p:nvSpPr>
            <p:cNvPr id="833" name="tx832"/>
            <p:cNvSpPr/>
            <p:nvPr/>
          </p:nvSpPr>
          <p:spPr>
            <a:xfrm rot="-5400000">
              <a:off x="430689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2017-03</a:t>
              </a:r>
            </a:p>
          </p:txBody>
        </p:sp>
        <p:sp>
          <p:nvSpPr>
            <p:cNvPr id="834" name="tx833"/>
            <p:cNvSpPr/>
            <p:nvPr/>
          </p:nvSpPr>
          <p:spPr>
            <a:xfrm rot="-5400000">
              <a:off x="442027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2017-04</a:t>
              </a:r>
            </a:p>
          </p:txBody>
        </p:sp>
        <p:sp>
          <p:nvSpPr>
            <p:cNvPr id="835" name="tx834"/>
            <p:cNvSpPr/>
            <p:nvPr/>
          </p:nvSpPr>
          <p:spPr>
            <a:xfrm rot="-5400000">
              <a:off x="453365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2017-05</a:t>
              </a:r>
            </a:p>
          </p:txBody>
        </p:sp>
        <p:sp>
          <p:nvSpPr>
            <p:cNvPr id="836" name="tx835"/>
            <p:cNvSpPr/>
            <p:nvPr/>
          </p:nvSpPr>
          <p:spPr>
            <a:xfrm rot="-5400000">
              <a:off x="464703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2017-06</a:t>
              </a:r>
            </a:p>
          </p:txBody>
        </p:sp>
        <p:sp>
          <p:nvSpPr>
            <p:cNvPr id="837" name="tx836"/>
            <p:cNvSpPr/>
            <p:nvPr/>
          </p:nvSpPr>
          <p:spPr>
            <a:xfrm rot="-5400000">
              <a:off x="476041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2017-07</a:t>
              </a:r>
            </a:p>
          </p:txBody>
        </p:sp>
        <p:sp>
          <p:nvSpPr>
            <p:cNvPr id="838" name="tx837"/>
            <p:cNvSpPr/>
            <p:nvPr/>
          </p:nvSpPr>
          <p:spPr>
            <a:xfrm rot="-5400000">
              <a:off x="487379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2017-08</a:t>
              </a:r>
            </a:p>
          </p:txBody>
        </p:sp>
        <p:sp>
          <p:nvSpPr>
            <p:cNvPr id="839" name="tx838"/>
            <p:cNvSpPr/>
            <p:nvPr/>
          </p:nvSpPr>
          <p:spPr>
            <a:xfrm rot="-5400000">
              <a:off x="498718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2017-09</a:t>
              </a:r>
            </a:p>
          </p:txBody>
        </p:sp>
        <p:sp>
          <p:nvSpPr>
            <p:cNvPr id="840" name="tx839"/>
            <p:cNvSpPr/>
            <p:nvPr/>
          </p:nvSpPr>
          <p:spPr>
            <a:xfrm rot="-5400000">
              <a:off x="510056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2017-10</a:t>
              </a:r>
            </a:p>
          </p:txBody>
        </p:sp>
        <p:sp>
          <p:nvSpPr>
            <p:cNvPr id="841" name="tx840"/>
            <p:cNvSpPr/>
            <p:nvPr/>
          </p:nvSpPr>
          <p:spPr>
            <a:xfrm rot="-5400000">
              <a:off x="521394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2017-11</a:t>
              </a:r>
            </a:p>
          </p:txBody>
        </p:sp>
        <p:sp>
          <p:nvSpPr>
            <p:cNvPr id="842" name="tx841"/>
            <p:cNvSpPr/>
            <p:nvPr/>
          </p:nvSpPr>
          <p:spPr>
            <a:xfrm rot="-5400000">
              <a:off x="532732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843" name="tx842"/>
            <p:cNvSpPr/>
            <p:nvPr/>
          </p:nvSpPr>
          <p:spPr>
            <a:xfrm rot="-5400000">
              <a:off x="544070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844" name="tx843"/>
            <p:cNvSpPr/>
            <p:nvPr/>
          </p:nvSpPr>
          <p:spPr>
            <a:xfrm rot="-5400000">
              <a:off x="555408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845" name="tx844"/>
            <p:cNvSpPr/>
            <p:nvPr/>
          </p:nvSpPr>
          <p:spPr>
            <a:xfrm rot="-5400000">
              <a:off x="5667471"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846" name="tx845"/>
            <p:cNvSpPr/>
            <p:nvPr/>
          </p:nvSpPr>
          <p:spPr>
            <a:xfrm rot="-5400000">
              <a:off x="578085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847" name="tx846"/>
            <p:cNvSpPr/>
            <p:nvPr/>
          </p:nvSpPr>
          <p:spPr>
            <a:xfrm rot="-5400000">
              <a:off x="589423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848" name="tx847"/>
            <p:cNvSpPr/>
            <p:nvPr/>
          </p:nvSpPr>
          <p:spPr>
            <a:xfrm rot="-5400000">
              <a:off x="6007616"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849" name="tx848"/>
            <p:cNvSpPr/>
            <p:nvPr/>
          </p:nvSpPr>
          <p:spPr>
            <a:xfrm rot="-5400000">
              <a:off x="612099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850" name="tx849"/>
            <p:cNvSpPr/>
            <p:nvPr/>
          </p:nvSpPr>
          <p:spPr>
            <a:xfrm rot="-5400000">
              <a:off x="623437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851" name="tx850"/>
            <p:cNvSpPr/>
            <p:nvPr/>
          </p:nvSpPr>
          <p:spPr>
            <a:xfrm rot="-5400000">
              <a:off x="634776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852" name="tx851"/>
            <p:cNvSpPr/>
            <p:nvPr/>
          </p:nvSpPr>
          <p:spPr>
            <a:xfrm rot="-5400000">
              <a:off x="646114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853" name="tx852"/>
            <p:cNvSpPr/>
            <p:nvPr/>
          </p:nvSpPr>
          <p:spPr>
            <a:xfrm rot="-5400000">
              <a:off x="6574524"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854" name="tx853"/>
            <p:cNvSpPr/>
            <p:nvPr/>
          </p:nvSpPr>
          <p:spPr>
            <a:xfrm rot="-5400000">
              <a:off x="668790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855" name="tx854"/>
            <p:cNvSpPr/>
            <p:nvPr/>
          </p:nvSpPr>
          <p:spPr>
            <a:xfrm rot="-5400000">
              <a:off x="680128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856" name="tx855"/>
            <p:cNvSpPr/>
            <p:nvPr/>
          </p:nvSpPr>
          <p:spPr>
            <a:xfrm rot="-5400000">
              <a:off x="6914669"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857" name="tx856"/>
            <p:cNvSpPr/>
            <p:nvPr/>
          </p:nvSpPr>
          <p:spPr>
            <a:xfrm rot="-5400000">
              <a:off x="702805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858" name="tx857"/>
            <p:cNvSpPr/>
            <p:nvPr/>
          </p:nvSpPr>
          <p:spPr>
            <a:xfrm rot="-5400000">
              <a:off x="714143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859" name="tx858"/>
            <p:cNvSpPr/>
            <p:nvPr/>
          </p:nvSpPr>
          <p:spPr>
            <a:xfrm rot="-5400000">
              <a:off x="725481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860" name="tx859"/>
            <p:cNvSpPr/>
            <p:nvPr/>
          </p:nvSpPr>
          <p:spPr>
            <a:xfrm rot="-5400000">
              <a:off x="736819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861" name="tx860"/>
            <p:cNvSpPr/>
            <p:nvPr/>
          </p:nvSpPr>
          <p:spPr>
            <a:xfrm rot="-5400000">
              <a:off x="7481577"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862" name="tx861"/>
            <p:cNvSpPr/>
            <p:nvPr/>
          </p:nvSpPr>
          <p:spPr>
            <a:xfrm rot="-5400000">
              <a:off x="7594958"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863" name="tx862"/>
            <p:cNvSpPr/>
            <p:nvPr/>
          </p:nvSpPr>
          <p:spPr>
            <a:xfrm rot="-5400000">
              <a:off x="7708340"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864" name="tx863"/>
            <p:cNvSpPr/>
            <p:nvPr/>
          </p:nvSpPr>
          <p:spPr>
            <a:xfrm rot="-5400000">
              <a:off x="7821722"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865" name="tx864"/>
            <p:cNvSpPr/>
            <p:nvPr/>
          </p:nvSpPr>
          <p:spPr>
            <a:xfrm rot="-5400000">
              <a:off x="7935103"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866" name="tx865"/>
            <p:cNvSpPr/>
            <p:nvPr/>
          </p:nvSpPr>
          <p:spPr>
            <a:xfrm rot="-5400000">
              <a:off x="8048485" y="5492285"/>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867" name="pl866"/>
            <p:cNvSpPr/>
            <p:nvPr/>
          </p:nvSpPr>
          <p:spPr>
            <a:xfrm>
              <a:off x="1274398" y="1907803"/>
              <a:ext cx="0" cy="3214996"/>
            </a:xfrm>
            <a:custGeom>
              <a:avLst/>
              <a:gdLst/>
              <a:ahLst/>
              <a:cxnLst/>
              <a:rect l="0" t="0" r="0" b="0"/>
              <a:pathLst>
                <a:path h="3214996">
                  <a:moveTo>
                    <a:pt x="0" y="3214996"/>
                  </a:moveTo>
                  <a:lnTo>
                    <a:pt x="0" y="0"/>
                  </a:lnTo>
                </a:path>
              </a:pathLst>
            </a:custGeom>
            <a:ln w="9525" cap="rnd">
              <a:solidFill>
                <a:srgbClr val="000000">
                  <a:alpha val="100000"/>
                </a:srgbClr>
              </a:solidFill>
              <a:prstDash val="solid"/>
              <a:round/>
            </a:ln>
          </p:spPr>
          <p:txBody>
            <a:bodyPr/>
            <a:lstStyle/>
            <a:p>
              <a:endParaRPr/>
            </a:p>
          </p:txBody>
        </p:sp>
        <p:sp>
          <p:nvSpPr>
            <p:cNvPr id="868" name="pl867"/>
            <p:cNvSpPr/>
            <p:nvPr/>
          </p:nvSpPr>
          <p:spPr>
            <a:xfrm>
              <a:off x="1182958" y="5122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9" name="pl868"/>
            <p:cNvSpPr/>
            <p:nvPr/>
          </p:nvSpPr>
          <p:spPr>
            <a:xfrm>
              <a:off x="1182958" y="496205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0" name="pl869"/>
            <p:cNvSpPr/>
            <p:nvPr/>
          </p:nvSpPr>
          <p:spPr>
            <a:xfrm>
              <a:off x="1182958" y="48013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1" name="pl870"/>
            <p:cNvSpPr/>
            <p:nvPr/>
          </p:nvSpPr>
          <p:spPr>
            <a:xfrm>
              <a:off x="1182958" y="464055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2" name="pl871"/>
            <p:cNvSpPr/>
            <p:nvPr/>
          </p:nvSpPr>
          <p:spPr>
            <a:xfrm>
              <a:off x="1182958" y="447980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3" name="pl872"/>
            <p:cNvSpPr/>
            <p:nvPr/>
          </p:nvSpPr>
          <p:spPr>
            <a:xfrm>
              <a:off x="1182958" y="431905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4" name="pl873"/>
            <p:cNvSpPr/>
            <p:nvPr/>
          </p:nvSpPr>
          <p:spPr>
            <a:xfrm>
              <a:off x="1182958" y="41583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5" name="pl874"/>
            <p:cNvSpPr/>
            <p:nvPr/>
          </p:nvSpPr>
          <p:spPr>
            <a:xfrm>
              <a:off x="1182958" y="399755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6" name="pl875"/>
            <p:cNvSpPr/>
            <p:nvPr/>
          </p:nvSpPr>
          <p:spPr>
            <a:xfrm>
              <a:off x="1182958" y="38368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7" name="pl876"/>
            <p:cNvSpPr/>
            <p:nvPr/>
          </p:nvSpPr>
          <p:spPr>
            <a:xfrm>
              <a:off x="1182958" y="367605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8" name="pl877"/>
            <p:cNvSpPr/>
            <p:nvPr/>
          </p:nvSpPr>
          <p:spPr>
            <a:xfrm>
              <a:off x="1182958" y="35153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79" name="pl878"/>
            <p:cNvSpPr/>
            <p:nvPr/>
          </p:nvSpPr>
          <p:spPr>
            <a:xfrm>
              <a:off x="1182958" y="335455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0" name="pl879"/>
            <p:cNvSpPr/>
            <p:nvPr/>
          </p:nvSpPr>
          <p:spPr>
            <a:xfrm>
              <a:off x="1182958" y="319380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1" name="pl880"/>
            <p:cNvSpPr/>
            <p:nvPr/>
          </p:nvSpPr>
          <p:spPr>
            <a:xfrm>
              <a:off x="1182958" y="30330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2" name="pl881"/>
            <p:cNvSpPr/>
            <p:nvPr/>
          </p:nvSpPr>
          <p:spPr>
            <a:xfrm>
              <a:off x="1182958" y="287230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3" name="pl882"/>
            <p:cNvSpPr/>
            <p:nvPr/>
          </p:nvSpPr>
          <p:spPr>
            <a:xfrm>
              <a:off x="1182958" y="27115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4" name="pl883"/>
            <p:cNvSpPr/>
            <p:nvPr/>
          </p:nvSpPr>
          <p:spPr>
            <a:xfrm>
              <a:off x="1182958" y="255080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5" name="pl884"/>
            <p:cNvSpPr/>
            <p:nvPr/>
          </p:nvSpPr>
          <p:spPr>
            <a:xfrm>
              <a:off x="1182958" y="239005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6" name="pl885"/>
            <p:cNvSpPr/>
            <p:nvPr/>
          </p:nvSpPr>
          <p:spPr>
            <a:xfrm>
              <a:off x="1182958" y="222930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7" name="pl886"/>
            <p:cNvSpPr/>
            <p:nvPr/>
          </p:nvSpPr>
          <p:spPr>
            <a:xfrm>
              <a:off x="1182958" y="206855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8" name="pl887"/>
            <p:cNvSpPr/>
            <p:nvPr/>
          </p:nvSpPr>
          <p:spPr>
            <a:xfrm>
              <a:off x="1182958" y="190780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89" name="tx888"/>
            <p:cNvSpPr/>
            <p:nvPr/>
          </p:nvSpPr>
          <p:spPr>
            <a:xfrm>
              <a:off x="1006761" y="50660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890" name="tx889"/>
            <p:cNvSpPr/>
            <p:nvPr/>
          </p:nvSpPr>
          <p:spPr>
            <a:xfrm>
              <a:off x="837246" y="4905297"/>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891" name="tx890"/>
            <p:cNvSpPr/>
            <p:nvPr/>
          </p:nvSpPr>
          <p:spPr>
            <a:xfrm>
              <a:off x="752488" y="474454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892" name="tx891"/>
            <p:cNvSpPr/>
            <p:nvPr/>
          </p:nvSpPr>
          <p:spPr>
            <a:xfrm>
              <a:off x="752488" y="458379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1500</a:t>
              </a:r>
            </a:p>
          </p:txBody>
        </p:sp>
        <p:sp>
          <p:nvSpPr>
            <p:cNvPr id="893" name="tx892"/>
            <p:cNvSpPr/>
            <p:nvPr/>
          </p:nvSpPr>
          <p:spPr>
            <a:xfrm>
              <a:off x="752488" y="442304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a:t>
              </a:r>
            </a:p>
          </p:txBody>
        </p:sp>
        <p:sp>
          <p:nvSpPr>
            <p:cNvPr id="894" name="tx893"/>
            <p:cNvSpPr/>
            <p:nvPr/>
          </p:nvSpPr>
          <p:spPr>
            <a:xfrm>
              <a:off x="752488" y="4262297"/>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2500</a:t>
              </a:r>
            </a:p>
          </p:txBody>
        </p:sp>
        <p:sp>
          <p:nvSpPr>
            <p:cNvPr id="895" name="tx894"/>
            <p:cNvSpPr/>
            <p:nvPr/>
          </p:nvSpPr>
          <p:spPr>
            <a:xfrm>
              <a:off x="752488" y="4101349"/>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a:t>
              </a:r>
            </a:p>
          </p:txBody>
        </p:sp>
        <p:sp>
          <p:nvSpPr>
            <p:cNvPr id="896" name="tx895"/>
            <p:cNvSpPr/>
            <p:nvPr/>
          </p:nvSpPr>
          <p:spPr>
            <a:xfrm>
              <a:off x="752488" y="3940599"/>
              <a:ext cx="339030"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3500</a:t>
              </a:r>
            </a:p>
          </p:txBody>
        </p:sp>
        <p:sp>
          <p:nvSpPr>
            <p:cNvPr id="897" name="tx896"/>
            <p:cNvSpPr/>
            <p:nvPr/>
          </p:nvSpPr>
          <p:spPr>
            <a:xfrm>
              <a:off x="752488" y="378004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a:t>
              </a:r>
            </a:p>
          </p:txBody>
        </p:sp>
        <p:sp>
          <p:nvSpPr>
            <p:cNvPr id="898" name="tx897"/>
            <p:cNvSpPr/>
            <p:nvPr/>
          </p:nvSpPr>
          <p:spPr>
            <a:xfrm>
              <a:off x="752488" y="361929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4500</a:t>
              </a:r>
            </a:p>
          </p:txBody>
        </p:sp>
        <p:sp>
          <p:nvSpPr>
            <p:cNvPr id="899" name="tx898"/>
            <p:cNvSpPr/>
            <p:nvPr/>
          </p:nvSpPr>
          <p:spPr>
            <a:xfrm>
              <a:off x="752488" y="345854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900" name="tx899"/>
            <p:cNvSpPr/>
            <p:nvPr/>
          </p:nvSpPr>
          <p:spPr>
            <a:xfrm>
              <a:off x="752488" y="329779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5500</a:t>
              </a:r>
            </a:p>
          </p:txBody>
        </p:sp>
        <p:sp>
          <p:nvSpPr>
            <p:cNvPr id="901" name="tx900"/>
            <p:cNvSpPr/>
            <p:nvPr/>
          </p:nvSpPr>
          <p:spPr>
            <a:xfrm>
              <a:off x="752488" y="3137048"/>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a:t>
              </a:r>
            </a:p>
          </p:txBody>
        </p:sp>
        <p:sp>
          <p:nvSpPr>
            <p:cNvPr id="902" name="tx901"/>
            <p:cNvSpPr/>
            <p:nvPr/>
          </p:nvSpPr>
          <p:spPr>
            <a:xfrm>
              <a:off x="752488" y="297629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6500</a:t>
              </a:r>
            </a:p>
          </p:txBody>
        </p:sp>
        <p:sp>
          <p:nvSpPr>
            <p:cNvPr id="903" name="tx902"/>
            <p:cNvSpPr/>
            <p:nvPr/>
          </p:nvSpPr>
          <p:spPr>
            <a:xfrm>
              <a:off x="752488" y="281554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7000</a:t>
              </a:r>
            </a:p>
          </p:txBody>
        </p:sp>
        <p:sp>
          <p:nvSpPr>
            <p:cNvPr id="904" name="tx903"/>
            <p:cNvSpPr/>
            <p:nvPr/>
          </p:nvSpPr>
          <p:spPr>
            <a:xfrm>
              <a:off x="752488" y="265479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7500</a:t>
              </a:r>
            </a:p>
          </p:txBody>
        </p:sp>
        <p:sp>
          <p:nvSpPr>
            <p:cNvPr id="905" name="tx904"/>
            <p:cNvSpPr/>
            <p:nvPr/>
          </p:nvSpPr>
          <p:spPr>
            <a:xfrm>
              <a:off x="752488" y="249404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8000</a:t>
              </a:r>
            </a:p>
          </p:txBody>
        </p:sp>
        <p:sp>
          <p:nvSpPr>
            <p:cNvPr id="906" name="tx905"/>
            <p:cNvSpPr/>
            <p:nvPr/>
          </p:nvSpPr>
          <p:spPr>
            <a:xfrm>
              <a:off x="752488" y="2333299"/>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8500</a:t>
              </a:r>
            </a:p>
          </p:txBody>
        </p:sp>
        <p:sp>
          <p:nvSpPr>
            <p:cNvPr id="907" name="tx906"/>
            <p:cNvSpPr/>
            <p:nvPr/>
          </p:nvSpPr>
          <p:spPr>
            <a:xfrm>
              <a:off x="752488" y="217255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9000</a:t>
              </a:r>
            </a:p>
          </p:txBody>
        </p:sp>
        <p:sp>
          <p:nvSpPr>
            <p:cNvPr id="908" name="tx907"/>
            <p:cNvSpPr/>
            <p:nvPr/>
          </p:nvSpPr>
          <p:spPr>
            <a:xfrm>
              <a:off x="752488" y="201180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9500</a:t>
              </a:r>
            </a:p>
          </p:txBody>
        </p:sp>
        <p:sp>
          <p:nvSpPr>
            <p:cNvPr id="909" name="tx908"/>
            <p:cNvSpPr/>
            <p:nvPr/>
          </p:nvSpPr>
          <p:spPr>
            <a:xfrm>
              <a:off x="667730" y="1851050"/>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910" name="pl909"/>
            <p:cNvSpPr/>
            <p:nvPr/>
          </p:nvSpPr>
          <p:spPr>
            <a:xfrm>
              <a:off x="1274398" y="512280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911" name="tx910"/>
            <p:cNvSpPr/>
            <p:nvPr/>
          </p:nvSpPr>
          <p:spPr>
            <a:xfrm>
              <a:off x="4433678" y="5887911"/>
              <a:ext cx="100816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Month of onset</a:t>
              </a:r>
            </a:p>
          </p:txBody>
        </p:sp>
        <p:sp>
          <p:nvSpPr>
            <p:cNvPr id="912" name="tx911"/>
            <p:cNvSpPr/>
            <p:nvPr/>
          </p:nvSpPr>
          <p:spPr>
            <a:xfrm rot="-5400000">
              <a:off x="-687658" y="3229003"/>
              <a:ext cx="2244849"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Rubella cases (Lab+Epi+Clinical)</a:t>
              </a:r>
            </a:p>
          </p:txBody>
        </p:sp>
        <p:sp>
          <p:nvSpPr>
            <p:cNvPr id="913" name="rc912"/>
            <p:cNvSpPr/>
            <p:nvPr/>
          </p:nvSpPr>
          <p:spPr>
            <a:xfrm>
              <a:off x="7733484" y="1478279"/>
              <a:ext cx="867635" cy="1280159"/>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914" name="rc913"/>
            <p:cNvSpPr/>
            <p:nvPr/>
          </p:nvSpPr>
          <p:spPr>
            <a:xfrm>
              <a:off x="7870644" y="1615439"/>
              <a:ext cx="109727" cy="914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5" name="rc914"/>
            <p:cNvSpPr/>
            <p:nvPr/>
          </p:nvSpPr>
          <p:spPr>
            <a:xfrm>
              <a:off x="7870644" y="1798319"/>
              <a:ext cx="109727" cy="914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16" name="rc915"/>
            <p:cNvSpPr/>
            <p:nvPr/>
          </p:nvSpPr>
          <p:spPr>
            <a:xfrm>
              <a:off x="7870644" y="1981199"/>
              <a:ext cx="109727" cy="9144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917" name="rc916"/>
            <p:cNvSpPr/>
            <p:nvPr/>
          </p:nvSpPr>
          <p:spPr>
            <a:xfrm>
              <a:off x="7870644" y="2164079"/>
              <a:ext cx="109727" cy="9144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918" name="rc917"/>
            <p:cNvSpPr/>
            <p:nvPr/>
          </p:nvSpPr>
          <p:spPr>
            <a:xfrm>
              <a:off x="7870644" y="2346959"/>
              <a:ext cx="109727" cy="9143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919" name="rc918"/>
            <p:cNvSpPr/>
            <p:nvPr/>
          </p:nvSpPr>
          <p:spPr>
            <a:xfrm>
              <a:off x="7870644" y="2529839"/>
              <a:ext cx="109727" cy="9143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920" name="tx919"/>
            <p:cNvSpPr/>
            <p:nvPr/>
          </p:nvSpPr>
          <p:spPr>
            <a:xfrm>
              <a:off x="8117532" y="1606589"/>
              <a:ext cx="355550" cy="109140"/>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WPR</a:t>
              </a:r>
            </a:p>
          </p:txBody>
        </p:sp>
        <p:sp>
          <p:nvSpPr>
            <p:cNvPr id="921" name="tx920"/>
            <p:cNvSpPr/>
            <p:nvPr/>
          </p:nvSpPr>
          <p:spPr>
            <a:xfrm>
              <a:off x="8117532" y="1785897"/>
              <a:ext cx="415007"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SEAR</a:t>
              </a:r>
            </a:p>
          </p:txBody>
        </p:sp>
        <p:sp>
          <p:nvSpPr>
            <p:cNvPr id="922" name="tx921"/>
            <p:cNvSpPr/>
            <p:nvPr/>
          </p:nvSpPr>
          <p:spPr>
            <a:xfrm>
              <a:off x="8117532" y="1970563"/>
              <a:ext cx="321766" cy="110926"/>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EUR</a:t>
              </a:r>
            </a:p>
          </p:txBody>
        </p:sp>
        <p:sp>
          <p:nvSpPr>
            <p:cNvPr id="923" name="tx922"/>
            <p:cNvSpPr/>
            <p:nvPr/>
          </p:nvSpPr>
          <p:spPr>
            <a:xfrm>
              <a:off x="8117532" y="2155229"/>
              <a:ext cx="338658" cy="109140"/>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EMR</a:t>
              </a:r>
            </a:p>
          </p:txBody>
        </p:sp>
        <p:sp>
          <p:nvSpPr>
            <p:cNvPr id="924" name="tx923"/>
            <p:cNvSpPr/>
            <p:nvPr/>
          </p:nvSpPr>
          <p:spPr>
            <a:xfrm>
              <a:off x="8117532" y="2338109"/>
              <a:ext cx="338658" cy="109140"/>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AMR</a:t>
              </a:r>
            </a:p>
          </p:txBody>
        </p:sp>
        <p:sp>
          <p:nvSpPr>
            <p:cNvPr id="925" name="tx924"/>
            <p:cNvSpPr/>
            <p:nvPr/>
          </p:nvSpPr>
          <p:spPr>
            <a:xfrm>
              <a:off x="8117532" y="2520989"/>
              <a:ext cx="304800" cy="109140"/>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AFR</a:t>
              </a:r>
            </a:p>
          </p:txBody>
        </p:sp>
      </p:grpSp>
      <p:sp>
        <p:nvSpPr>
          <p:cNvPr id="926"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 - This is surveillance data, hence for the last month(s), the data may be incomplete.</a:t>
            </a:r>
          </a:p>
        </p:txBody>
      </p:sp>
      <p:sp>
        <p:nvSpPr>
          <p:cNvPr id="927"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Reported Cases per Million
(12M period)</a:t>
            </a:r>
          </a:p>
        </p:txBody>
      </p:sp>
      <p:pic>
        <p:nvPicPr>
          <p:cNvPr id="3" name="pic"/>
          <p:cNvPicPr/>
          <p:nvPr/>
        </p:nvPicPr>
        <p:blipFill>
          <a:blip r:embed="rId2" cstate="print"/>
          <a:stretch>
            <a:fillRect/>
          </a:stretch>
        </p:blipFill>
        <p:spPr>
          <a:xfrm>
            <a:off x="2756079" y="1295400"/>
            <a:ext cx="6309360" cy="3062796"/>
          </a:xfrm>
          <a:prstGeom prst="rect">
            <a:avLst/>
          </a:prstGeom>
        </p:spPr>
      </p:pic>
      <p:graphicFrame>
        <p:nvGraphicFramePr>
          <p:cNvPr id="4" name="Table 3"/>
          <p:cNvGraphicFramePr>
            <a:graphicFrameLocks noGrp="1"/>
          </p:cNvGraphicFramePr>
          <p:nvPr/>
        </p:nvGraphicFramePr>
        <p:xfrm>
          <a:off x="457200" y="1280160"/>
          <a:ext cx="2194560" cy="2286000"/>
        </p:xfrm>
        <a:graphic>
          <a:graphicData uri="http://schemas.openxmlformats.org/drawingml/2006/table">
            <a:tbl>
              <a:tblPr/>
              <a:tblGrid>
                <a:gridCol w="914400">
                  <a:extLst>
                    <a:ext uri="{9D8B030D-6E8A-4147-A177-3AD203B41FA5}">
                      <a16:colId xmlns:a16="http://schemas.microsoft.com/office/drawing/2014/main" xmlns="" val="20000"/>
                    </a:ext>
                  </a:extLst>
                </a:gridCol>
                <a:gridCol w="640080">
                  <a:extLst>
                    <a:ext uri="{9D8B030D-6E8A-4147-A177-3AD203B41FA5}">
                      <a16:colId xmlns:a16="http://schemas.microsoft.com/office/drawing/2014/main" xmlns="" val="20001"/>
                    </a:ext>
                  </a:extLst>
                </a:gridCol>
                <a:gridCol w="640080">
                  <a:extLst>
                    <a:ext uri="{9D8B030D-6E8A-4147-A177-3AD203B41FA5}">
                      <a16:colId xmlns:a16="http://schemas.microsoft.com/office/drawing/2014/main" xmlns="" val="20002"/>
                    </a:ext>
                  </a:extLst>
                </a:gridCol>
              </a:tblGrid>
              <a:tr h="228600">
                <a:tc gridSpan="3">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Rate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China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31717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22.600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India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2930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2.210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Japan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2369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18.540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Nigeria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1681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9.040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South Africa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1150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20.530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Pakistan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1061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5.490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Indonesia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635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2.430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DR Congo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354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4.500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Uganda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334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8.050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Poland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310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8.110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bl>
          </a:graphicData>
        </a:graphic>
      </p:graphicFrame>
      <p:graphicFrame>
        <p:nvGraphicFramePr>
          <p:cNvPr id="5" name="Table 4"/>
          <p:cNvGraphicFramePr>
            <a:graphicFrameLocks noGrp="1"/>
          </p:cNvGraphicFramePr>
          <p:nvPr/>
        </p:nvGraphicFramePr>
        <p:xfrm>
          <a:off x="457200" y="4114800"/>
          <a:ext cx="2194560" cy="1569720"/>
        </p:xfrm>
        <a:graphic>
          <a:graphicData uri="http://schemas.openxmlformats.org/drawingml/2006/table">
            <a:tbl>
              <a:tblPr/>
              <a:tblGrid>
                <a:gridCol w="914400">
                  <a:extLst>
                    <a:ext uri="{9D8B030D-6E8A-4147-A177-3AD203B41FA5}">
                      <a16:colId xmlns:a16="http://schemas.microsoft.com/office/drawing/2014/main" xmlns="" val="20000"/>
                    </a:ext>
                  </a:extLst>
                </a:gridCol>
                <a:gridCol w="640080">
                  <a:extLst>
                    <a:ext uri="{9D8B030D-6E8A-4147-A177-3AD203B41FA5}">
                      <a16:colId xmlns:a16="http://schemas.microsoft.com/office/drawing/2014/main" xmlns="" val="20001"/>
                    </a:ext>
                  </a:extLst>
                </a:gridCol>
                <a:gridCol w="640080">
                  <a:extLst>
                    <a:ext uri="{9D8B030D-6E8A-4147-A177-3AD203B41FA5}">
                      <a16:colId xmlns:a16="http://schemas.microsoft.com/office/drawing/2014/main" xmlns="" val="20002"/>
                    </a:ext>
                  </a:extLst>
                </a:gridCol>
              </a:tblGrid>
              <a:tr h="228600">
                <a:tc gridSpan="3">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Country</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Rate</a:t>
                      </a:r>
                    </a:p>
                  </a:txBody>
                  <a:tcPr marL="0" marR="0" marT="0" marB="0" anchor="ctr">
                    <a:lnL w="25400" cap="flat" cmpd="sng" algn="ctr">
                      <a:solidFill>
                        <a:srgbClr val="000000">
                          <a:alpha val="100000"/>
                        </a:srgbClr>
                      </a:solidFill>
                      <a:prstDash val="solid"/>
                    </a:lnL>
                    <a:lnR w="25400" cap="flat" cmpd="sng" algn="ctr">
                      <a:solidFill>
                        <a:srgbClr val="000000">
                          <a:alpha val="100000"/>
                        </a:srgbClr>
                      </a:solidFill>
                      <a:prstDash val="solid"/>
                    </a:lnR>
                    <a:lnT w="25400" cap="flat" cmpd="sng" algn="ctr">
                      <a:solidFill>
                        <a:srgbClr val="000000">
                          <a:alpha val="100000"/>
                        </a:srgbClr>
                      </a:solidFill>
                      <a:prstDash val="solid"/>
                    </a:lnT>
                    <a:lnB w="254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Central African Republic</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000000"/>
                      </a:solidFill>
                      <a:prstDash val="solid"/>
                      <a:round/>
                      <a:headEnd type="none" w="med" len="med"/>
                      <a:tailEnd type="none" w="med" len="med"/>
                    </a:lnT>
                    <a:lnB w="254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178</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000000"/>
                      </a:solidFill>
                      <a:prstDash val="solid"/>
                      <a:round/>
                      <a:headEnd type="none" w="med" len="med"/>
                      <a:tailEnd type="none" w="med" len="med"/>
                    </a:lnT>
                    <a:lnB w="254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38.740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000000"/>
                      </a:solidFill>
                      <a:prstDash val="solid"/>
                      <a:round/>
                      <a:headEnd type="none" w="med" len="med"/>
                      <a:tailEnd type="none" w="med" len="med"/>
                    </a:lnT>
                    <a:lnB w="254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Timor-Leste</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18</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14.190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United Arab Emirates</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107</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11.540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Tunisia</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120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10.520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182880">
                <a:tc>
                  <a:txBody>
                    <a:bodyPr/>
                    <a:lstStyle/>
                    <a:p>
                      <a:pPr marL="63500" marR="63500" algn="l">
                        <a:spcBef>
                          <a:spcPts val="200"/>
                        </a:spcBef>
                        <a:spcAft>
                          <a:spcPts val="200"/>
                        </a:spcAft>
                        <a:buNone/>
                      </a:pPr>
                      <a:r>
                        <a:rPr sz="800">
                          <a:solidFill>
                            <a:srgbClr val="111111">
                              <a:alpha val="100000"/>
                            </a:srgbClr>
                          </a:solidFill>
                          <a:latin typeface="Arial"/>
                          <a:cs typeface="Arial"/>
                        </a:rPr>
                        <a:t>Liberia</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tc>
                  <a:txBody>
                    <a:bodyPr/>
                    <a:lstStyle/>
                    <a:p>
                      <a:pPr marL="63500" marR="63500" algn="l">
                        <a:spcBef>
                          <a:spcPts val="200"/>
                        </a:spcBef>
                        <a:spcAft>
                          <a:spcPts val="200"/>
                        </a:spcAft>
                        <a:buNone/>
                      </a:pPr>
                      <a:r>
                        <a:rPr sz="800">
                          <a:solidFill>
                            <a:srgbClr val="111111">
                              <a:alpha val="100000"/>
                            </a:srgbClr>
                          </a:solidFill>
                          <a:latin typeface="Arial"/>
                          <a:cs typeface="Arial"/>
                        </a:rPr>
                        <a:t>39</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8.450</a:t>
                      </a:r>
                    </a:p>
                  </a:txBody>
                  <a:tcPr marL="0" marR="0" marT="0" marB="0" anchor="ctr">
                    <a:lnL w="25400" cap="flat" cmpd="sng" algn="ctr">
                      <a:solidFill>
                        <a:srgbClr val="555555">
                          <a:alpha val="100000"/>
                        </a:srgbClr>
                      </a:solidFill>
                      <a:prstDash val="solid"/>
                    </a:lnL>
                    <a:lnR w="25400" cap="flat" cmpd="sng" algn="ctr">
                      <a:solidFill>
                        <a:srgbClr val="555555">
                          <a:alpha val="100000"/>
                        </a:srgbClr>
                      </a:solidFill>
                      <a:prstDash val="solid"/>
                    </a:lnR>
                    <a:lnT w="25400" cap="flat" cmpd="sng" algn="ctr">
                      <a:solidFill>
                        <a:srgbClr val="555555">
                          <a:alpha val="100000"/>
                        </a:srgbClr>
                      </a:solidFill>
                      <a:prstDash val="solid"/>
                    </a:lnT>
                    <a:lnB w="254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bl>
          </a:graphicData>
        </a:graphic>
      </p:graphicFrame>
      <p:sp>
        <p:nvSpPr>
          <p:cNvPr id="6"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lnSpcReduction="20000"/>
          </a:bodyPr>
          <a:lstStyle/>
          <a:p>
            <a:r>
              <a:t>Notes: Based on data received 2020-01 and covering the period between 2018-12 and 2019-11 - Incidence: Number of cases / population* * 1,000,000 - * World population prospects, 2017 revision - ** Countries with the highest number of cases for the period - *** Countries with the highest incidence rates (excluding those already listed in the table above)</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AFR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391414"/>
              <a:ext cx="152345" cy="1236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355042"/>
              <a:ext cx="152345" cy="3637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355042"/>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2254654"/>
              <a:ext cx="152345" cy="260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2029145"/>
              <a:ext cx="152345" cy="22550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2013141"/>
              <a:ext cx="152345" cy="160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2196458"/>
              <a:ext cx="152345" cy="3186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1984043"/>
              <a:ext cx="152345" cy="21241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1981133"/>
              <a:ext cx="152345" cy="2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1988408"/>
              <a:ext cx="152345" cy="5266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1697428"/>
              <a:ext cx="152345" cy="29097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1684334"/>
              <a:ext cx="152345" cy="130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2195003"/>
              <a:ext cx="152345" cy="3200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1981133"/>
              <a:ext cx="152345" cy="213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1972404"/>
              <a:ext cx="152345" cy="8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283752"/>
              <a:ext cx="152345" cy="2313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008776"/>
              <a:ext cx="152345" cy="27497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2001502"/>
              <a:ext cx="152345" cy="7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365226"/>
              <a:ext cx="152345" cy="1498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145537"/>
              <a:ext cx="152345" cy="21968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2133897"/>
              <a:ext cx="152345" cy="11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279387"/>
              <a:ext cx="152345" cy="2356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195003"/>
              <a:ext cx="152345" cy="8438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2183364"/>
              <a:ext cx="152345" cy="11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2247379"/>
              <a:ext cx="152345" cy="2677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2171725"/>
              <a:ext cx="152345" cy="7565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2167360"/>
              <a:ext cx="152345" cy="4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2304120"/>
              <a:ext cx="152345" cy="2109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2257564"/>
              <a:ext cx="152345" cy="465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2253199"/>
              <a:ext cx="152345" cy="43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2267748"/>
              <a:ext cx="152345" cy="247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2219736"/>
              <a:ext cx="152345" cy="4801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2213917"/>
              <a:ext cx="152345" cy="5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283752"/>
              <a:ext cx="152345" cy="2313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238650"/>
              <a:ext cx="152345" cy="4510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232830"/>
              <a:ext cx="152345" cy="5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355042"/>
              <a:ext cx="152345" cy="1600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270658"/>
              <a:ext cx="152345" cy="8438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2270658"/>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192093"/>
              <a:ext cx="152345" cy="322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128078"/>
              <a:ext cx="152345" cy="6401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2119348"/>
              <a:ext cx="152345" cy="8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1984043"/>
              <a:ext cx="152345" cy="5310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1914208"/>
              <a:ext cx="152345" cy="6983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1898204"/>
              <a:ext cx="152345" cy="160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1559213"/>
              <a:ext cx="152345" cy="9558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1495197"/>
              <a:ext cx="152345" cy="6401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1485013"/>
              <a:ext cx="152345" cy="101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1679969"/>
              <a:ext cx="152345" cy="8351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1597040"/>
              <a:ext cx="152345" cy="8292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1589766"/>
              <a:ext cx="152345" cy="72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2088796"/>
              <a:ext cx="152345" cy="4262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1992772"/>
              <a:ext cx="152345" cy="9602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1982588"/>
              <a:ext cx="152345" cy="101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192093"/>
              <a:ext cx="152345" cy="322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064062"/>
              <a:ext cx="152345" cy="12803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2055333"/>
              <a:ext cx="152345" cy="87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151356"/>
              <a:ext cx="152345" cy="3637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071337"/>
              <a:ext cx="152345" cy="8001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2059698"/>
              <a:ext cx="152345" cy="11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184819"/>
              <a:ext cx="152345" cy="3302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116439"/>
              <a:ext cx="152345" cy="683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103344"/>
              <a:ext cx="152345" cy="130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059698"/>
              <a:ext cx="152345" cy="4553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1991317"/>
              <a:ext cx="152345" cy="683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1988408"/>
              <a:ext cx="152345" cy="2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1838553"/>
              <a:ext cx="152345" cy="6765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1786177"/>
              <a:ext cx="152345" cy="523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1780357"/>
              <a:ext cx="152345" cy="581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119348"/>
              <a:ext cx="152345" cy="3957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085886"/>
              <a:ext cx="152345" cy="3346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082976"/>
              <a:ext cx="152345" cy="29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491802"/>
              <a:ext cx="152345" cy="232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487437"/>
              <a:ext cx="152345" cy="436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487437"/>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2224101"/>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1933121"/>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091519" y="1642142"/>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7" name="pl86"/>
            <p:cNvSpPr/>
            <p:nvPr/>
          </p:nvSpPr>
          <p:spPr>
            <a:xfrm>
              <a:off x="1091519" y="1351162"/>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8" name="rc87"/>
            <p:cNvSpPr/>
            <p:nvPr/>
          </p:nvSpPr>
          <p:spPr>
            <a:xfrm>
              <a:off x="1280427" y="2391414"/>
              <a:ext cx="152345" cy="1236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280427" y="2355042"/>
              <a:ext cx="152345" cy="363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280427" y="2355042"/>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463241" y="2254654"/>
              <a:ext cx="152345" cy="260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463241" y="2029145"/>
              <a:ext cx="152345" cy="2255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463241" y="2013141"/>
              <a:ext cx="152345" cy="16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646056" y="2196458"/>
              <a:ext cx="152345" cy="3186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646056" y="1984043"/>
              <a:ext cx="152345" cy="2124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646056" y="1981133"/>
              <a:ext cx="152345" cy="29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828870" y="1988408"/>
              <a:ext cx="152345" cy="526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1828870" y="1697428"/>
              <a:ext cx="152345" cy="2909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1828870" y="1684334"/>
              <a:ext cx="152345" cy="130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011684" y="2195003"/>
              <a:ext cx="152345" cy="3200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011684" y="1981133"/>
              <a:ext cx="152345" cy="2138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011684" y="1972404"/>
              <a:ext cx="152345" cy="87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194499" y="2283752"/>
              <a:ext cx="152345" cy="2313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194499" y="2008776"/>
              <a:ext cx="152345" cy="2749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194499" y="2001502"/>
              <a:ext cx="152345" cy="72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377313" y="2365226"/>
              <a:ext cx="152345" cy="149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377313" y="2145537"/>
              <a:ext cx="152345" cy="2196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377313" y="2133897"/>
              <a:ext cx="152345" cy="116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0128" y="2279387"/>
              <a:ext cx="152345" cy="2356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0128" y="2195003"/>
              <a:ext cx="152345" cy="843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0128" y="2183364"/>
              <a:ext cx="152345" cy="116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742942" y="2247379"/>
              <a:ext cx="152345" cy="2677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742942" y="2171725"/>
              <a:ext cx="152345" cy="756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742942" y="2167360"/>
              <a:ext cx="152345" cy="43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925756" y="2304120"/>
              <a:ext cx="152345" cy="2109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925756" y="2257564"/>
              <a:ext cx="152345" cy="4655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925756" y="2253199"/>
              <a:ext cx="152345" cy="43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3108571" y="2267748"/>
              <a:ext cx="152345" cy="2473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108571" y="2219736"/>
              <a:ext cx="152345" cy="480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108571" y="2213917"/>
              <a:ext cx="152345" cy="58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291385" y="2283752"/>
              <a:ext cx="152345" cy="2313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291385" y="2238650"/>
              <a:ext cx="152345" cy="451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291385" y="2232830"/>
              <a:ext cx="152345" cy="58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474200" y="2355042"/>
              <a:ext cx="152345" cy="1600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474200" y="2270658"/>
              <a:ext cx="152345" cy="843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474200" y="2270658"/>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657014" y="2192093"/>
              <a:ext cx="152345" cy="322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657014" y="2128078"/>
              <a:ext cx="152345" cy="640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657014" y="2119348"/>
              <a:ext cx="152345" cy="87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839828" y="1984043"/>
              <a:ext cx="152345" cy="53103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839828" y="1914208"/>
              <a:ext cx="152345" cy="6983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839828" y="1898204"/>
              <a:ext cx="152345" cy="160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4022643" y="1559213"/>
              <a:ext cx="152345" cy="9558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4022643" y="1495197"/>
              <a:ext cx="152345" cy="640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022643" y="1485013"/>
              <a:ext cx="152345" cy="10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205457" y="1679969"/>
              <a:ext cx="152345" cy="8351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205457" y="1597040"/>
              <a:ext cx="152345" cy="829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205457" y="1589766"/>
              <a:ext cx="152345" cy="72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388272" y="2088796"/>
              <a:ext cx="152345" cy="4262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388272" y="1992772"/>
              <a:ext cx="152345" cy="960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388272" y="1982588"/>
              <a:ext cx="152345" cy="101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571086" y="2192093"/>
              <a:ext cx="152345" cy="322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571086" y="2064062"/>
              <a:ext cx="152345" cy="12803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571086" y="2055333"/>
              <a:ext cx="152345" cy="87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753900" y="2151356"/>
              <a:ext cx="152345" cy="3637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753900" y="2071337"/>
              <a:ext cx="152345" cy="8001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753900" y="2059698"/>
              <a:ext cx="152345" cy="116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936715" y="2184819"/>
              <a:ext cx="152345" cy="3302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936715" y="2116439"/>
              <a:ext cx="152345" cy="683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936715" y="2103344"/>
              <a:ext cx="152345" cy="1309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5119529" y="2059698"/>
              <a:ext cx="152345" cy="45538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5119529" y="1991317"/>
              <a:ext cx="152345" cy="683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119529" y="1988408"/>
              <a:ext cx="152345" cy="29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302344" y="1838553"/>
              <a:ext cx="152345" cy="6765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302344" y="1786177"/>
              <a:ext cx="152345" cy="523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302344" y="1780357"/>
              <a:ext cx="152345" cy="58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485158" y="2119348"/>
              <a:ext cx="152345" cy="3957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485158" y="2085886"/>
              <a:ext cx="152345" cy="334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485158" y="2082976"/>
              <a:ext cx="152345" cy="29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667973" y="2491802"/>
              <a:ext cx="152345" cy="232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667973" y="2487437"/>
              <a:ext cx="152345" cy="436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667973" y="2487437"/>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pl165"/>
            <p:cNvSpPr/>
            <p:nvPr/>
          </p:nvSpPr>
          <p:spPr>
            <a:xfrm>
              <a:off x="1091518" y="1351162"/>
              <a:ext cx="0" cy="1163918"/>
            </a:xfrm>
            <a:custGeom>
              <a:avLst/>
              <a:gdLst/>
              <a:ahLst/>
              <a:cxnLst/>
              <a:rect l="0" t="0" r="0" b="0"/>
              <a:pathLst>
                <a:path h="1163918">
                  <a:moveTo>
                    <a:pt x="0" y="1163918"/>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1000078" y="222410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000078" y="193312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1000078" y="164214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1000078" y="135116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2" name="tx171"/>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3" name="tx172"/>
            <p:cNvSpPr/>
            <p:nvPr/>
          </p:nvSpPr>
          <p:spPr>
            <a:xfrm>
              <a:off x="654366" y="216734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74" name="tx173"/>
            <p:cNvSpPr/>
            <p:nvPr/>
          </p:nvSpPr>
          <p:spPr>
            <a:xfrm>
              <a:off x="654366" y="187636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175" name="tx174"/>
            <p:cNvSpPr/>
            <p:nvPr/>
          </p:nvSpPr>
          <p:spPr>
            <a:xfrm>
              <a:off x="654366" y="158538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176" name="tx175"/>
            <p:cNvSpPr/>
            <p:nvPr/>
          </p:nvSpPr>
          <p:spPr>
            <a:xfrm>
              <a:off x="654366" y="129440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a:t>
              </a:r>
            </a:p>
          </p:txBody>
        </p:sp>
        <p:sp>
          <p:nvSpPr>
            <p:cNvPr id="177" name="pl176"/>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1" name="pl200"/>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2" name="pl201"/>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3" name="pl202"/>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4" name="tx203"/>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05" name="tx204"/>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6" name="tx205"/>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7" name="tx206"/>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8" name="tx207"/>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9" name="tx208"/>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10" name="tx209"/>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11" name="tx210"/>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12" name="tx211"/>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3" name="tx212"/>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14" name="tx213"/>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5" name="tx214"/>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6" name="tx215"/>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7" name="tx216"/>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8" name="tx217"/>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9" name="tx218"/>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20" name="tx219"/>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21" name="tx220"/>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22" name="tx221"/>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3" name="tx222"/>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24" name="tx223"/>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5" name="tx224"/>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6" name="tx225"/>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7" name="tx226"/>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8" name="tx227"/>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9" name="tx228"/>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30" name="pl229"/>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31" name="rc230"/>
            <p:cNvSpPr/>
            <p:nvPr/>
          </p:nvSpPr>
          <p:spPr>
            <a:xfrm>
              <a:off x="822798" y="3287631"/>
              <a:ext cx="5424679" cy="324729"/>
            </a:xfrm>
            <a:prstGeom prst="rect">
              <a:avLst/>
            </a:prstGeom>
            <a:solidFill>
              <a:srgbClr val="FFFFFF">
                <a:alpha val="100000"/>
              </a:srgbClr>
            </a:solidFill>
          </p:spPr>
          <p:txBody>
            <a:bodyPr/>
            <a:lstStyle/>
            <a:p>
              <a:endParaRPr/>
            </a:p>
          </p:txBody>
        </p:sp>
        <p:sp>
          <p:nvSpPr>
            <p:cNvPr id="232" name="rc231"/>
            <p:cNvSpPr/>
            <p:nvPr/>
          </p:nvSpPr>
          <p:spPr>
            <a:xfrm>
              <a:off x="932526" y="3488243"/>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2722464" y="3488243"/>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4512403" y="3488243"/>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35" name="tx234"/>
            <p:cNvSpPr/>
            <p:nvPr/>
          </p:nvSpPr>
          <p:spPr>
            <a:xfrm>
              <a:off x="1130036" y="3477790"/>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36" name="tx235"/>
            <p:cNvSpPr/>
            <p:nvPr/>
          </p:nvSpPr>
          <p:spPr>
            <a:xfrm>
              <a:off x="2919975" y="3379436"/>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37" name="tx236"/>
            <p:cNvSpPr/>
            <p:nvPr/>
          </p:nvSpPr>
          <p:spPr>
            <a:xfrm>
              <a:off x="2919975" y="3524153"/>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38" name="tx237"/>
            <p:cNvSpPr/>
            <p:nvPr/>
          </p:nvSpPr>
          <p:spPr>
            <a:xfrm>
              <a:off x="4709913" y="3379436"/>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39" name="tx238"/>
            <p:cNvSpPr/>
            <p:nvPr/>
          </p:nvSpPr>
          <p:spPr>
            <a:xfrm>
              <a:off x="4709913" y="3524153"/>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40" name="tx239"/>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41" name="tx240"/>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42" name="tx241"/>
            <p:cNvSpPr/>
            <p:nvPr/>
          </p:nvSpPr>
          <p:spPr>
            <a:xfrm rot="-5400000">
              <a:off x="70152" y="1831893"/>
              <a:ext cx="741133"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(IgM+ only)</a:t>
              </a:r>
            </a:p>
          </p:txBody>
        </p:sp>
        <p:sp>
          <p:nvSpPr>
            <p:cNvPr id="243" name="tx242"/>
            <p:cNvSpPr/>
            <p:nvPr/>
          </p:nvSpPr>
          <p:spPr>
            <a:xfrm>
              <a:off x="1584376" y="1107272"/>
              <a:ext cx="4114806"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AFR Rubella Case Distribution (January 2018-December 2019)</a:t>
              </a:r>
            </a:p>
          </p:txBody>
        </p:sp>
      </p:grpSp>
      <p:grpSp>
        <p:nvGrpSpPr>
          <p:cNvPr id="244" name="grp1"/>
          <p:cNvGrpSpPr/>
          <p:nvPr/>
        </p:nvGrpSpPr>
        <p:grpSpPr>
          <a:xfrm>
            <a:off x="359998" y="3854032"/>
            <a:ext cx="6014922" cy="2319986"/>
            <a:chOff x="359998" y="3854032"/>
            <a:chExt cx="6014922" cy="2319986"/>
          </a:xfrm>
        </p:grpSpPr>
        <p:sp>
          <p:nvSpPr>
            <p:cNvPr id="245"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46" name="rc4"/>
            <p:cNvSpPr/>
            <p:nvPr/>
          </p:nvSpPr>
          <p:spPr>
            <a:xfrm>
              <a:off x="1280427" y="5244179"/>
              <a:ext cx="33733" cy="1983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7" name="rc5"/>
            <p:cNvSpPr/>
            <p:nvPr/>
          </p:nvSpPr>
          <p:spPr>
            <a:xfrm>
              <a:off x="1314160" y="5320695"/>
              <a:ext cx="33733" cy="1218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8" name="rc6"/>
            <p:cNvSpPr/>
            <p:nvPr/>
          </p:nvSpPr>
          <p:spPr>
            <a:xfrm>
              <a:off x="1381628" y="5002136"/>
              <a:ext cx="33733" cy="4403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9" name="rc7"/>
            <p:cNvSpPr/>
            <p:nvPr/>
          </p:nvSpPr>
          <p:spPr>
            <a:xfrm>
              <a:off x="1415361" y="5339434"/>
              <a:ext cx="33733" cy="103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0" name="rc8"/>
            <p:cNvSpPr/>
            <p:nvPr/>
          </p:nvSpPr>
          <p:spPr>
            <a:xfrm>
              <a:off x="1482828" y="4900634"/>
              <a:ext cx="33733" cy="5418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1" name="rc9"/>
            <p:cNvSpPr/>
            <p:nvPr/>
          </p:nvSpPr>
          <p:spPr>
            <a:xfrm>
              <a:off x="1516562" y="5383158"/>
              <a:ext cx="33733" cy="593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2" name="rc10"/>
            <p:cNvSpPr/>
            <p:nvPr/>
          </p:nvSpPr>
          <p:spPr>
            <a:xfrm>
              <a:off x="1584029" y="4683577"/>
              <a:ext cx="33733" cy="7589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3" name="rc11"/>
            <p:cNvSpPr/>
            <p:nvPr/>
          </p:nvSpPr>
          <p:spPr>
            <a:xfrm>
              <a:off x="1617763" y="5362858"/>
              <a:ext cx="33733" cy="796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4" name="rc12"/>
            <p:cNvSpPr/>
            <p:nvPr/>
          </p:nvSpPr>
          <p:spPr>
            <a:xfrm>
              <a:off x="1685230" y="4541474"/>
              <a:ext cx="33733" cy="9010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5" name="rc13"/>
            <p:cNvSpPr/>
            <p:nvPr/>
          </p:nvSpPr>
          <p:spPr>
            <a:xfrm>
              <a:off x="1718964" y="5323819"/>
              <a:ext cx="33733" cy="1186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6" name="rc14"/>
            <p:cNvSpPr/>
            <p:nvPr/>
          </p:nvSpPr>
          <p:spPr>
            <a:xfrm>
              <a:off x="1786431" y="4591444"/>
              <a:ext cx="33733" cy="8510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7" name="rc15"/>
            <p:cNvSpPr/>
            <p:nvPr/>
          </p:nvSpPr>
          <p:spPr>
            <a:xfrm>
              <a:off x="1820164" y="5358173"/>
              <a:ext cx="33733" cy="84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16"/>
            <p:cNvSpPr/>
            <p:nvPr/>
          </p:nvSpPr>
          <p:spPr>
            <a:xfrm>
              <a:off x="1887632" y="4811625"/>
              <a:ext cx="33733" cy="6308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17"/>
            <p:cNvSpPr/>
            <p:nvPr/>
          </p:nvSpPr>
          <p:spPr>
            <a:xfrm>
              <a:off x="1921365" y="5358173"/>
              <a:ext cx="33733" cy="843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0" name="rc18"/>
            <p:cNvSpPr/>
            <p:nvPr/>
          </p:nvSpPr>
          <p:spPr>
            <a:xfrm>
              <a:off x="1988833" y="4999013"/>
              <a:ext cx="33733" cy="443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1" name="rc19"/>
            <p:cNvSpPr/>
            <p:nvPr/>
          </p:nvSpPr>
          <p:spPr>
            <a:xfrm>
              <a:off x="2022566" y="5361296"/>
              <a:ext cx="33733" cy="812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2" name="rc20"/>
            <p:cNvSpPr/>
            <p:nvPr/>
          </p:nvSpPr>
          <p:spPr>
            <a:xfrm>
              <a:off x="2090033" y="5122377"/>
              <a:ext cx="33733" cy="3201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3" name="rc21"/>
            <p:cNvSpPr/>
            <p:nvPr/>
          </p:nvSpPr>
          <p:spPr>
            <a:xfrm>
              <a:off x="2123767" y="5398774"/>
              <a:ext cx="33733" cy="437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4" name="rc22"/>
            <p:cNvSpPr/>
            <p:nvPr/>
          </p:nvSpPr>
          <p:spPr>
            <a:xfrm>
              <a:off x="2191234" y="5237932"/>
              <a:ext cx="33733" cy="2045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5" name="rc23"/>
            <p:cNvSpPr/>
            <p:nvPr/>
          </p:nvSpPr>
          <p:spPr>
            <a:xfrm>
              <a:off x="2224968" y="5400335"/>
              <a:ext cx="33733" cy="421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6" name="rc24"/>
            <p:cNvSpPr/>
            <p:nvPr/>
          </p:nvSpPr>
          <p:spPr>
            <a:xfrm>
              <a:off x="2292435" y="5275410"/>
              <a:ext cx="33733" cy="1670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7" name="rc25"/>
            <p:cNvSpPr/>
            <p:nvPr/>
          </p:nvSpPr>
          <p:spPr>
            <a:xfrm>
              <a:off x="2326169" y="5419074"/>
              <a:ext cx="33733" cy="234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8" name="rc26"/>
            <p:cNvSpPr/>
            <p:nvPr/>
          </p:nvSpPr>
          <p:spPr>
            <a:xfrm>
              <a:off x="2393636" y="5331626"/>
              <a:ext cx="33733" cy="11087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9" name="rc27"/>
            <p:cNvSpPr/>
            <p:nvPr/>
          </p:nvSpPr>
          <p:spPr>
            <a:xfrm>
              <a:off x="2427370" y="5419074"/>
              <a:ext cx="33733" cy="234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0" name="rc28"/>
            <p:cNvSpPr/>
            <p:nvPr/>
          </p:nvSpPr>
          <p:spPr>
            <a:xfrm>
              <a:off x="2494837" y="5337873"/>
              <a:ext cx="33733" cy="1046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1" name="rc29"/>
            <p:cNvSpPr/>
            <p:nvPr/>
          </p:nvSpPr>
          <p:spPr>
            <a:xfrm>
              <a:off x="2528570" y="5408143"/>
              <a:ext cx="33733" cy="343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2" name="rc30"/>
            <p:cNvSpPr/>
            <p:nvPr/>
          </p:nvSpPr>
          <p:spPr>
            <a:xfrm>
              <a:off x="2596038" y="5373789"/>
              <a:ext cx="33733" cy="687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3" name="rc31"/>
            <p:cNvSpPr/>
            <p:nvPr/>
          </p:nvSpPr>
          <p:spPr>
            <a:xfrm>
              <a:off x="2629771" y="5419074"/>
              <a:ext cx="33733" cy="234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4" name="rc32"/>
            <p:cNvSpPr/>
            <p:nvPr/>
          </p:nvSpPr>
          <p:spPr>
            <a:xfrm>
              <a:off x="2697238" y="5389404"/>
              <a:ext cx="33733" cy="530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5" name="rc33"/>
            <p:cNvSpPr/>
            <p:nvPr/>
          </p:nvSpPr>
          <p:spPr>
            <a:xfrm>
              <a:off x="2730972" y="5430005"/>
              <a:ext cx="33733" cy="124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6" name="rc34"/>
            <p:cNvSpPr/>
            <p:nvPr/>
          </p:nvSpPr>
          <p:spPr>
            <a:xfrm>
              <a:off x="2798439" y="5387843"/>
              <a:ext cx="33733" cy="546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7" name="rc35"/>
            <p:cNvSpPr/>
            <p:nvPr/>
          </p:nvSpPr>
          <p:spPr>
            <a:xfrm>
              <a:off x="2832173" y="5433128"/>
              <a:ext cx="33733" cy="93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8" name="rc36"/>
            <p:cNvSpPr/>
            <p:nvPr/>
          </p:nvSpPr>
          <p:spPr>
            <a:xfrm>
              <a:off x="2899640" y="5414389"/>
              <a:ext cx="33733" cy="28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9" name="rc37"/>
            <p:cNvSpPr/>
            <p:nvPr/>
          </p:nvSpPr>
          <p:spPr>
            <a:xfrm>
              <a:off x="2933374"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38"/>
            <p:cNvSpPr/>
            <p:nvPr/>
          </p:nvSpPr>
          <p:spPr>
            <a:xfrm>
              <a:off x="3000841" y="5411266"/>
              <a:ext cx="33733" cy="312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39"/>
            <p:cNvSpPr/>
            <p:nvPr/>
          </p:nvSpPr>
          <p:spPr>
            <a:xfrm>
              <a:off x="3034575" y="5431567"/>
              <a:ext cx="33733" cy="109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2" name="rc40"/>
            <p:cNvSpPr/>
            <p:nvPr/>
          </p:nvSpPr>
          <p:spPr>
            <a:xfrm>
              <a:off x="3102042" y="5422197"/>
              <a:ext cx="33733" cy="20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3" name="rc41"/>
            <p:cNvSpPr/>
            <p:nvPr/>
          </p:nvSpPr>
          <p:spPr>
            <a:xfrm>
              <a:off x="3135775" y="5430005"/>
              <a:ext cx="33733" cy="124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4" name="rc42"/>
            <p:cNvSpPr/>
            <p:nvPr/>
          </p:nvSpPr>
          <p:spPr>
            <a:xfrm>
              <a:off x="3203243" y="5425320"/>
              <a:ext cx="33733" cy="171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43"/>
            <p:cNvSpPr/>
            <p:nvPr/>
          </p:nvSpPr>
          <p:spPr>
            <a:xfrm>
              <a:off x="3236976" y="5434690"/>
              <a:ext cx="33733" cy="78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6" name="rc44"/>
            <p:cNvSpPr/>
            <p:nvPr/>
          </p:nvSpPr>
          <p:spPr>
            <a:xfrm>
              <a:off x="3304443" y="5425320"/>
              <a:ext cx="33733" cy="171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7" name="rc45"/>
            <p:cNvSpPr/>
            <p:nvPr/>
          </p:nvSpPr>
          <p:spPr>
            <a:xfrm>
              <a:off x="3338177" y="5437813"/>
              <a:ext cx="33733" cy="4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46"/>
            <p:cNvSpPr/>
            <p:nvPr/>
          </p:nvSpPr>
          <p:spPr>
            <a:xfrm>
              <a:off x="3405644" y="5433128"/>
              <a:ext cx="33733" cy="9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47"/>
            <p:cNvSpPr/>
            <p:nvPr/>
          </p:nvSpPr>
          <p:spPr>
            <a:xfrm>
              <a:off x="3439378" y="5436251"/>
              <a:ext cx="33733" cy="6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0" name="rc48"/>
            <p:cNvSpPr/>
            <p:nvPr/>
          </p:nvSpPr>
          <p:spPr>
            <a:xfrm>
              <a:off x="3506845" y="5426882"/>
              <a:ext cx="33733" cy="15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49"/>
            <p:cNvSpPr/>
            <p:nvPr/>
          </p:nvSpPr>
          <p:spPr>
            <a:xfrm>
              <a:off x="3540579" y="5436251"/>
              <a:ext cx="33733" cy="6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50"/>
            <p:cNvSpPr/>
            <p:nvPr/>
          </p:nvSpPr>
          <p:spPr>
            <a:xfrm>
              <a:off x="3608046" y="5433128"/>
              <a:ext cx="33733" cy="9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51"/>
            <p:cNvSpPr/>
            <p:nvPr/>
          </p:nvSpPr>
          <p:spPr>
            <a:xfrm>
              <a:off x="3641780"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52"/>
            <p:cNvSpPr/>
            <p:nvPr/>
          </p:nvSpPr>
          <p:spPr>
            <a:xfrm>
              <a:off x="3709247" y="5426882"/>
              <a:ext cx="33733" cy="15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53"/>
            <p:cNvSpPr/>
            <p:nvPr/>
          </p:nvSpPr>
          <p:spPr>
            <a:xfrm>
              <a:off x="3742980"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54"/>
            <p:cNvSpPr/>
            <p:nvPr/>
          </p:nvSpPr>
          <p:spPr>
            <a:xfrm>
              <a:off x="3810448" y="5426882"/>
              <a:ext cx="33733" cy="156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55"/>
            <p:cNvSpPr/>
            <p:nvPr/>
          </p:nvSpPr>
          <p:spPr>
            <a:xfrm>
              <a:off x="3844181" y="5437813"/>
              <a:ext cx="33733" cy="4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56"/>
            <p:cNvSpPr/>
            <p:nvPr/>
          </p:nvSpPr>
          <p:spPr>
            <a:xfrm>
              <a:off x="3911648" y="5433128"/>
              <a:ext cx="33733" cy="9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57"/>
            <p:cNvSpPr/>
            <p:nvPr/>
          </p:nvSpPr>
          <p:spPr>
            <a:xfrm>
              <a:off x="3945382"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58"/>
            <p:cNvSpPr/>
            <p:nvPr/>
          </p:nvSpPr>
          <p:spPr>
            <a:xfrm>
              <a:off x="4012849"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9"/>
            <p:cNvSpPr/>
            <p:nvPr/>
          </p:nvSpPr>
          <p:spPr>
            <a:xfrm>
              <a:off x="4046583" y="5436251"/>
              <a:ext cx="33733" cy="6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60"/>
            <p:cNvSpPr/>
            <p:nvPr/>
          </p:nvSpPr>
          <p:spPr>
            <a:xfrm>
              <a:off x="4114050"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61"/>
            <p:cNvSpPr/>
            <p:nvPr/>
          </p:nvSpPr>
          <p:spPr>
            <a:xfrm>
              <a:off x="4147784"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62"/>
            <p:cNvSpPr/>
            <p:nvPr/>
          </p:nvSpPr>
          <p:spPr>
            <a:xfrm>
              <a:off x="4215251"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63"/>
            <p:cNvSpPr/>
            <p:nvPr/>
          </p:nvSpPr>
          <p:spPr>
            <a:xfrm>
              <a:off x="4248985" y="5436251"/>
              <a:ext cx="33733" cy="6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64"/>
            <p:cNvSpPr/>
            <p:nvPr/>
          </p:nvSpPr>
          <p:spPr>
            <a:xfrm>
              <a:off x="4316452"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65"/>
            <p:cNvSpPr/>
            <p:nvPr/>
          </p:nvSpPr>
          <p:spPr>
            <a:xfrm>
              <a:off x="4350185" y="5437813"/>
              <a:ext cx="33733" cy="46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66"/>
            <p:cNvSpPr/>
            <p:nvPr/>
          </p:nvSpPr>
          <p:spPr>
            <a:xfrm>
              <a:off x="4417653"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67"/>
            <p:cNvSpPr/>
            <p:nvPr/>
          </p:nvSpPr>
          <p:spPr>
            <a:xfrm>
              <a:off x="4451386"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68"/>
            <p:cNvSpPr/>
            <p:nvPr/>
          </p:nvSpPr>
          <p:spPr>
            <a:xfrm>
              <a:off x="4518853"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69"/>
            <p:cNvSpPr/>
            <p:nvPr/>
          </p:nvSpPr>
          <p:spPr>
            <a:xfrm>
              <a:off x="4552587"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70"/>
            <p:cNvSpPr/>
            <p:nvPr/>
          </p:nvSpPr>
          <p:spPr>
            <a:xfrm>
              <a:off x="4620054"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71"/>
            <p:cNvSpPr/>
            <p:nvPr/>
          </p:nvSpPr>
          <p:spPr>
            <a:xfrm>
              <a:off x="4653788"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72"/>
            <p:cNvSpPr/>
            <p:nvPr/>
          </p:nvSpPr>
          <p:spPr>
            <a:xfrm>
              <a:off x="4721255" y="5437813"/>
              <a:ext cx="33733" cy="4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73"/>
            <p:cNvSpPr/>
            <p:nvPr/>
          </p:nvSpPr>
          <p:spPr>
            <a:xfrm>
              <a:off x="4754989"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74"/>
            <p:cNvSpPr/>
            <p:nvPr/>
          </p:nvSpPr>
          <p:spPr>
            <a:xfrm>
              <a:off x="4822456" y="5433128"/>
              <a:ext cx="33733" cy="9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75"/>
            <p:cNvSpPr/>
            <p:nvPr/>
          </p:nvSpPr>
          <p:spPr>
            <a:xfrm>
              <a:off x="4856190"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76"/>
            <p:cNvSpPr/>
            <p:nvPr/>
          </p:nvSpPr>
          <p:spPr>
            <a:xfrm>
              <a:off x="4923657" y="5430005"/>
              <a:ext cx="33733" cy="124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77"/>
            <p:cNvSpPr/>
            <p:nvPr/>
          </p:nvSpPr>
          <p:spPr>
            <a:xfrm>
              <a:off x="495739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78"/>
            <p:cNvSpPr/>
            <p:nvPr/>
          </p:nvSpPr>
          <p:spPr>
            <a:xfrm>
              <a:off x="5024858" y="5436251"/>
              <a:ext cx="33733" cy="62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79"/>
            <p:cNvSpPr/>
            <p:nvPr/>
          </p:nvSpPr>
          <p:spPr>
            <a:xfrm>
              <a:off x="5058591"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80"/>
            <p:cNvSpPr/>
            <p:nvPr/>
          </p:nvSpPr>
          <p:spPr>
            <a:xfrm>
              <a:off x="5126058" y="5434690"/>
              <a:ext cx="33733" cy="78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81"/>
            <p:cNvSpPr/>
            <p:nvPr/>
          </p:nvSpPr>
          <p:spPr>
            <a:xfrm>
              <a:off x="5159792"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82"/>
            <p:cNvSpPr/>
            <p:nvPr/>
          </p:nvSpPr>
          <p:spPr>
            <a:xfrm>
              <a:off x="5227259" y="5437813"/>
              <a:ext cx="33733" cy="46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83"/>
            <p:cNvSpPr/>
            <p:nvPr/>
          </p:nvSpPr>
          <p:spPr>
            <a:xfrm>
              <a:off x="526099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84"/>
            <p:cNvSpPr/>
            <p:nvPr/>
          </p:nvSpPr>
          <p:spPr>
            <a:xfrm>
              <a:off x="5328460" y="5440936"/>
              <a:ext cx="33733" cy="1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85"/>
            <p:cNvSpPr/>
            <p:nvPr/>
          </p:nvSpPr>
          <p:spPr>
            <a:xfrm>
              <a:off x="5362194"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86"/>
            <p:cNvSpPr/>
            <p:nvPr/>
          </p:nvSpPr>
          <p:spPr>
            <a:xfrm>
              <a:off x="5429661" y="5440936"/>
              <a:ext cx="33733" cy="1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87"/>
            <p:cNvSpPr/>
            <p:nvPr/>
          </p:nvSpPr>
          <p:spPr>
            <a:xfrm>
              <a:off x="5463395" y="5440936"/>
              <a:ext cx="33733" cy="1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88"/>
            <p:cNvSpPr/>
            <p:nvPr/>
          </p:nvSpPr>
          <p:spPr>
            <a:xfrm>
              <a:off x="5530862" y="5439374"/>
              <a:ext cx="33733" cy="31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89"/>
            <p:cNvSpPr/>
            <p:nvPr/>
          </p:nvSpPr>
          <p:spPr>
            <a:xfrm>
              <a:off x="556459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90"/>
            <p:cNvSpPr/>
            <p:nvPr/>
          </p:nvSpPr>
          <p:spPr>
            <a:xfrm>
              <a:off x="5632063" y="5440936"/>
              <a:ext cx="33733" cy="1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91"/>
            <p:cNvSpPr/>
            <p:nvPr/>
          </p:nvSpPr>
          <p:spPr>
            <a:xfrm>
              <a:off x="5665796" y="5439374"/>
              <a:ext cx="33733" cy="31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92"/>
            <p:cNvSpPr/>
            <p:nvPr/>
          </p:nvSpPr>
          <p:spPr>
            <a:xfrm>
              <a:off x="57332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93"/>
            <p:cNvSpPr/>
            <p:nvPr/>
          </p:nvSpPr>
          <p:spPr>
            <a:xfrm>
              <a:off x="576699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94"/>
            <p:cNvSpPr/>
            <p:nvPr/>
          </p:nvSpPr>
          <p:spPr>
            <a:xfrm>
              <a:off x="5834464" y="5440936"/>
              <a:ext cx="33733" cy="1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95"/>
            <p:cNvSpPr/>
            <p:nvPr/>
          </p:nvSpPr>
          <p:spPr>
            <a:xfrm>
              <a:off x="5868198"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96"/>
            <p:cNvSpPr/>
            <p:nvPr/>
          </p:nvSpPr>
          <p:spPr>
            <a:xfrm>
              <a:off x="5935665" y="5422197"/>
              <a:ext cx="33733" cy="203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97"/>
            <p:cNvSpPr/>
            <p:nvPr/>
          </p:nvSpPr>
          <p:spPr>
            <a:xfrm>
              <a:off x="5969399" y="5431567"/>
              <a:ext cx="33733" cy="109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1" name="pl99"/>
            <p:cNvSpPr/>
            <p:nvPr/>
          </p:nvSpPr>
          <p:spPr>
            <a:xfrm>
              <a:off x="1091518" y="5130184"/>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2" name="pl100"/>
            <p:cNvSpPr/>
            <p:nvPr/>
          </p:nvSpPr>
          <p:spPr>
            <a:xfrm>
              <a:off x="1091518" y="4817871"/>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3" name="pl101"/>
            <p:cNvSpPr/>
            <p:nvPr/>
          </p:nvSpPr>
          <p:spPr>
            <a:xfrm>
              <a:off x="1091518" y="450555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4" name="rc102"/>
            <p:cNvSpPr/>
            <p:nvPr/>
          </p:nvSpPr>
          <p:spPr>
            <a:xfrm>
              <a:off x="1280427" y="5244179"/>
              <a:ext cx="33733" cy="1983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5" name="rc103"/>
            <p:cNvSpPr/>
            <p:nvPr/>
          </p:nvSpPr>
          <p:spPr>
            <a:xfrm>
              <a:off x="1314160" y="5320695"/>
              <a:ext cx="33733" cy="12180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6" name="rc104"/>
            <p:cNvSpPr/>
            <p:nvPr/>
          </p:nvSpPr>
          <p:spPr>
            <a:xfrm>
              <a:off x="1381628" y="5002136"/>
              <a:ext cx="33733" cy="4403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7" name="rc105"/>
            <p:cNvSpPr/>
            <p:nvPr/>
          </p:nvSpPr>
          <p:spPr>
            <a:xfrm>
              <a:off x="1415361" y="5339434"/>
              <a:ext cx="33733" cy="10306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8" name="rc106"/>
            <p:cNvSpPr/>
            <p:nvPr/>
          </p:nvSpPr>
          <p:spPr>
            <a:xfrm>
              <a:off x="1482828" y="4900634"/>
              <a:ext cx="33733" cy="54186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9" name="rc107"/>
            <p:cNvSpPr/>
            <p:nvPr/>
          </p:nvSpPr>
          <p:spPr>
            <a:xfrm>
              <a:off x="1516562" y="5383158"/>
              <a:ext cx="33733" cy="5933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0" name="rc108"/>
            <p:cNvSpPr/>
            <p:nvPr/>
          </p:nvSpPr>
          <p:spPr>
            <a:xfrm>
              <a:off x="1584029" y="4683577"/>
              <a:ext cx="33733" cy="7589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1" name="rc109"/>
            <p:cNvSpPr/>
            <p:nvPr/>
          </p:nvSpPr>
          <p:spPr>
            <a:xfrm>
              <a:off x="1617763" y="5362858"/>
              <a:ext cx="33733" cy="7963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2" name="rc110"/>
            <p:cNvSpPr/>
            <p:nvPr/>
          </p:nvSpPr>
          <p:spPr>
            <a:xfrm>
              <a:off x="1685230" y="4541474"/>
              <a:ext cx="33733" cy="9010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3" name="rc111"/>
            <p:cNvSpPr/>
            <p:nvPr/>
          </p:nvSpPr>
          <p:spPr>
            <a:xfrm>
              <a:off x="1718964" y="5323819"/>
              <a:ext cx="33733" cy="1186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4" name="rc112"/>
            <p:cNvSpPr/>
            <p:nvPr/>
          </p:nvSpPr>
          <p:spPr>
            <a:xfrm>
              <a:off x="1786431" y="4591444"/>
              <a:ext cx="33733" cy="85105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5" name="rc113"/>
            <p:cNvSpPr/>
            <p:nvPr/>
          </p:nvSpPr>
          <p:spPr>
            <a:xfrm>
              <a:off x="1820164" y="5358173"/>
              <a:ext cx="33733" cy="8432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6" name="rc114"/>
            <p:cNvSpPr/>
            <p:nvPr/>
          </p:nvSpPr>
          <p:spPr>
            <a:xfrm>
              <a:off x="1887632" y="4811625"/>
              <a:ext cx="33733" cy="6308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7" name="rc115"/>
            <p:cNvSpPr/>
            <p:nvPr/>
          </p:nvSpPr>
          <p:spPr>
            <a:xfrm>
              <a:off x="1921365" y="5358173"/>
              <a:ext cx="33733" cy="8432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8" name="rc116"/>
            <p:cNvSpPr/>
            <p:nvPr/>
          </p:nvSpPr>
          <p:spPr>
            <a:xfrm>
              <a:off x="1988833" y="4999013"/>
              <a:ext cx="33733" cy="4434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9" name="rc117"/>
            <p:cNvSpPr/>
            <p:nvPr/>
          </p:nvSpPr>
          <p:spPr>
            <a:xfrm>
              <a:off x="2022566" y="5361296"/>
              <a:ext cx="33733" cy="8120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0" name="rc118"/>
            <p:cNvSpPr/>
            <p:nvPr/>
          </p:nvSpPr>
          <p:spPr>
            <a:xfrm>
              <a:off x="2090033" y="5122377"/>
              <a:ext cx="33733" cy="32012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1" name="rc119"/>
            <p:cNvSpPr/>
            <p:nvPr/>
          </p:nvSpPr>
          <p:spPr>
            <a:xfrm>
              <a:off x="2123767" y="5398774"/>
              <a:ext cx="33733" cy="437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2" name="rc120"/>
            <p:cNvSpPr/>
            <p:nvPr/>
          </p:nvSpPr>
          <p:spPr>
            <a:xfrm>
              <a:off x="2191234" y="5237932"/>
              <a:ext cx="33733" cy="2045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3" name="rc121"/>
            <p:cNvSpPr/>
            <p:nvPr/>
          </p:nvSpPr>
          <p:spPr>
            <a:xfrm>
              <a:off x="2224968" y="5400335"/>
              <a:ext cx="33733" cy="4216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4" name="rc122"/>
            <p:cNvSpPr/>
            <p:nvPr/>
          </p:nvSpPr>
          <p:spPr>
            <a:xfrm>
              <a:off x="2292435" y="5275410"/>
              <a:ext cx="33733" cy="16708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5" name="rc123"/>
            <p:cNvSpPr/>
            <p:nvPr/>
          </p:nvSpPr>
          <p:spPr>
            <a:xfrm>
              <a:off x="2326169" y="5419074"/>
              <a:ext cx="33733" cy="234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6" name="rc124"/>
            <p:cNvSpPr/>
            <p:nvPr/>
          </p:nvSpPr>
          <p:spPr>
            <a:xfrm>
              <a:off x="2393636" y="5331626"/>
              <a:ext cx="33733" cy="11087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7" name="rc125"/>
            <p:cNvSpPr/>
            <p:nvPr/>
          </p:nvSpPr>
          <p:spPr>
            <a:xfrm>
              <a:off x="2427370" y="5419074"/>
              <a:ext cx="33733" cy="234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8" name="rc126"/>
            <p:cNvSpPr/>
            <p:nvPr/>
          </p:nvSpPr>
          <p:spPr>
            <a:xfrm>
              <a:off x="2494837" y="5337873"/>
              <a:ext cx="33733" cy="1046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9" name="rc127"/>
            <p:cNvSpPr/>
            <p:nvPr/>
          </p:nvSpPr>
          <p:spPr>
            <a:xfrm>
              <a:off x="2528570" y="5408143"/>
              <a:ext cx="33733" cy="3435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0" name="rc128"/>
            <p:cNvSpPr/>
            <p:nvPr/>
          </p:nvSpPr>
          <p:spPr>
            <a:xfrm>
              <a:off x="2596038" y="5373789"/>
              <a:ext cx="33733" cy="687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1" name="rc129"/>
            <p:cNvSpPr/>
            <p:nvPr/>
          </p:nvSpPr>
          <p:spPr>
            <a:xfrm>
              <a:off x="2629771" y="5419074"/>
              <a:ext cx="33733" cy="234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2" name="rc130"/>
            <p:cNvSpPr/>
            <p:nvPr/>
          </p:nvSpPr>
          <p:spPr>
            <a:xfrm>
              <a:off x="2697238" y="5389404"/>
              <a:ext cx="33733" cy="530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3" name="rc131"/>
            <p:cNvSpPr/>
            <p:nvPr/>
          </p:nvSpPr>
          <p:spPr>
            <a:xfrm>
              <a:off x="2730972" y="5430005"/>
              <a:ext cx="33733" cy="1249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4" name="rc132"/>
            <p:cNvSpPr/>
            <p:nvPr/>
          </p:nvSpPr>
          <p:spPr>
            <a:xfrm>
              <a:off x="2798439" y="5387843"/>
              <a:ext cx="33733" cy="546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5" name="rc133"/>
            <p:cNvSpPr/>
            <p:nvPr/>
          </p:nvSpPr>
          <p:spPr>
            <a:xfrm>
              <a:off x="2832173" y="5433128"/>
              <a:ext cx="33733" cy="936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6" name="rc134"/>
            <p:cNvSpPr/>
            <p:nvPr/>
          </p:nvSpPr>
          <p:spPr>
            <a:xfrm>
              <a:off x="2899640" y="5414389"/>
              <a:ext cx="33733" cy="281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7" name="rc135"/>
            <p:cNvSpPr/>
            <p:nvPr/>
          </p:nvSpPr>
          <p:spPr>
            <a:xfrm>
              <a:off x="2933374"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8" name="rc136"/>
            <p:cNvSpPr/>
            <p:nvPr/>
          </p:nvSpPr>
          <p:spPr>
            <a:xfrm>
              <a:off x="3000841" y="5411266"/>
              <a:ext cx="33733" cy="312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9" name="rc137"/>
            <p:cNvSpPr/>
            <p:nvPr/>
          </p:nvSpPr>
          <p:spPr>
            <a:xfrm>
              <a:off x="3034575" y="5431567"/>
              <a:ext cx="33733" cy="109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0" name="rc138"/>
            <p:cNvSpPr/>
            <p:nvPr/>
          </p:nvSpPr>
          <p:spPr>
            <a:xfrm>
              <a:off x="3102042" y="5422197"/>
              <a:ext cx="33733" cy="203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1" name="rc139"/>
            <p:cNvSpPr/>
            <p:nvPr/>
          </p:nvSpPr>
          <p:spPr>
            <a:xfrm>
              <a:off x="3135775" y="5430005"/>
              <a:ext cx="33733" cy="1249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2" name="rc140"/>
            <p:cNvSpPr/>
            <p:nvPr/>
          </p:nvSpPr>
          <p:spPr>
            <a:xfrm>
              <a:off x="3203243" y="5425320"/>
              <a:ext cx="33733" cy="171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3" name="rc141"/>
            <p:cNvSpPr/>
            <p:nvPr/>
          </p:nvSpPr>
          <p:spPr>
            <a:xfrm>
              <a:off x="3236976" y="5434690"/>
              <a:ext cx="33733" cy="78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4" name="rc142"/>
            <p:cNvSpPr/>
            <p:nvPr/>
          </p:nvSpPr>
          <p:spPr>
            <a:xfrm>
              <a:off x="3304443" y="5425320"/>
              <a:ext cx="33733" cy="1717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5" name="rc143"/>
            <p:cNvSpPr/>
            <p:nvPr/>
          </p:nvSpPr>
          <p:spPr>
            <a:xfrm>
              <a:off x="3338177" y="5437813"/>
              <a:ext cx="33733" cy="46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6" name="rc144"/>
            <p:cNvSpPr/>
            <p:nvPr/>
          </p:nvSpPr>
          <p:spPr>
            <a:xfrm>
              <a:off x="3405644" y="5433128"/>
              <a:ext cx="33733" cy="93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7" name="rc145"/>
            <p:cNvSpPr/>
            <p:nvPr/>
          </p:nvSpPr>
          <p:spPr>
            <a:xfrm>
              <a:off x="3439378" y="5436251"/>
              <a:ext cx="33733" cy="62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8" name="rc146"/>
            <p:cNvSpPr/>
            <p:nvPr/>
          </p:nvSpPr>
          <p:spPr>
            <a:xfrm>
              <a:off x="3506845" y="5426882"/>
              <a:ext cx="33733" cy="156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9" name="rc147"/>
            <p:cNvSpPr/>
            <p:nvPr/>
          </p:nvSpPr>
          <p:spPr>
            <a:xfrm>
              <a:off x="3540579" y="5436251"/>
              <a:ext cx="33733" cy="62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0" name="rc148"/>
            <p:cNvSpPr/>
            <p:nvPr/>
          </p:nvSpPr>
          <p:spPr>
            <a:xfrm>
              <a:off x="3608046" y="5433128"/>
              <a:ext cx="33733" cy="93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1" name="rc149"/>
            <p:cNvSpPr/>
            <p:nvPr/>
          </p:nvSpPr>
          <p:spPr>
            <a:xfrm>
              <a:off x="3641780"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2" name="rc150"/>
            <p:cNvSpPr/>
            <p:nvPr/>
          </p:nvSpPr>
          <p:spPr>
            <a:xfrm>
              <a:off x="3709247" y="5426882"/>
              <a:ext cx="33733" cy="156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3" name="rc151"/>
            <p:cNvSpPr/>
            <p:nvPr/>
          </p:nvSpPr>
          <p:spPr>
            <a:xfrm>
              <a:off x="3742980"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4" name="rc152"/>
            <p:cNvSpPr/>
            <p:nvPr/>
          </p:nvSpPr>
          <p:spPr>
            <a:xfrm>
              <a:off x="3810448" y="5426882"/>
              <a:ext cx="33733" cy="156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5" name="rc153"/>
            <p:cNvSpPr/>
            <p:nvPr/>
          </p:nvSpPr>
          <p:spPr>
            <a:xfrm>
              <a:off x="3844181" y="5437813"/>
              <a:ext cx="33733" cy="46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6" name="rc154"/>
            <p:cNvSpPr/>
            <p:nvPr/>
          </p:nvSpPr>
          <p:spPr>
            <a:xfrm>
              <a:off x="3911648" y="5433128"/>
              <a:ext cx="33733" cy="93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55"/>
            <p:cNvSpPr/>
            <p:nvPr/>
          </p:nvSpPr>
          <p:spPr>
            <a:xfrm>
              <a:off x="3945382"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8" name="rc156"/>
            <p:cNvSpPr/>
            <p:nvPr/>
          </p:nvSpPr>
          <p:spPr>
            <a:xfrm>
              <a:off x="4012849"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9" name="rc157"/>
            <p:cNvSpPr/>
            <p:nvPr/>
          </p:nvSpPr>
          <p:spPr>
            <a:xfrm>
              <a:off x="4046583" y="5436251"/>
              <a:ext cx="33733" cy="62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0" name="rc158"/>
            <p:cNvSpPr/>
            <p:nvPr/>
          </p:nvSpPr>
          <p:spPr>
            <a:xfrm>
              <a:off x="4114050"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59"/>
            <p:cNvSpPr/>
            <p:nvPr/>
          </p:nvSpPr>
          <p:spPr>
            <a:xfrm>
              <a:off x="4147784"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2" name="rc160"/>
            <p:cNvSpPr/>
            <p:nvPr/>
          </p:nvSpPr>
          <p:spPr>
            <a:xfrm>
              <a:off x="4215251"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3" name="rc161"/>
            <p:cNvSpPr/>
            <p:nvPr/>
          </p:nvSpPr>
          <p:spPr>
            <a:xfrm>
              <a:off x="4248985" y="5436251"/>
              <a:ext cx="33733" cy="62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4" name="rc162"/>
            <p:cNvSpPr/>
            <p:nvPr/>
          </p:nvSpPr>
          <p:spPr>
            <a:xfrm>
              <a:off x="4316452"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5" name="rc163"/>
            <p:cNvSpPr/>
            <p:nvPr/>
          </p:nvSpPr>
          <p:spPr>
            <a:xfrm>
              <a:off x="4350185" y="5437813"/>
              <a:ext cx="33733" cy="46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6" name="rc164"/>
            <p:cNvSpPr/>
            <p:nvPr/>
          </p:nvSpPr>
          <p:spPr>
            <a:xfrm>
              <a:off x="4417653"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65"/>
            <p:cNvSpPr/>
            <p:nvPr/>
          </p:nvSpPr>
          <p:spPr>
            <a:xfrm>
              <a:off x="4451386"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8" name="rc166"/>
            <p:cNvSpPr/>
            <p:nvPr/>
          </p:nvSpPr>
          <p:spPr>
            <a:xfrm>
              <a:off x="4518853"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9" name="rc167"/>
            <p:cNvSpPr/>
            <p:nvPr/>
          </p:nvSpPr>
          <p:spPr>
            <a:xfrm>
              <a:off x="4552587"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0" name="rc168"/>
            <p:cNvSpPr/>
            <p:nvPr/>
          </p:nvSpPr>
          <p:spPr>
            <a:xfrm>
              <a:off x="4620054"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69"/>
            <p:cNvSpPr/>
            <p:nvPr/>
          </p:nvSpPr>
          <p:spPr>
            <a:xfrm>
              <a:off x="4653788"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2" name="rc170"/>
            <p:cNvSpPr/>
            <p:nvPr/>
          </p:nvSpPr>
          <p:spPr>
            <a:xfrm>
              <a:off x="4721255" y="5437813"/>
              <a:ext cx="33733" cy="46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3" name="rc171"/>
            <p:cNvSpPr/>
            <p:nvPr/>
          </p:nvSpPr>
          <p:spPr>
            <a:xfrm>
              <a:off x="4754989"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4" name="rc172"/>
            <p:cNvSpPr/>
            <p:nvPr/>
          </p:nvSpPr>
          <p:spPr>
            <a:xfrm>
              <a:off x="4822456" y="5433128"/>
              <a:ext cx="33733" cy="93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73"/>
            <p:cNvSpPr/>
            <p:nvPr/>
          </p:nvSpPr>
          <p:spPr>
            <a:xfrm>
              <a:off x="4856190"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6" name="rc174"/>
            <p:cNvSpPr/>
            <p:nvPr/>
          </p:nvSpPr>
          <p:spPr>
            <a:xfrm>
              <a:off x="4923657" y="5430005"/>
              <a:ext cx="33733" cy="124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7" name="rc175"/>
            <p:cNvSpPr/>
            <p:nvPr/>
          </p:nvSpPr>
          <p:spPr>
            <a:xfrm>
              <a:off x="495739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8" name="rc176"/>
            <p:cNvSpPr/>
            <p:nvPr/>
          </p:nvSpPr>
          <p:spPr>
            <a:xfrm>
              <a:off x="5024858" y="5436251"/>
              <a:ext cx="33733" cy="62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77"/>
            <p:cNvSpPr/>
            <p:nvPr/>
          </p:nvSpPr>
          <p:spPr>
            <a:xfrm>
              <a:off x="5058591"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0" name="rc178"/>
            <p:cNvSpPr/>
            <p:nvPr/>
          </p:nvSpPr>
          <p:spPr>
            <a:xfrm>
              <a:off x="5126058" y="5434690"/>
              <a:ext cx="33733" cy="78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1" name="rc179"/>
            <p:cNvSpPr/>
            <p:nvPr/>
          </p:nvSpPr>
          <p:spPr>
            <a:xfrm>
              <a:off x="5159792"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2" name="rc180"/>
            <p:cNvSpPr/>
            <p:nvPr/>
          </p:nvSpPr>
          <p:spPr>
            <a:xfrm>
              <a:off x="5227259" y="5437813"/>
              <a:ext cx="33733" cy="46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81"/>
            <p:cNvSpPr/>
            <p:nvPr/>
          </p:nvSpPr>
          <p:spPr>
            <a:xfrm>
              <a:off x="526099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4" name="rc182"/>
            <p:cNvSpPr/>
            <p:nvPr/>
          </p:nvSpPr>
          <p:spPr>
            <a:xfrm>
              <a:off x="5328460" y="5440936"/>
              <a:ext cx="33733" cy="1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5" name="rc183"/>
            <p:cNvSpPr/>
            <p:nvPr/>
          </p:nvSpPr>
          <p:spPr>
            <a:xfrm>
              <a:off x="5362194"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6" name="rc184"/>
            <p:cNvSpPr/>
            <p:nvPr/>
          </p:nvSpPr>
          <p:spPr>
            <a:xfrm>
              <a:off x="5429661" y="5440936"/>
              <a:ext cx="33733" cy="1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85"/>
            <p:cNvSpPr/>
            <p:nvPr/>
          </p:nvSpPr>
          <p:spPr>
            <a:xfrm>
              <a:off x="5463395" y="5440936"/>
              <a:ext cx="33733" cy="15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8" name="rc186"/>
            <p:cNvSpPr/>
            <p:nvPr/>
          </p:nvSpPr>
          <p:spPr>
            <a:xfrm>
              <a:off x="5530862" y="5439374"/>
              <a:ext cx="33733" cy="31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9" name="rc187"/>
            <p:cNvSpPr/>
            <p:nvPr/>
          </p:nvSpPr>
          <p:spPr>
            <a:xfrm>
              <a:off x="556459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0" name="rc188"/>
            <p:cNvSpPr/>
            <p:nvPr/>
          </p:nvSpPr>
          <p:spPr>
            <a:xfrm>
              <a:off x="5632063" y="5440936"/>
              <a:ext cx="33733" cy="1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89"/>
            <p:cNvSpPr/>
            <p:nvPr/>
          </p:nvSpPr>
          <p:spPr>
            <a:xfrm>
              <a:off x="5665796" y="5439374"/>
              <a:ext cx="33733" cy="31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2" name="rc190"/>
            <p:cNvSpPr/>
            <p:nvPr/>
          </p:nvSpPr>
          <p:spPr>
            <a:xfrm>
              <a:off x="57332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3" name="rc191"/>
            <p:cNvSpPr/>
            <p:nvPr/>
          </p:nvSpPr>
          <p:spPr>
            <a:xfrm>
              <a:off x="576699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4" name="rc192"/>
            <p:cNvSpPr/>
            <p:nvPr/>
          </p:nvSpPr>
          <p:spPr>
            <a:xfrm>
              <a:off x="5834464" y="5440936"/>
              <a:ext cx="33733" cy="1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93"/>
            <p:cNvSpPr/>
            <p:nvPr/>
          </p:nvSpPr>
          <p:spPr>
            <a:xfrm>
              <a:off x="5868198"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6" name="rc194"/>
            <p:cNvSpPr/>
            <p:nvPr/>
          </p:nvSpPr>
          <p:spPr>
            <a:xfrm>
              <a:off x="5935665" y="5422197"/>
              <a:ext cx="33733" cy="2030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7" name="rc195"/>
            <p:cNvSpPr/>
            <p:nvPr/>
          </p:nvSpPr>
          <p:spPr>
            <a:xfrm>
              <a:off x="5969399" y="5431567"/>
              <a:ext cx="33733" cy="109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8" name="pl196"/>
            <p:cNvSpPr/>
            <p:nvPr/>
          </p:nvSpPr>
          <p:spPr>
            <a:xfrm>
              <a:off x="1091518" y="4505558"/>
              <a:ext cx="0" cy="936939"/>
            </a:xfrm>
            <a:custGeom>
              <a:avLst/>
              <a:gdLst/>
              <a:ahLst/>
              <a:cxnLst/>
              <a:rect l="0" t="0" r="0" b="0"/>
              <a:pathLst>
                <a:path h="936939">
                  <a:moveTo>
                    <a:pt x="0" y="936939"/>
                  </a:moveTo>
                  <a:lnTo>
                    <a:pt x="0" y="0"/>
                  </a:lnTo>
                </a:path>
              </a:pathLst>
            </a:custGeom>
            <a:ln w="9525" cap="rnd">
              <a:solidFill>
                <a:srgbClr val="000000">
                  <a:alpha val="100000"/>
                </a:srgbClr>
              </a:solidFill>
              <a:prstDash val="solid"/>
              <a:round/>
            </a:ln>
          </p:spPr>
          <p:txBody>
            <a:bodyPr/>
            <a:lstStyle/>
            <a:p>
              <a:endParaRPr/>
            </a:p>
          </p:txBody>
        </p:sp>
        <p:sp>
          <p:nvSpPr>
            <p:cNvPr id="439" name="pl197"/>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0" name="pl198"/>
            <p:cNvSpPr/>
            <p:nvPr/>
          </p:nvSpPr>
          <p:spPr>
            <a:xfrm>
              <a:off x="1000078" y="513018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1" name="pl199"/>
            <p:cNvSpPr/>
            <p:nvPr/>
          </p:nvSpPr>
          <p:spPr>
            <a:xfrm>
              <a:off x="1000078" y="481787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2" name="pl200"/>
            <p:cNvSpPr/>
            <p:nvPr/>
          </p:nvSpPr>
          <p:spPr>
            <a:xfrm>
              <a:off x="1000078" y="450555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3" name="tx201"/>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44" name="tx202"/>
            <p:cNvSpPr/>
            <p:nvPr/>
          </p:nvSpPr>
          <p:spPr>
            <a:xfrm>
              <a:off x="654366" y="507343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445" name="tx203"/>
            <p:cNvSpPr/>
            <p:nvPr/>
          </p:nvSpPr>
          <p:spPr>
            <a:xfrm>
              <a:off x="654366" y="476111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446" name="tx204"/>
            <p:cNvSpPr/>
            <p:nvPr/>
          </p:nvSpPr>
          <p:spPr>
            <a:xfrm>
              <a:off x="654366" y="444880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447" name="pl205"/>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48" name="pl206"/>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9" name="pl207"/>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0" name="pl208"/>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1" name="pl209"/>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2" name="pl210"/>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3" name="pl211"/>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4" name="pl212"/>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5" name="pl213"/>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6" name="pl214"/>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7" name="pl215"/>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16"/>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17"/>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18"/>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19"/>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20"/>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21"/>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22"/>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23"/>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24"/>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25"/>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26"/>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27"/>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28"/>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29"/>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30"/>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31"/>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32"/>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33"/>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34"/>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35"/>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36"/>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37"/>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38"/>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39"/>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40"/>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41"/>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42"/>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43"/>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44"/>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45"/>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46"/>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47"/>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48"/>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49"/>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pl250"/>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3" name="pl251"/>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4" name="pl252"/>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5" name="tx253"/>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496" name="tx254"/>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497" name="tx255"/>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498" name="tx256"/>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499" name="tx257"/>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500" name="tx258"/>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501" name="tx259"/>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502" name="tx260"/>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03" name="tx261"/>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04" name="tx262"/>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05" name="tx263"/>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06" name="tx264"/>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07" name="tx265"/>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08" name="tx266"/>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09" name="tx267"/>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10" name="tx268"/>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11" name="tx269"/>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12" name="tx270"/>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13" name="tx271"/>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14" name="tx272"/>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15" name="tx273"/>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16" name="tx274"/>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17" name="tx275"/>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18" name="tx276"/>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19" name="tx277"/>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20" name="tx278"/>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21" name="tx279"/>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22" name="tx280"/>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23" name="tx281"/>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24" name="tx282"/>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25" name="tx283"/>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26" name="tx284"/>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27" name="tx285"/>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28" name="tx286"/>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29" name="tx287"/>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30" name="tx288"/>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31" name="tx289"/>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32" name="tx290"/>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33" name="tx291"/>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34" name="tx292"/>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35" name="tx293"/>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36" name="tx294"/>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37" name="tx295"/>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38" name="tx296"/>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39" name="tx297"/>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40" name="tx298"/>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41" name="tx299"/>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42" name="pl300"/>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43" name="rc301"/>
            <p:cNvSpPr/>
            <p:nvPr/>
          </p:nvSpPr>
          <p:spPr>
            <a:xfrm>
              <a:off x="359998" y="5974516"/>
              <a:ext cx="6014922" cy="199501"/>
            </a:xfrm>
            <a:prstGeom prst="rect">
              <a:avLst/>
            </a:prstGeom>
            <a:solidFill>
              <a:srgbClr val="FFFFFF">
                <a:alpha val="100000"/>
              </a:srgbClr>
            </a:solidFill>
          </p:spPr>
          <p:txBody>
            <a:bodyPr/>
            <a:lstStyle/>
            <a:p>
              <a:endParaRPr/>
            </a:p>
          </p:txBody>
        </p:sp>
        <p:sp>
          <p:nvSpPr>
            <p:cNvPr id="544" name="rc302"/>
            <p:cNvSpPr/>
            <p:nvPr/>
          </p:nvSpPr>
          <p:spPr>
            <a:xfrm>
              <a:off x="359998" y="6097960"/>
              <a:ext cx="83803" cy="760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45" name="rc303"/>
            <p:cNvSpPr/>
            <p:nvPr/>
          </p:nvSpPr>
          <p:spPr>
            <a:xfrm>
              <a:off x="4037965" y="6097960"/>
              <a:ext cx="98755" cy="760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6" name="tx304"/>
            <p:cNvSpPr/>
            <p:nvPr/>
          </p:nvSpPr>
          <p:spPr>
            <a:xfrm>
              <a:off x="567246" y="6057947"/>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47" name="tx305"/>
            <p:cNvSpPr/>
            <p:nvPr/>
          </p:nvSpPr>
          <p:spPr>
            <a:xfrm>
              <a:off x="4260164" y="6057947"/>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48" name="tx306"/>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49" name="tx307"/>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50" name="tx308"/>
            <p:cNvSpPr/>
            <p:nvPr/>
          </p:nvSpPr>
          <p:spPr>
            <a:xfrm rot="-5400000">
              <a:off x="30511" y="4759608"/>
              <a:ext cx="808508"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(IgM+ only)</a:t>
              </a:r>
            </a:p>
          </p:txBody>
        </p:sp>
        <p:sp>
          <p:nvSpPr>
            <p:cNvPr id="551" name="tx309"/>
            <p:cNvSpPr/>
            <p:nvPr/>
          </p:nvSpPr>
          <p:spPr>
            <a:xfrm>
              <a:off x="1144267" y="3914888"/>
              <a:ext cx="4995025"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AFR Age distribution of Rubella IgM+ cases by vaccine introduction status </a:t>
              </a:r>
            </a:p>
          </p:txBody>
        </p:sp>
        <p:sp>
          <p:nvSpPr>
            <p:cNvPr id="552" name="tx310"/>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53" name="Table 552"/>
          <p:cNvGraphicFramePr>
            <a:graphicFrameLocks noGrp="1"/>
          </p:cNvGraphicFramePr>
          <p:nvPr/>
        </p:nvGraphicFramePr>
        <p:xfrm>
          <a:off x="6400800" y="1828800"/>
          <a:ext cx="2560320" cy="32766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Nigeria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1655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South Africa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1145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DR Congo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Uganda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Ethiopia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Central African Republic</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Guinea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Cote d'Ivoire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Mozambique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Madagascar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2"/>
                  </a:ext>
                </a:extLst>
              </a:tr>
            </a:tbl>
          </a:graphicData>
        </a:graphic>
      </p:graphicFrame>
      <p:sp>
        <p:nvSpPr>
          <p:cNvPr id="554"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a:t>
            </a:r>
          </a:p>
        </p:txBody>
      </p:sp>
      <p:sp>
        <p:nvSpPr>
          <p:cNvPr id="555"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Rubella cases: South Africa</a:t>
            </a:r>
          </a:p>
        </p:txBody>
      </p:sp>
      <p:grpSp>
        <p:nvGrpSpPr>
          <p:cNvPr id="3" name="grp1"/>
          <p:cNvGrpSpPr/>
          <p:nvPr/>
        </p:nvGrpSpPr>
        <p:grpSpPr>
          <a:xfrm>
            <a:off x="359998" y="1096992"/>
            <a:ext cx="8424001" cy="2209800"/>
            <a:chOff x="359998" y="1096992"/>
            <a:chExt cx="8424001" cy="2209800"/>
          </a:xfrm>
        </p:grpSpPr>
        <p:sp>
          <p:nvSpPr>
            <p:cNvPr id="4" name="rc3"/>
            <p:cNvSpPr/>
            <p:nvPr/>
          </p:nvSpPr>
          <p:spPr>
            <a:xfrm>
              <a:off x="359998" y="1096992"/>
              <a:ext cx="8424001" cy="2209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438178"/>
              <a:ext cx="227651" cy="1370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438178"/>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438178"/>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818940" y="2468955"/>
              <a:ext cx="227651" cy="1063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18940" y="246895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18940" y="2468955"/>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2092121" y="2457763"/>
              <a:ext cx="227651" cy="1175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2092121" y="245776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92121" y="245776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365302" y="2471752"/>
              <a:ext cx="227651" cy="1035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365302" y="2471752"/>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365302" y="2471752"/>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638484" y="2435380"/>
              <a:ext cx="227651" cy="1398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638484" y="243538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638484" y="243538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911665" y="2474550"/>
              <a:ext cx="227651" cy="1007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911665" y="247455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911665" y="247455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3184846" y="2429785"/>
              <a:ext cx="227651" cy="145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3184846" y="242978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3184846" y="2429785"/>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3458027" y="2513720"/>
              <a:ext cx="227651" cy="615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3458027" y="251372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3458027" y="251372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731208" y="2482944"/>
              <a:ext cx="227651" cy="923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731208" y="2482944"/>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731208" y="2482944"/>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4004390" y="2466157"/>
              <a:ext cx="227651" cy="1091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4004390" y="2466157"/>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4004390" y="2466157"/>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4277571" y="2449370"/>
              <a:ext cx="227651" cy="125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4277571" y="244937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4277571" y="244937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4550752" y="2561283"/>
              <a:ext cx="227651" cy="139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4550752" y="256128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4550752" y="256128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4823933" y="2516518"/>
              <a:ext cx="227651" cy="587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4823933" y="2516518"/>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4823933" y="2516518"/>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5097115" y="2522114"/>
              <a:ext cx="227651" cy="5315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5097115" y="2522114"/>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5097115" y="2522114"/>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5370296" y="2468955"/>
              <a:ext cx="227651" cy="1063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5370296" y="246895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5370296" y="2468955"/>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5643477" y="2480146"/>
              <a:ext cx="227651" cy="951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5643477" y="2480146"/>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5643477" y="2480146"/>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5916658" y="2449370"/>
              <a:ext cx="227651" cy="125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5916658" y="244937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5916658" y="244937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6189840" y="2407402"/>
              <a:ext cx="227651" cy="1678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6189840" y="2407402"/>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6189840" y="2407402"/>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6463021" y="2429785"/>
              <a:ext cx="227651" cy="1454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6463021" y="242978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6463021" y="2429785"/>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6736202" y="2331860"/>
              <a:ext cx="227651" cy="2434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6736202" y="233186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6736202" y="233186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7009383" y="1945758"/>
              <a:ext cx="227651" cy="629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7009383" y="1945758"/>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7009383" y="1945758"/>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7282565" y="1537274"/>
              <a:ext cx="227651" cy="10379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7282565" y="1537274"/>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7282565" y="1537274"/>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7555746" y="2035289"/>
              <a:ext cx="227651" cy="5399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7555746" y="2035289"/>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7555746" y="2035289"/>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7828927"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7828927"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7828927"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8102108"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8102108"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8102108"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pl79"/>
            <p:cNvSpPr/>
            <p:nvPr/>
          </p:nvSpPr>
          <p:spPr>
            <a:xfrm>
              <a:off x="1274398" y="2575273"/>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1" name="pl80"/>
            <p:cNvSpPr/>
            <p:nvPr/>
          </p:nvSpPr>
          <p:spPr>
            <a:xfrm>
              <a:off x="1274398" y="2295488"/>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2" name="pl81"/>
            <p:cNvSpPr/>
            <p:nvPr/>
          </p:nvSpPr>
          <p:spPr>
            <a:xfrm>
              <a:off x="1274398" y="2015704"/>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3" name="pl82"/>
            <p:cNvSpPr/>
            <p:nvPr/>
          </p:nvSpPr>
          <p:spPr>
            <a:xfrm>
              <a:off x="1274398" y="1735920"/>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274398" y="1456136"/>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5" name="rc84"/>
            <p:cNvSpPr/>
            <p:nvPr/>
          </p:nvSpPr>
          <p:spPr>
            <a:xfrm>
              <a:off x="1545759" y="2438178"/>
              <a:ext cx="227651" cy="1370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1545759" y="2438178"/>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1545759" y="2438178"/>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1818940" y="2468955"/>
              <a:ext cx="227651" cy="1063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818940" y="246895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818940" y="2468955"/>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2092121" y="2457763"/>
              <a:ext cx="227651" cy="1175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092121" y="245776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092121" y="245776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365302" y="2471752"/>
              <a:ext cx="227651" cy="1035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365302" y="2471752"/>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365302" y="2471752"/>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638484" y="2435380"/>
              <a:ext cx="227651" cy="13989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638484" y="243538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638484" y="243538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911665" y="2474550"/>
              <a:ext cx="227651" cy="1007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911665" y="247455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911665" y="247455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3184846" y="2429785"/>
              <a:ext cx="227651" cy="145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3184846" y="242978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3184846" y="2429785"/>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458027" y="2513720"/>
              <a:ext cx="227651" cy="615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458027" y="251372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458027" y="251372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731208" y="2482944"/>
              <a:ext cx="227651" cy="923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731208" y="2482944"/>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731208" y="2482944"/>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4004390" y="2466157"/>
              <a:ext cx="227651" cy="1091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4004390" y="2466157"/>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4004390" y="2466157"/>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4277571" y="2449370"/>
              <a:ext cx="227651" cy="125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4277571" y="244937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4277571" y="244937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4550752" y="2561283"/>
              <a:ext cx="227651" cy="139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4550752" y="256128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4550752" y="256128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4823933" y="2516518"/>
              <a:ext cx="227651" cy="587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4823933" y="2516518"/>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4823933" y="2516518"/>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5097115" y="2522114"/>
              <a:ext cx="227651" cy="531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5097115" y="2522114"/>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5097115" y="2522114"/>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5370296" y="2468955"/>
              <a:ext cx="227651" cy="10631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5370296" y="246895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5370296" y="2468955"/>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5643477" y="2480146"/>
              <a:ext cx="227651" cy="951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5643477" y="2480146"/>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5643477" y="2480146"/>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5916658" y="2449370"/>
              <a:ext cx="227651" cy="1259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5916658" y="244937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5916658" y="244937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6189840" y="2407402"/>
              <a:ext cx="227651" cy="1678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6189840" y="2407402"/>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6189840" y="2407402"/>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6463021" y="2429785"/>
              <a:ext cx="227651" cy="1454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6463021" y="242978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6463021" y="2429785"/>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6736202" y="2331860"/>
              <a:ext cx="227651" cy="2434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6736202" y="233186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6736202" y="233186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7009383" y="1945758"/>
              <a:ext cx="227651" cy="6295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7009383" y="1945758"/>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7009383" y="1945758"/>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7282565" y="1537274"/>
              <a:ext cx="227651" cy="103799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7282565" y="1537274"/>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7282565" y="1537274"/>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7555746" y="2035289"/>
              <a:ext cx="227651" cy="5399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7555746" y="2035289"/>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7555746" y="2035289"/>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7828927"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7828927"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7828927"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8102108"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8102108"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8102108"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pl159"/>
            <p:cNvSpPr/>
            <p:nvPr/>
          </p:nvSpPr>
          <p:spPr>
            <a:xfrm>
              <a:off x="1274398" y="1456136"/>
              <a:ext cx="0" cy="1119136"/>
            </a:xfrm>
            <a:custGeom>
              <a:avLst/>
              <a:gdLst/>
              <a:ahLst/>
              <a:cxnLst/>
              <a:rect l="0" t="0" r="0" b="0"/>
              <a:pathLst>
                <a:path h="1119136">
                  <a:moveTo>
                    <a:pt x="0" y="1119136"/>
                  </a:moveTo>
                  <a:lnTo>
                    <a:pt x="0" y="0"/>
                  </a:lnTo>
                </a:path>
              </a:pathLst>
            </a:custGeom>
            <a:ln w="9525" cap="rnd">
              <a:solidFill>
                <a:srgbClr val="000000">
                  <a:alpha val="100000"/>
                </a:srgbClr>
              </a:solidFill>
              <a:prstDash val="solid"/>
              <a:round/>
            </a:ln>
          </p:spPr>
          <p:txBody>
            <a:bodyPr/>
            <a:lstStyle/>
            <a:p>
              <a:endParaRPr/>
            </a:p>
          </p:txBody>
        </p:sp>
        <p:sp>
          <p:nvSpPr>
            <p:cNvPr id="161" name="pl160"/>
            <p:cNvSpPr/>
            <p:nvPr/>
          </p:nvSpPr>
          <p:spPr>
            <a:xfrm>
              <a:off x="1182958" y="257527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2" name="pl161"/>
            <p:cNvSpPr/>
            <p:nvPr/>
          </p:nvSpPr>
          <p:spPr>
            <a:xfrm>
              <a:off x="1182958" y="229548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3" name="pl162"/>
            <p:cNvSpPr/>
            <p:nvPr/>
          </p:nvSpPr>
          <p:spPr>
            <a:xfrm>
              <a:off x="1182958" y="201570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4" name="pl163"/>
            <p:cNvSpPr/>
            <p:nvPr/>
          </p:nvSpPr>
          <p:spPr>
            <a:xfrm>
              <a:off x="1182958" y="173592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5" name="pl164"/>
            <p:cNvSpPr/>
            <p:nvPr/>
          </p:nvSpPr>
          <p:spPr>
            <a:xfrm>
              <a:off x="1182958" y="145613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6" name="tx165"/>
            <p:cNvSpPr/>
            <p:nvPr/>
          </p:nvSpPr>
          <p:spPr>
            <a:xfrm>
              <a:off x="1006761" y="251851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67" name="tx166"/>
            <p:cNvSpPr/>
            <p:nvPr/>
          </p:nvSpPr>
          <p:spPr>
            <a:xfrm>
              <a:off x="837246" y="223873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168" name="tx167"/>
            <p:cNvSpPr/>
            <p:nvPr/>
          </p:nvSpPr>
          <p:spPr>
            <a:xfrm>
              <a:off x="837246" y="195895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69" name="tx168"/>
            <p:cNvSpPr/>
            <p:nvPr/>
          </p:nvSpPr>
          <p:spPr>
            <a:xfrm>
              <a:off x="837246" y="1678969"/>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170" name="tx169"/>
            <p:cNvSpPr/>
            <p:nvPr/>
          </p:nvSpPr>
          <p:spPr>
            <a:xfrm>
              <a:off x="837246" y="139938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171" name="pl170"/>
            <p:cNvSpPr/>
            <p:nvPr/>
          </p:nvSpPr>
          <p:spPr>
            <a:xfrm>
              <a:off x="1659584" y="2575273"/>
              <a:ext cx="6556349" cy="0"/>
            </a:xfrm>
            <a:custGeom>
              <a:avLst/>
              <a:gdLst/>
              <a:ahLst/>
              <a:cxnLst/>
              <a:rect l="0" t="0" r="0" b="0"/>
              <a:pathLst>
                <a:path w="6556349">
                  <a:moveTo>
                    <a:pt x="0" y="0"/>
                  </a:moveTo>
                  <a:lnTo>
                    <a:pt x="6556349"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6595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93276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4" name="pl173"/>
            <p:cNvSpPr/>
            <p:nvPr/>
          </p:nvSpPr>
          <p:spPr>
            <a:xfrm>
              <a:off x="220594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247912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275230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302549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329867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357185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38450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411821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439139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466457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493775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521094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548412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575730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60304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630366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657684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685002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712320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739639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766957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794275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82159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7" name="tx196"/>
            <p:cNvSpPr/>
            <p:nvPr/>
          </p:nvSpPr>
          <p:spPr>
            <a:xfrm rot="-5400000">
              <a:off x="14255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198" name="tx197"/>
            <p:cNvSpPr/>
            <p:nvPr/>
          </p:nvSpPr>
          <p:spPr>
            <a:xfrm rot="-5400000">
              <a:off x="169873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199" name="tx198"/>
            <p:cNvSpPr/>
            <p:nvPr/>
          </p:nvSpPr>
          <p:spPr>
            <a:xfrm rot="-5400000">
              <a:off x="197191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0" name="tx199"/>
            <p:cNvSpPr/>
            <p:nvPr/>
          </p:nvSpPr>
          <p:spPr>
            <a:xfrm rot="-5400000">
              <a:off x="224509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1" name="tx200"/>
            <p:cNvSpPr/>
            <p:nvPr/>
          </p:nvSpPr>
          <p:spPr>
            <a:xfrm rot="-5400000">
              <a:off x="251827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02" name="tx201"/>
            <p:cNvSpPr/>
            <p:nvPr/>
          </p:nvSpPr>
          <p:spPr>
            <a:xfrm rot="-5400000">
              <a:off x="279145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03" name="tx202"/>
            <p:cNvSpPr/>
            <p:nvPr/>
          </p:nvSpPr>
          <p:spPr>
            <a:xfrm rot="-5400000">
              <a:off x="306463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04" name="tx203"/>
            <p:cNvSpPr/>
            <p:nvPr/>
          </p:nvSpPr>
          <p:spPr>
            <a:xfrm rot="-5400000">
              <a:off x="333782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05" name="tx204"/>
            <p:cNvSpPr/>
            <p:nvPr/>
          </p:nvSpPr>
          <p:spPr>
            <a:xfrm rot="-5400000">
              <a:off x="361100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06" name="tx205"/>
            <p:cNvSpPr/>
            <p:nvPr/>
          </p:nvSpPr>
          <p:spPr>
            <a:xfrm rot="-5400000">
              <a:off x="388418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07" name="tx206"/>
            <p:cNvSpPr/>
            <p:nvPr/>
          </p:nvSpPr>
          <p:spPr>
            <a:xfrm rot="-5400000">
              <a:off x="415736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08" name="tx207"/>
            <p:cNvSpPr/>
            <p:nvPr/>
          </p:nvSpPr>
          <p:spPr>
            <a:xfrm rot="-5400000">
              <a:off x="443054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09" name="tx208"/>
            <p:cNvSpPr/>
            <p:nvPr/>
          </p:nvSpPr>
          <p:spPr>
            <a:xfrm rot="-5400000">
              <a:off x="470372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0" name="tx209"/>
            <p:cNvSpPr/>
            <p:nvPr/>
          </p:nvSpPr>
          <p:spPr>
            <a:xfrm rot="-5400000">
              <a:off x="497690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1" name="tx210"/>
            <p:cNvSpPr/>
            <p:nvPr/>
          </p:nvSpPr>
          <p:spPr>
            <a:xfrm rot="-5400000">
              <a:off x="525008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12" name="tx211"/>
            <p:cNvSpPr/>
            <p:nvPr/>
          </p:nvSpPr>
          <p:spPr>
            <a:xfrm rot="-5400000">
              <a:off x="552327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13" name="tx212"/>
            <p:cNvSpPr/>
            <p:nvPr/>
          </p:nvSpPr>
          <p:spPr>
            <a:xfrm rot="-5400000">
              <a:off x="57964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14" name="tx213"/>
            <p:cNvSpPr/>
            <p:nvPr/>
          </p:nvSpPr>
          <p:spPr>
            <a:xfrm rot="-5400000">
              <a:off x="606963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15" name="tx214"/>
            <p:cNvSpPr/>
            <p:nvPr/>
          </p:nvSpPr>
          <p:spPr>
            <a:xfrm rot="-5400000">
              <a:off x="634281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16" name="tx215"/>
            <p:cNvSpPr/>
            <p:nvPr/>
          </p:nvSpPr>
          <p:spPr>
            <a:xfrm rot="-5400000">
              <a:off x="661599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17" name="tx216"/>
            <p:cNvSpPr/>
            <p:nvPr/>
          </p:nvSpPr>
          <p:spPr>
            <a:xfrm rot="-5400000">
              <a:off x="688917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18" name="tx217"/>
            <p:cNvSpPr/>
            <p:nvPr/>
          </p:nvSpPr>
          <p:spPr>
            <a:xfrm rot="-5400000">
              <a:off x="716235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19" name="tx218"/>
            <p:cNvSpPr/>
            <p:nvPr/>
          </p:nvSpPr>
          <p:spPr>
            <a:xfrm rot="-5400000">
              <a:off x="743553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0" name="tx219"/>
            <p:cNvSpPr/>
            <p:nvPr/>
          </p:nvSpPr>
          <p:spPr>
            <a:xfrm rot="-5400000">
              <a:off x="7708720"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1" name="tx220"/>
            <p:cNvSpPr/>
            <p:nvPr/>
          </p:nvSpPr>
          <p:spPr>
            <a:xfrm rot="-5400000">
              <a:off x="798190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22" name="pl221"/>
            <p:cNvSpPr/>
            <p:nvPr/>
          </p:nvSpPr>
          <p:spPr>
            <a:xfrm>
              <a:off x="1274398" y="2575273"/>
              <a:ext cx="7326721" cy="0"/>
            </a:xfrm>
            <a:custGeom>
              <a:avLst/>
              <a:gdLst/>
              <a:ahLst/>
              <a:cxnLst/>
              <a:rect l="0" t="0" r="0" b="0"/>
              <a:pathLst>
                <a:path w="7326721">
                  <a:moveTo>
                    <a:pt x="0" y="0"/>
                  </a:moveTo>
                  <a:lnTo>
                    <a:pt x="7326721" y="0"/>
                  </a:lnTo>
                </a:path>
              </a:pathLst>
            </a:custGeom>
            <a:ln w="9525" cap="rnd">
              <a:solidFill>
                <a:srgbClr val="000000">
                  <a:alpha val="100000"/>
                </a:srgbClr>
              </a:solidFill>
              <a:prstDash val="solid"/>
              <a:round/>
            </a:ln>
          </p:spPr>
          <p:txBody>
            <a:bodyPr/>
            <a:lstStyle/>
            <a:p>
              <a:endParaRPr/>
            </a:p>
          </p:txBody>
        </p:sp>
        <p:sp>
          <p:nvSpPr>
            <p:cNvPr id="223" name="rc222"/>
            <p:cNvSpPr/>
            <p:nvPr/>
          </p:nvSpPr>
          <p:spPr>
            <a:xfrm>
              <a:off x="739551" y="2828466"/>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739551" y="2993058"/>
              <a:ext cx="98755" cy="8229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739551" y="3157650"/>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26" name="tx225"/>
            <p:cNvSpPr/>
            <p:nvPr/>
          </p:nvSpPr>
          <p:spPr>
            <a:xfrm>
              <a:off x="961750" y="2816036"/>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27" name="tx226"/>
            <p:cNvSpPr/>
            <p:nvPr/>
          </p:nvSpPr>
          <p:spPr>
            <a:xfrm>
              <a:off x="961750" y="2956419"/>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28" name="tx227"/>
            <p:cNvSpPr/>
            <p:nvPr/>
          </p:nvSpPr>
          <p:spPr>
            <a:xfrm>
              <a:off x="961750" y="3147205"/>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29" name="tx228"/>
            <p:cNvSpPr/>
            <p:nvPr/>
          </p:nvSpPr>
          <p:spPr>
            <a:xfrm rot="-5400000">
              <a:off x="-164118" y="1871216"/>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30" name="grp1"/>
          <p:cNvGrpSpPr/>
          <p:nvPr/>
        </p:nvGrpSpPr>
        <p:grpSpPr>
          <a:xfrm>
            <a:off x="359998" y="3784600"/>
            <a:ext cx="6808552" cy="2209800"/>
            <a:chOff x="359998" y="3784600"/>
            <a:chExt cx="6808552" cy="2209800"/>
          </a:xfrm>
        </p:grpSpPr>
        <p:sp>
          <p:nvSpPr>
            <p:cNvPr id="231" name="rc3"/>
            <p:cNvSpPr/>
            <p:nvPr/>
          </p:nvSpPr>
          <p:spPr>
            <a:xfrm>
              <a:off x="359998" y="3784600"/>
              <a:ext cx="6808552" cy="2209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32" name="rc4"/>
            <p:cNvSpPr/>
            <p:nvPr/>
          </p:nvSpPr>
          <p:spPr>
            <a:xfrm>
              <a:off x="1190509" y="5425403"/>
              <a:ext cx="395963" cy="2035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3" name="rc5"/>
            <p:cNvSpPr/>
            <p:nvPr/>
          </p:nvSpPr>
          <p:spPr>
            <a:xfrm>
              <a:off x="1190509" y="5406898"/>
              <a:ext cx="395963" cy="1850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4" name="rc6"/>
            <p:cNvSpPr/>
            <p:nvPr/>
          </p:nvSpPr>
          <p:spPr>
            <a:xfrm>
              <a:off x="1190509" y="5406898"/>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5" name="rc7"/>
            <p:cNvSpPr/>
            <p:nvPr/>
          </p:nvSpPr>
          <p:spPr>
            <a:xfrm>
              <a:off x="1982437" y="5086749"/>
              <a:ext cx="395963" cy="3590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6" name="rc8"/>
            <p:cNvSpPr/>
            <p:nvPr/>
          </p:nvSpPr>
          <p:spPr>
            <a:xfrm>
              <a:off x="1982437" y="4696278"/>
              <a:ext cx="395963" cy="39047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7" name="rc9"/>
            <p:cNvSpPr/>
            <p:nvPr/>
          </p:nvSpPr>
          <p:spPr>
            <a:xfrm>
              <a:off x="1982437" y="4644462"/>
              <a:ext cx="395963" cy="518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8" name="rc10"/>
            <p:cNvSpPr/>
            <p:nvPr/>
          </p:nvSpPr>
          <p:spPr>
            <a:xfrm>
              <a:off x="2774365" y="4949806"/>
              <a:ext cx="395963" cy="4959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9" name="rc11"/>
            <p:cNvSpPr/>
            <p:nvPr/>
          </p:nvSpPr>
          <p:spPr>
            <a:xfrm>
              <a:off x="2774365" y="4466807"/>
              <a:ext cx="395963" cy="48299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0" name="rc12"/>
            <p:cNvSpPr/>
            <p:nvPr/>
          </p:nvSpPr>
          <p:spPr>
            <a:xfrm>
              <a:off x="2774365" y="4409439"/>
              <a:ext cx="395963" cy="573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1" name="rc13"/>
            <p:cNvSpPr/>
            <p:nvPr/>
          </p:nvSpPr>
          <p:spPr>
            <a:xfrm>
              <a:off x="3566293" y="5395794"/>
              <a:ext cx="395963" cy="499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2" name="rc14"/>
            <p:cNvSpPr/>
            <p:nvPr/>
          </p:nvSpPr>
          <p:spPr>
            <a:xfrm>
              <a:off x="3566293" y="5314369"/>
              <a:ext cx="395963" cy="814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3" name="rc15"/>
            <p:cNvSpPr/>
            <p:nvPr/>
          </p:nvSpPr>
          <p:spPr>
            <a:xfrm>
              <a:off x="3566293" y="5306967"/>
              <a:ext cx="395963" cy="74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4" name="rc16"/>
            <p:cNvSpPr/>
            <p:nvPr/>
          </p:nvSpPr>
          <p:spPr>
            <a:xfrm>
              <a:off x="4358220" y="5429104"/>
              <a:ext cx="395963" cy="166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5" name="rc17"/>
            <p:cNvSpPr/>
            <p:nvPr/>
          </p:nvSpPr>
          <p:spPr>
            <a:xfrm>
              <a:off x="4358220" y="5403196"/>
              <a:ext cx="395963" cy="259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6" name="rc18"/>
            <p:cNvSpPr/>
            <p:nvPr/>
          </p:nvSpPr>
          <p:spPr>
            <a:xfrm>
              <a:off x="4358220" y="5401346"/>
              <a:ext cx="395963" cy="18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19"/>
            <p:cNvSpPr/>
            <p:nvPr/>
          </p:nvSpPr>
          <p:spPr>
            <a:xfrm>
              <a:off x="5150148" y="5440208"/>
              <a:ext cx="395963" cy="55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20"/>
            <p:cNvSpPr/>
            <p:nvPr/>
          </p:nvSpPr>
          <p:spPr>
            <a:xfrm>
              <a:off x="5150148" y="5423553"/>
              <a:ext cx="395963" cy="166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9" name="rc21"/>
            <p:cNvSpPr/>
            <p:nvPr/>
          </p:nvSpPr>
          <p:spPr>
            <a:xfrm>
              <a:off x="5150148" y="5419851"/>
              <a:ext cx="395963" cy="37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0" name="rc22"/>
            <p:cNvSpPr/>
            <p:nvPr/>
          </p:nvSpPr>
          <p:spPr>
            <a:xfrm>
              <a:off x="5942076" y="5440208"/>
              <a:ext cx="395963" cy="55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1" name="rc23"/>
            <p:cNvSpPr/>
            <p:nvPr/>
          </p:nvSpPr>
          <p:spPr>
            <a:xfrm>
              <a:off x="5942076" y="5434656"/>
              <a:ext cx="395963" cy="555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2" name="rc24"/>
            <p:cNvSpPr/>
            <p:nvPr/>
          </p:nvSpPr>
          <p:spPr>
            <a:xfrm>
              <a:off x="5942076" y="5434656"/>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pl25"/>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4" name="pl26"/>
            <p:cNvSpPr/>
            <p:nvPr/>
          </p:nvSpPr>
          <p:spPr>
            <a:xfrm>
              <a:off x="1091518" y="5260702"/>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5" name="pl27"/>
            <p:cNvSpPr/>
            <p:nvPr/>
          </p:nvSpPr>
          <p:spPr>
            <a:xfrm>
              <a:off x="1091518" y="5075645"/>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6" name="pl28"/>
            <p:cNvSpPr/>
            <p:nvPr/>
          </p:nvSpPr>
          <p:spPr>
            <a:xfrm>
              <a:off x="1091518" y="4890588"/>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7" name="pl29"/>
            <p:cNvSpPr/>
            <p:nvPr/>
          </p:nvSpPr>
          <p:spPr>
            <a:xfrm>
              <a:off x="1091518" y="4705531"/>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8" name="pl30"/>
            <p:cNvSpPr/>
            <p:nvPr/>
          </p:nvSpPr>
          <p:spPr>
            <a:xfrm>
              <a:off x="1091518" y="4520474"/>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9" name="pl31"/>
            <p:cNvSpPr/>
            <p:nvPr/>
          </p:nvSpPr>
          <p:spPr>
            <a:xfrm>
              <a:off x="1091518" y="4335417"/>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0" name="pl32"/>
            <p:cNvSpPr/>
            <p:nvPr/>
          </p:nvSpPr>
          <p:spPr>
            <a:xfrm>
              <a:off x="1091518" y="4150360"/>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1" name="rc33"/>
            <p:cNvSpPr/>
            <p:nvPr/>
          </p:nvSpPr>
          <p:spPr>
            <a:xfrm>
              <a:off x="1190509" y="5425403"/>
              <a:ext cx="395963" cy="20356"/>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62" name="rc34"/>
            <p:cNvSpPr/>
            <p:nvPr/>
          </p:nvSpPr>
          <p:spPr>
            <a:xfrm>
              <a:off x="1190509" y="5406898"/>
              <a:ext cx="395963" cy="18505"/>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63" name="rc35"/>
            <p:cNvSpPr/>
            <p:nvPr/>
          </p:nvSpPr>
          <p:spPr>
            <a:xfrm>
              <a:off x="1190509" y="5406898"/>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4" name="rc36"/>
            <p:cNvSpPr/>
            <p:nvPr/>
          </p:nvSpPr>
          <p:spPr>
            <a:xfrm>
              <a:off x="1982437" y="5086749"/>
              <a:ext cx="395963" cy="359010"/>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65" name="rc37"/>
            <p:cNvSpPr/>
            <p:nvPr/>
          </p:nvSpPr>
          <p:spPr>
            <a:xfrm>
              <a:off x="1982437" y="4696278"/>
              <a:ext cx="395963" cy="390470"/>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66" name="rc38"/>
            <p:cNvSpPr/>
            <p:nvPr/>
          </p:nvSpPr>
          <p:spPr>
            <a:xfrm>
              <a:off x="1982437" y="4644462"/>
              <a:ext cx="395963" cy="51815"/>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7" name="rc39"/>
            <p:cNvSpPr/>
            <p:nvPr/>
          </p:nvSpPr>
          <p:spPr>
            <a:xfrm>
              <a:off x="2774365" y="4949806"/>
              <a:ext cx="395963" cy="495953"/>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68" name="rc40"/>
            <p:cNvSpPr/>
            <p:nvPr/>
          </p:nvSpPr>
          <p:spPr>
            <a:xfrm>
              <a:off x="2774365" y="4466807"/>
              <a:ext cx="395963" cy="482999"/>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69" name="rc41"/>
            <p:cNvSpPr/>
            <p:nvPr/>
          </p:nvSpPr>
          <p:spPr>
            <a:xfrm>
              <a:off x="2774365" y="4409439"/>
              <a:ext cx="395963" cy="57367"/>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0" name="rc42"/>
            <p:cNvSpPr/>
            <p:nvPr/>
          </p:nvSpPr>
          <p:spPr>
            <a:xfrm>
              <a:off x="3566293" y="5395794"/>
              <a:ext cx="395963" cy="49965"/>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1" name="rc43"/>
            <p:cNvSpPr/>
            <p:nvPr/>
          </p:nvSpPr>
          <p:spPr>
            <a:xfrm>
              <a:off x="3566293" y="5314369"/>
              <a:ext cx="395963" cy="81425"/>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2" name="rc44"/>
            <p:cNvSpPr/>
            <p:nvPr/>
          </p:nvSpPr>
          <p:spPr>
            <a:xfrm>
              <a:off x="3566293" y="5306967"/>
              <a:ext cx="395963" cy="7402"/>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3" name="rc45"/>
            <p:cNvSpPr/>
            <p:nvPr/>
          </p:nvSpPr>
          <p:spPr>
            <a:xfrm>
              <a:off x="4358220" y="5429104"/>
              <a:ext cx="395963" cy="16655"/>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4" name="rc46"/>
            <p:cNvSpPr/>
            <p:nvPr/>
          </p:nvSpPr>
          <p:spPr>
            <a:xfrm>
              <a:off x="4358220" y="5403196"/>
              <a:ext cx="395963" cy="25908"/>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5" name="rc47"/>
            <p:cNvSpPr/>
            <p:nvPr/>
          </p:nvSpPr>
          <p:spPr>
            <a:xfrm>
              <a:off x="4358220" y="5401346"/>
              <a:ext cx="395963" cy="185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6" name="rc48"/>
            <p:cNvSpPr/>
            <p:nvPr/>
          </p:nvSpPr>
          <p:spPr>
            <a:xfrm>
              <a:off x="5150148" y="5440208"/>
              <a:ext cx="395963" cy="5551"/>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7" name="rc49"/>
            <p:cNvSpPr/>
            <p:nvPr/>
          </p:nvSpPr>
          <p:spPr>
            <a:xfrm>
              <a:off x="5150148" y="5423553"/>
              <a:ext cx="395963" cy="16655"/>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8" name="rc50"/>
            <p:cNvSpPr/>
            <p:nvPr/>
          </p:nvSpPr>
          <p:spPr>
            <a:xfrm>
              <a:off x="5150148" y="5419851"/>
              <a:ext cx="395963" cy="3701"/>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9" name="rc51"/>
            <p:cNvSpPr/>
            <p:nvPr/>
          </p:nvSpPr>
          <p:spPr>
            <a:xfrm>
              <a:off x="5942076" y="5440208"/>
              <a:ext cx="395963" cy="5551"/>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0" name="rc52"/>
            <p:cNvSpPr/>
            <p:nvPr/>
          </p:nvSpPr>
          <p:spPr>
            <a:xfrm>
              <a:off x="5942076" y="5434656"/>
              <a:ext cx="395963" cy="5551"/>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1" name="rc53"/>
            <p:cNvSpPr/>
            <p:nvPr/>
          </p:nvSpPr>
          <p:spPr>
            <a:xfrm>
              <a:off x="5942076" y="5434656"/>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2" name="pl54"/>
            <p:cNvSpPr/>
            <p:nvPr/>
          </p:nvSpPr>
          <p:spPr>
            <a:xfrm>
              <a:off x="1091518" y="4150360"/>
              <a:ext cx="0" cy="1295400"/>
            </a:xfrm>
            <a:custGeom>
              <a:avLst/>
              <a:gdLst/>
              <a:ahLst/>
              <a:cxnLst/>
              <a:rect l="0" t="0" r="0" b="0"/>
              <a:pathLst>
                <a:path h="1295400">
                  <a:moveTo>
                    <a:pt x="0" y="1295400"/>
                  </a:moveTo>
                  <a:lnTo>
                    <a:pt x="0" y="0"/>
                  </a:lnTo>
                </a:path>
              </a:pathLst>
            </a:custGeom>
            <a:ln w="9525" cap="rnd">
              <a:solidFill>
                <a:srgbClr val="000000">
                  <a:alpha val="100000"/>
                </a:srgbClr>
              </a:solidFill>
              <a:prstDash val="solid"/>
              <a:round/>
            </a:ln>
          </p:spPr>
          <p:txBody>
            <a:bodyPr/>
            <a:lstStyle/>
            <a:p>
              <a:endParaRPr/>
            </a:p>
          </p:txBody>
        </p:sp>
        <p:sp>
          <p:nvSpPr>
            <p:cNvPr id="283" name="pl55"/>
            <p:cNvSpPr/>
            <p:nvPr/>
          </p:nvSpPr>
          <p:spPr>
            <a:xfrm>
              <a:off x="1000079" y="54457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4" name="pl56"/>
            <p:cNvSpPr/>
            <p:nvPr/>
          </p:nvSpPr>
          <p:spPr>
            <a:xfrm>
              <a:off x="1000079" y="5260702"/>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5" name="pl57"/>
            <p:cNvSpPr/>
            <p:nvPr/>
          </p:nvSpPr>
          <p:spPr>
            <a:xfrm>
              <a:off x="1000079" y="507564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6" name="pl58"/>
            <p:cNvSpPr/>
            <p:nvPr/>
          </p:nvSpPr>
          <p:spPr>
            <a:xfrm>
              <a:off x="1000079" y="489058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7" name="pl59"/>
            <p:cNvSpPr/>
            <p:nvPr/>
          </p:nvSpPr>
          <p:spPr>
            <a:xfrm>
              <a:off x="1000079" y="4705531"/>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8" name="pl60"/>
            <p:cNvSpPr/>
            <p:nvPr/>
          </p:nvSpPr>
          <p:spPr>
            <a:xfrm>
              <a:off x="1000079" y="452047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9" name="pl61"/>
            <p:cNvSpPr/>
            <p:nvPr/>
          </p:nvSpPr>
          <p:spPr>
            <a:xfrm>
              <a:off x="1000079" y="4335417"/>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0" name="pl62"/>
            <p:cNvSpPr/>
            <p:nvPr/>
          </p:nvSpPr>
          <p:spPr>
            <a:xfrm>
              <a:off x="1000079" y="41503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1" name="tx63"/>
            <p:cNvSpPr/>
            <p:nvPr/>
          </p:nvSpPr>
          <p:spPr>
            <a:xfrm>
              <a:off x="823881" y="538900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292" name="tx64"/>
            <p:cNvSpPr/>
            <p:nvPr/>
          </p:nvSpPr>
          <p:spPr>
            <a:xfrm>
              <a:off x="654366" y="520394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293" name="tx65"/>
            <p:cNvSpPr/>
            <p:nvPr/>
          </p:nvSpPr>
          <p:spPr>
            <a:xfrm>
              <a:off x="654366" y="501889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294" name="tx66"/>
            <p:cNvSpPr/>
            <p:nvPr/>
          </p:nvSpPr>
          <p:spPr>
            <a:xfrm>
              <a:off x="654366" y="4833637"/>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295" name="tx67"/>
            <p:cNvSpPr/>
            <p:nvPr/>
          </p:nvSpPr>
          <p:spPr>
            <a:xfrm>
              <a:off x="654366" y="464877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296" name="tx68"/>
            <p:cNvSpPr/>
            <p:nvPr/>
          </p:nvSpPr>
          <p:spPr>
            <a:xfrm>
              <a:off x="654366" y="446372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297" name="tx69"/>
            <p:cNvSpPr/>
            <p:nvPr/>
          </p:nvSpPr>
          <p:spPr>
            <a:xfrm>
              <a:off x="654366" y="4278664"/>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298" name="tx70"/>
            <p:cNvSpPr/>
            <p:nvPr/>
          </p:nvSpPr>
          <p:spPr>
            <a:xfrm>
              <a:off x="654366" y="409360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700</a:t>
              </a:r>
            </a:p>
          </p:txBody>
        </p:sp>
        <p:sp>
          <p:nvSpPr>
            <p:cNvPr id="299" name="pl71"/>
            <p:cNvSpPr/>
            <p:nvPr/>
          </p:nvSpPr>
          <p:spPr>
            <a:xfrm>
              <a:off x="1388491" y="5445760"/>
              <a:ext cx="4751566" cy="0"/>
            </a:xfrm>
            <a:custGeom>
              <a:avLst/>
              <a:gdLst/>
              <a:ahLst/>
              <a:cxnLst/>
              <a:rect l="0" t="0" r="0" b="0"/>
              <a:pathLst>
                <a:path w="4751566">
                  <a:moveTo>
                    <a:pt x="0" y="0"/>
                  </a:moveTo>
                  <a:lnTo>
                    <a:pt x="4751566" y="0"/>
                  </a:lnTo>
                </a:path>
              </a:pathLst>
            </a:custGeom>
            <a:ln w="9525" cap="rnd">
              <a:solidFill>
                <a:srgbClr val="000000">
                  <a:alpha val="100000"/>
                </a:srgbClr>
              </a:solidFill>
              <a:prstDash val="solid"/>
              <a:round/>
            </a:ln>
          </p:spPr>
          <p:txBody>
            <a:bodyPr/>
            <a:lstStyle/>
            <a:p>
              <a:endParaRPr/>
            </a:p>
          </p:txBody>
        </p:sp>
        <p:sp>
          <p:nvSpPr>
            <p:cNvPr id="300" name="pl72"/>
            <p:cNvSpPr/>
            <p:nvPr/>
          </p:nvSpPr>
          <p:spPr>
            <a:xfrm>
              <a:off x="1388491"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1" name="pl73"/>
            <p:cNvSpPr/>
            <p:nvPr/>
          </p:nvSpPr>
          <p:spPr>
            <a:xfrm>
              <a:off x="2180419"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2" name="pl74"/>
            <p:cNvSpPr/>
            <p:nvPr/>
          </p:nvSpPr>
          <p:spPr>
            <a:xfrm>
              <a:off x="2972347"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3" name="pl75"/>
            <p:cNvSpPr/>
            <p:nvPr/>
          </p:nvSpPr>
          <p:spPr>
            <a:xfrm>
              <a:off x="3764275"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4" name="pl76"/>
            <p:cNvSpPr/>
            <p:nvPr/>
          </p:nvSpPr>
          <p:spPr>
            <a:xfrm>
              <a:off x="4556202"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5" name="pl77"/>
            <p:cNvSpPr/>
            <p:nvPr/>
          </p:nvSpPr>
          <p:spPr>
            <a:xfrm>
              <a:off x="5348130"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6" name="pl78"/>
            <p:cNvSpPr/>
            <p:nvPr/>
          </p:nvSpPr>
          <p:spPr>
            <a:xfrm>
              <a:off x="6140058"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7" name="tx79"/>
            <p:cNvSpPr/>
            <p:nvPr/>
          </p:nvSpPr>
          <p:spPr>
            <a:xfrm>
              <a:off x="1174923" y="5565433"/>
              <a:ext cx="42713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&lt;1 year</a:t>
              </a:r>
            </a:p>
          </p:txBody>
        </p:sp>
        <p:sp>
          <p:nvSpPr>
            <p:cNvPr id="308" name="tx80"/>
            <p:cNvSpPr/>
            <p:nvPr/>
          </p:nvSpPr>
          <p:spPr>
            <a:xfrm>
              <a:off x="1915722"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1-4 years</a:t>
              </a:r>
            </a:p>
          </p:txBody>
        </p:sp>
        <p:sp>
          <p:nvSpPr>
            <p:cNvPr id="309" name="tx81"/>
            <p:cNvSpPr/>
            <p:nvPr/>
          </p:nvSpPr>
          <p:spPr>
            <a:xfrm>
              <a:off x="2707650"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5-9 years</a:t>
              </a:r>
            </a:p>
          </p:txBody>
        </p:sp>
        <p:sp>
          <p:nvSpPr>
            <p:cNvPr id="310" name="tx82"/>
            <p:cNvSpPr/>
            <p:nvPr/>
          </p:nvSpPr>
          <p:spPr>
            <a:xfrm>
              <a:off x="3428946"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10-14 years</a:t>
              </a:r>
            </a:p>
          </p:txBody>
        </p:sp>
        <p:sp>
          <p:nvSpPr>
            <p:cNvPr id="311" name="tx83"/>
            <p:cNvSpPr/>
            <p:nvPr/>
          </p:nvSpPr>
          <p:spPr>
            <a:xfrm>
              <a:off x="4220874"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15-24 years</a:t>
              </a:r>
            </a:p>
          </p:txBody>
        </p:sp>
        <p:sp>
          <p:nvSpPr>
            <p:cNvPr id="312" name="tx84"/>
            <p:cNvSpPr/>
            <p:nvPr/>
          </p:nvSpPr>
          <p:spPr>
            <a:xfrm>
              <a:off x="5012802"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25-39 years</a:t>
              </a:r>
            </a:p>
          </p:txBody>
        </p:sp>
        <p:sp>
          <p:nvSpPr>
            <p:cNvPr id="313" name="tx85"/>
            <p:cNvSpPr/>
            <p:nvPr/>
          </p:nvSpPr>
          <p:spPr>
            <a:xfrm>
              <a:off x="5859424" y="5565433"/>
              <a:ext cx="561268"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40+ years</a:t>
              </a:r>
            </a:p>
          </p:txBody>
        </p:sp>
        <p:sp>
          <p:nvSpPr>
            <p:cNvPr id="314" name="pl86"/>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000000">
                  <a:alpha val="100000"/>
                </a:srgbClr>
              </a:solidFill>
              <a:prstDash val="solid"/>
              <a:round/>
            </a:ln>
          </p:spPr>
          <p:txBody>
            <a:bodyPr/>
            <a:lstStyle/>
            <a:p>
              <a:endParaRPr/>
            </a:p>
          </p:txBody>
        </p:sp>
        <p:sp>
          <p:nvSpPr>
            <p:cNvPr id="315" name="rc87"/>
            <p:cNvSpPr/>
            <p:nvPr/>
          </p:nvSpPr>
          <p:spPr>
            <a:xfrm>
              <a:off x="2341346" y="5769610"/>
              <a:ext cx="2845856" cy="224789"/>
            </a:xfrm>
            <a:prstGeom prst="rect">
              <a:avLst/>
            </a:prstGeom>
            <a:solidFill>
              <a:srgbClr val="FFFFFF">
                <a:alpha val="100000"/>
              </a:srgbClr>
            </a:solidFill>
          </p:spPr>
          <p:txBody>
            <a:bodyPr/>
            <a:lstStyle/>
            <a:p>
              <a:endParaRPr/>
            </a:p>
          </p:txBody>
        </p:sp>
        <p:sp>
          <p:nvSpPr>
            <p:cNvPr id="316" name="rc88"/>
            <p:cNvSpPr/>
            <p:nvPr/>
          </p:nvSpPr>
          <p:spPr>
            <a:xfrm>
              <a:off x="2464790" y="5893053"/>
              <a:ext cx="98755" cy="82296"/>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317" name="rc89"/>
            <p:cNvSpPr/>
            <p:nvPr/>
          </p:nvSpPr>
          <p:spPr>
            <a:xfrm>
              <a:off x="3392835" y="5893053"/>
              <a:ext cx="98755" cy="82296"/>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318" name="rc90"/>
            <p:cNvSpPr/>
            <p:nvPr/>
          </p:nvSpPr>
          <p:spPr>
            <a:xfrm>
              <a:off x="4320880" y="5893053"/>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19" name="tx91"/>
            <p:cNvSpPr/>
            <p:nvPr/>
          </p:nvSpPr>
          <p:spPr>
            <a:xfrm>
              <a:off x="2686989" y="5882608"/>
              <a:ext cx="302797"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Male</a:t>
              </a:r>
            </a:p>
          </p:txBody>
        </p:sp>
        <p:sp>
          <p:nvSpPr>
            <p:cNvPr id="320" name="tx92"/>
            <p:cNvSpPr/>
            <p:nvPr/>
          </p:nvSpPr>
          <p:spPr>
            <a:xfrm>
              <a:off x="3615034" y="5882608"/>
              <a:ext cx="465825"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Female</a:t>
              </a:r>
            </a:p>
          </p:txBody>
        </p:sp>
        <p:sp>
          <p:nvSpPr>
            <p:cNvPr id="321" name="tx93"/>
            <p:cNvSpPr/>
            <p:nvPr/>
          </p:nvSpPr>
          <p:spPr>
            <a:xfrm>
              <a:off x="4543079" y="5882409"/>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22" name="tx94"/>
            <p:cNvSpPr/>
            <p:nvPr/>
          </p:nvSpPr>
          <p:spPr>
            <a:xfrm>
              <a:off x="3307000" y="572509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23" name="tx95"/>
            <p:cNvSpPr/>
            <p:nvPr/>
          </p:nvSpPr>
          <p:spPr>
            <a:xfrm rot="-5400000">
              <a:off x="-346998" y="4741703"/>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324" name="tx96"/>
            <p:cNvSpPr/>
            <p:nvPr/>
          </p:nvSpPr>
          <p:spPr>
            <a:xfrm>
              <a:off x="1489545" y="3836312"/>
              <a:ext cx="4549458"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South Africa age distribution, sex, and incidence, 2018-12 to 2019-11</a:t>
              </a:r>
            </a:p>
          </p:txBody>
        </p:sp>
        <p:sp>
          <p:nvSpPr>
            <p:cNvPr id="325" name="pt97"/>
            <p:cNvSpPr/>
            <p:nvPr/>
          </p:nvSpPr>
          <p:spPr>
            <a:xfrm>
              <a:off x="1354201" y="5170668"/>
              <a:ext cx="68579" cy="68579"/>
            </a:xfrm>
            <a:prstGeom prst="ellipse">
              <a:avLst/>
            </a:prstGeom>
            <a:ln w="9525" cap="rnd">
              <a:solidFill>
                <a:srgbClr val="000000">
                  <a:alpha val="100000"/>
                </a:srgbClr>
              </a:solidFill>
              <a:prstDash val="solid"/>
              <a:round/>
            </a:ln>
          </p:spPr>
          <p:txBody>
            <a:bodyPr/>
            <a:lstStyle/>
            <a:p>
              <a:endParaRPr/>
            </a:p>
          </p:txBody>
        </p:sp>
        <p:sp>
          <p:nvSpPr>
            <p:cNvPr id="326" name="pt98"/>
            <p:cNvSpPr/>
            <p:nvPr/>
          </p:nvSpPr>
          <p:spPr>
            <a:xfrm>
              <a:off x="2146129" y="4372809"/>
              <a:ext cx="68579" cy="68579"/>
            </a:xfrm>
            <a:prstGeom prst="ellipse">
              <a:avLst/>
            </a:prstGeom>
            <a:ln w="9525" cap="rnd">
              <a:solidFill>
                <a:srgbClr val="000000">
                  <a:alpha val="100000"/>
                </a:srgbClr>
              </a:solidFill>
              <a:prstDash val="solid"/>
              <a:round/>
            </a:ln>
          </p:spPr>
          <p:txBody>
            <a:bodyPr/>
            <a:lstStyle/>
            <a:p>
              <a:endParaRPr/>
            </a:p>
          </p:txBody>
        </p:sp>
        <p:sp>
          <p:nvSpPr>
            <p:cNvPr id="327" name="pt99"/>
            <p:cNvSpPr/>
            <p:nvPr/>
          </p:nvSpPr>
          <p:spPr>
            <a:xfrm>
              <a:off x="2938057" y="4363955"/>
              <a:ext cx="68579" cy="68579"/>
            </a:xfrm>
            <a:prstGeom prst="ellipse">
              <a:avLst/>
            </a:prstGeom>
            <a:ln w="9525" cap="rnd">
              <a:solidFill>
                <a:srgbClr val="000000">
                  <a:alpha val="100000"/>
                </a:srgbClr>
              </a:solidFill>
              <a:prstDash val="solid"/>
              <a:round/>
            </a:ln>
          </p:spPr>
          <p:txBody>
            <a:bodyPr/>
            <a:lstStyle/>
            <a:p>
              <a:endParaRPr/>
            </a:p>
          </p:txBody>
        </p:sp>
        <p:sp>
          <p:nvSpPr>
            <p:cNvPr id="328" name="pt100"/>
            <p:cNvSpPr/>
            <p:nvPr/>
          </p:nvSpPr>
          <p:spPr>
            <a:xfrm>
              <a:off x="3729985" y="5217890"/>
              <a:ext cx="68579" cy="68579"/>
            </a:xfrm>
            <a:prstGeom prst="ellipse">
              <a:avLst/>
            </a:prstGeom>
            <a:ln w="9525" cap="rnd">
              <a:solidFill>
                <a:srgbClr val="000000">
                  <a:alpha val="100000"/>
                </a:srgbClr>
              </a:solidFill>
              <a:prstDash val="solid"/>
              <a:round/>
            </a:ln>
          </p:spPr>
          <p:txBody>
            <a:bodyPr/>
            <a:lstStyle/>
            <a:p>
              <a:endParaRPr/>
            </a:p>
          </p:txBody>
        </p:sp>
        <p:sp>
          <p:nvSpPr>
            <p:cNvPr id="329" name="pt101"/>
            <p:cNvSpPr/>
            <p:nvPr/>
          </p:nvSpPr>
          <p:spPr>
            <a:xfrm>
              <a:off x="4521912" y="5340864"/>
              <a:ext cx="68579" cy="68579"/>
            </a:xfrm>
            <a:prstGeom prst="ellipse">
              <a:avLst/>
            </a:prstGeom>
            <a:ln w="9525" cap="rnd">
              <a:solidFill>
                <a:srgbClr val="000000">
                  <a:alpha val="100000"/>
                </a:srgbClr>
              </a:solidFill>
              <a:prstDash val="solid"/>
              <a:round/>
            </a:ln>
          </p:spPr>
          <p:txBody>
            <a:bodyPr/>
            <a:lstStyle/>
            <a:p>
              <a:endParaRPr/>
            </a:p>
          </p:txBody>
        </p:sp>
        <p:sp>
          <p:nvSpPr>
            <p:cNvPr id="330" name="pt102"/>
            <p:cNvSpPr/>
            <p:nvPr/>
          </p:nvSpPr>
          <p:spPr>
            <a:xfrm>
              <a:off x="5313840" y="5353654"/>
              <a:ext cx="68579" cy="68579"/>
            </a:xfrm>
            <a:prstGeom prst="ellipse">
              <a:avLst/>
            </a:prstGeom>
            <a:ln w="9525" cap="rnd">
              <a:solidFill>
                <a:srgbClr val="000000">
                  <a:alpha val="100000"/>
                </a:srgbClr>
              </a:solidFill>
              <a:prstDash val="solid"/>
              <a:round/>
            </a:ln>
          </p:spPr>
          <p:txBody>
            <a:bodyPr/>
            <a:lstStyle/>
            <a:p>
              <a:endParaRPr/>
            </a:p>
          </p:txBody>
        </p:sp>
        <p:sp>
          <p:nvSpPr>
            <p:cNvPr id="331" name="pt103"/>
            <p:cNvSpPr/>
            <p:nvPr/>
          </p:nvSpPr>
          <p:spPr>
            <a:xfrm>
              <a:off x="6105768" y="5359557"/>
              <a:ext cx="68579" cy="68579"/>
            </a:xfrm>
            <a:prstGeom prst="ellipse">
              <a:avLst/>
            </a:prstGeom>
            <a:ln w="9525" cap="rnd">
              <a:solidFill>
                <a:srgbClr val="000000">
                  <a:alpha val="100000"/>
                </a:srgbClr>
              </a:solidFill>
              <a:prstDash val="solid"/>
              <a:round/>
            </a:ln>
          </p:spPr>
          <p:txBody>
            <a:bodyPr/>
            <a:lstStyle/>
            <a:p>
              <a:endParaRPr/>
            </a:p>
          </p:txBody>
        </p:sp>
        <p:sp>
          <p:nvSpPr>
            <p:cNvPr id="332" name="pl104"/>
            <p:cNvSpPr/>
            <p:nvPr/>
          </p:nvSpPr>
          <p:spPr>
            <a:xfrm>
              <a:off x="1091518" y="4150360"/>
              <a:ext cx="5345512" cy="1295400"/>
            </a:xfrm>
            <a:custGeom>
              <a:avLst/>
              <a:gdLst/>
              <a:ahLst/>
              <a:cxnLst/>
              <a:rect l="0" t="0" r="0" b="0"/>
              <a:pathLst>
                <a:path w="5345512" h="1295400">
                  <a:moveTo>
                    <a:pt x="0" y="1295400"/>
                  </a:moveTo>
                  <a:lnTo>
                    <a:pt x="5345512" y="1295400"/>
                  </a:lnTo>
                  <a:lnTo>
                    <a:pt x="5345512" y="0"/>
                  </a:lnTo>
                  <a:lnTo>
                    <a:pt x="0" y="0"/>
                  </a:lnTo>
                  <a:lnTo>
                    <a:pt x="0" y="1295400"/>
                  </a:lnTo>
                </a:path>
              </a:pathLst>
            </a:custGeom>
            <a:ln w="9525" cap="rnd">
              <a:solidFill>
                <a:srgbClr val="000000">
                  <a:alpha val="100000"/>
                </a:srgbClr>
              </a:solidFill>
              <a:prstDash val="solid"/>
              <a:round/>
            </a:ln>
          </p:spPr>
          <p:txBody>
            <a:bodyPr/>
            <a:lstStyle/>
            <a:p>
              <a:endParaRPr/>
            </a:p>
          </p:txBody>
        </p:sp>
        <p:sp>
          <p:nvSpPr>
            <p:cNvPr id="333" name="pl105"/>
            <p:cNvSpPr/>
            <p:nvPr/>
          </p:nvSpPr>
          <p:spPr>
            <a:xfrm>
              <a:off x="1388491" y="4398245"/>
              <a:ext cx="4751566" cy="995601"/>
            </a:xfrm>
            <a:custGeom>
              <a:avLst/>
              <a:gdLst/>
              <a:ahLst/>
              <a:cxnLst/>
              <a:rect l="0" t="0" r="0" b="0"/>
              <a:pathLst>
                <a:path w="4751566" h="995601">
                  <a:moveTo>
                    <a:pt x="0" y="806712"/>
                  </a:moveTo>
                  <a:lnTo>
                    <a:pt x="791927" y="8854"/>
                  </a:lnTo>
                  <a:lnTo>
                    <a:pt x="1583855" y="0"/>
                  </a:lnTo>
                  <a:lnTo>
                    <a:pt x="2375783" y="853935"/>
                  </a:lnTo>
                  <a:lnTo>
                    <a:pt x="3167710" y="976909"/>
                  </a:lnTo>
                  <a:lnTo>
                    <a:pt x="3959638" y="989699"/>
                  </a:lnTo>
                  <a:lnTo>
                    <a:pt x="4751566" y="995601"/>
                  </a:lnTo>
                </a:path>
              </a:pathLst>
            </a:custGeom>
            <a:ln w="28575" cap="rnd">
              <a:solidFill>
                <a:srgbClr val="00008B">
                  <a:alpha val="100000"/>
                </a:srgbClr>
              </a:solidFill>
              <a:prstDash val="solid"/>
              <a:round/>
            </a:ln>
          </p:spPr>
          <p:txBody>
            <a:bodyPr/>
            <a:lstStyle/>
            <a:p>
              <a:endParaRPr/>
            </a:p>
          </p:txBody>
        </p:sp>
        <p:sp>
          <p:nvSpPr>
            <p:cNvPr id="334" name="pl106"/>
            <p:cNvSpPr/>
            <p:nvPr/>
          </p:nvSpPr>
          <p:spPr>
            <a:xfrm>
              <a:off x="6437031" y="4217226"/>
              <a:ext cx="0" cy="1180555"/>
            </a:xfrm>
            <a:custGeom>
              <a:avLst/>
              <a:gdLst/>
              <a:ahLst/>
              <a:cxnLst/>
              <a:rect l="0" t="0" r="0" b="0"/>
              <a:pathLst>
                <a:path h="1180555">
                  <a:moveTo>
                    <a:pt x="0" y="1180555"/>
                  </a:moveTo>
                  <a:lnTo>
                    <a:pt x="0" y="0"/>
                  </a:lnTo>
                </a:path>
              </a:pathLst>
            </a:custGeom>
            <a:ln w="9525" cap="rnd">
              <a:solidFill>
                <a:srgbClr val="00008B">
                  <a:alpha val="100000"/>
                </a:srgbClr>
              </a:solidFill>
              <a:prstDash val="solid"/>
              <a:round/>
            </a:ln>
          </p:spPr>
          <p:txBody>
            <a:bodyPr/>
            <a:lstStyle/>
            <a:p>
              <a:endParaRPr/>
            </a:p>
          </p:txBody>
        </p:sp>
        <p:sp>
          <p:nvSpPr>
            <p:cNvPr id="335" name="pl107"/>
            <p:cNvSpPr/>
            <p:nvPr/>
          </p:nvSpPr>
          <p:spPr>
            <a:xfrm>
              <a:off x="6437031" y="5397782"/>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6" name="pl108"/>
            <p:cNvSpPr/>
            <p:nvPr/>
          </p:nvSpPr>
          <p:spPr>
            <a:xfrm>
              <a:off x="6437031" y="5201022"/>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7" name="pl109"/>
            <p:cNvSpPr/>
            <p:nvPr/>
          </p:nvSpPr>
          <p:spPr>
            <a:xfrm>
              <a:off x="6437031" y="5004263"/>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8" name="pl110"/>
            <p:cNvSpPr/>
            <p:nvPr/>
          </p:nvSpPr>
          <p:spPr>
            <a:xfrm>
              <a:off x="6437031" y="4807504"/>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9" name="pl111"/>
            <p:cNvSpPr/>
            <p:nvPr/>
          </p:nvSpPr>
          <p:spPr>
            <a:xfrm>
              <a:off x="6437031" y="4610745"/>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0" name="pl112"/>
            <p:cNvSpPr/>
            <p:nvPr/>
          </p:nvSpPr>
          <p:spPr>
            <a:xfrm>
              <a:off x="6437031" y="4413985"/>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1" name="pl113"/>
            <p:cNvSpPr/>
            <p:nvPr/>
          </p:nvSpPr>
          <p:spPr>
            <a:xfrm>
              <a:off x="6437031" y="4217226"/>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2" name="tx114"/>
            <p:cNvSpPr/>
            <p:nvPr/>
          </p:nvSpPr>
          <p:spPr>
            <a:xfrm>
              <a:off x="6619910" y="534102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0</a:t>
              </a:r>
            </a:p>
          </p:txBody>
        </p:sp>
        <p:sp>
          <p:nvSpPr>
            <p:cNvPr id="343" name="tx115"/>
            <p:cNvSpPr/>
            <p:nvPr/>
          </p:nvSpPr>
          <p:spPr>
            <a:xfrm>
              <a:off x="6619910" y="514426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20</a:t>
              </a:r>
            </a:p>
          </p:txBody>
        </p:sp>
        <p:sp>
          <p:nvSpPr>
            <p:cNvPr id="344" name="tx116"/>
            <p:cNvSpPr/>
            <p:nvPr/>
          </p:nvSpPr>
          <p:spPr>
            <a:xfrm>
              <a:off x="6619910" y="4947510"/>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40</a:t>
              </a:r>
            </a:p>
          </p:txBody>
        </p:sp>
        <p:sp>
          <p:nvSpPr>
            <p:cNvPr id="345" name="tx117"/>
            <p:cNvSpPr/>
            <p:nvPr/>
          </p:nvSpPr>
          <p:spPr>
            <a:xfrm>
              <a:off x="6619910" y="4750751"/>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60</a:t>
              </a:r>
            </a:p>
          </p:txBody>
        </p:sp>
        <p:sp>
          <p:nvSpPr>
            <p:cNvPr id="346" name="tx118"/>
            <p:cNvSpPr/>
            <p:nvPr/>
          </p:nvSpPr>
          <p:spPr>
            <a:xfrm>
              <a:off x="6619910" y="4553992"/>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80</a:t>
              </a:r>
            </a:p>
          </p:txBody>
        </p:sp>
        <p:sp>
          <p:nvSpPr>
            <p:cNvPr id="347" name="tx119"/>
            <p:cNvSpPr/>
            <p:nvPr/>
          </p:nvSpPr>
          <p:spPr>
            <a:xfrm>
              <a:off x="6619910" y="435723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100</a:t>
              </a:r>
            </a:p>
          </p:txBody>
        </p:sp>
        <p:sp>
          <p:nvSpPr>
            <p:cNvPr id="348" name="tx120"/>
            <p:cNvSpPr/>
            <p:nvPr/>
          </p:nvSpPr>
          <p:spPr>
            <a:xfrm>
              <a:off x="6619910" y="416047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120</a:t>
              </a:r>
            </a:p>
          </p:txBody>
        </p:sp>
        <p:sp>
          <p:nvSpPr>
            <p:cNvPr id="349" name="tx121"/>
            <p:cNvSpPr/>
            <p:nvPr/>
          </p:nvSpPr>
          <p:spPr>
            <a:xfrm rot="-5400000">
              <a:off x="6091889" y="4728110"/>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350" name="tx122"/>
            <p:cNvSpPr/>
            <p:nvPr/>
          </p:nvSpPr>
          <p:spPr>
            <a:xfrm>
              <a:off x="1252543" y="5052120"/>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19.6</a:t>
              </a:r>
            </a:p>
          </p:txBody>
        </p:sp>
        <p:sp>
          <p:nvSpPr>
            <p:cNvPr id="351" name="tx123"/>
            <p:cNvSpPr/>
            <p:nvPr/>
          </p:nvSpPr>
          <p:spPr>
            <a:xfrm>
              <a:off x="2005624" y="4254262"/>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100.7</a:t>
              </a:r>
            </a:p>
          </p:txBody>
        </p:sp>
        <p:sp>
          <p:nvSpPr>
            <p:cNvPr id="352" name="tx124"/>
            <p:cNvSpPr/>
            <p:nvPr/>
          </p:nvSpPr>
          <p:spPr>
            <a:xfrm>
              <a:off x="2797551" y="4245407"/>
              <a:ext cx="349591"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101.6</a:t>
              </a:r>
            </a:p>
          </p:txBody>
        </p:sp>
        <p:sp>
          <p:nvSpPr>
            <p:cNvPr id="353" name="tx125"/>
            <p:cNvSpPr/>
            <p:nvPr/>
          </p:nvSpPr>
          <p:spPr>
            <a:xfrm>
              <a:off x="3628326" y="5099343"/>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14.8</a:t>
              </a:r>
            </a:p>
          </p:txBody>
        </p:sp>
        <p:sp>
          <p:nvSpPr>
            <p:cNvPr id="354" name="tx126"/>
            <p:cNvSpPr/>
            <p:nvPr/>
          </p:nvSpPr>
          <p:spPr>
            <a:xfrm>
              <a:off x="4459101" y="522231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2.3</a:t>
              </a:r>
            </a:p>
          </p:txBody>
        </p:sp>
        <p:sp>
          <p:nvSpPr>
            <p:cNvPr id="355" name="tx127"/>
            <p:cNvSpPr/>
            <p:nvPr/>
          </p:nvSpPr>
          <p:spPr>
            <a:xfrm>
              <a:off x="5309283" y="5237785"/>
              <a:ext cx="77694"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a:t>
              </a:r>
            </a:p>
          </p:txBody>
        </p:sp>
        <p:sp>
          <p:nvSpPr>
            <p:cNvPr id="356" name="tx128"/>
            <p:cNvSpPr/>
            <p:nvPr/>
          </p:nvSpPr>
          <p:spPr>
            <a:xfrm>
              <a:off x="6042957" y="5241009"/>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0.4</a:t>
              </a:r>
            </a:p>
          </p:txBody>
        </p:sp>
      </p:grpSp>
      <p:graphicFrame>
        <p:nvGraphicFramePr>
          <p:cNvPr id="357" name="Table 356"/>
          <p:cNvGraphicFramePr>
            <a:graphicFrameLocks noGrp="1"/>
          </p:cNvGraphicFramePr>
          <p:nvPr/>
        </p:nvGraphicFramePr>
        <p:xfrm>
          <a:off x="7315200" y="3657600"/>
          <a:ext cx="1371600" cy="91440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bl>
          </a:graphicData>
        </a:graphic>
      </p:graphicFrame>
    </p:spTree>
    <p:extLst>
      <p:ext uri="{BB962C8B-B14F-4D97-AF65-F5344CB8AC3E}">
        <p14:creationId xmlns:p14="http://schemas.microsoft.com/office/powerpoint/2010/main" val="381977644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Number of Reported Measles Cases by WHO Regions</a:t>
            </a:r>
          </a:p>
        </p:txBody>
      </p:sp>
      <p:graphicFrame>
        <p:nvGraphicFramePr>
          <p:cNvPr id="3" name="Table 2"/>
          <p:cNvGraphicFramePr>
            <a:graphicFrameLocks noGrp="1"/>
          </p:cNvGraphicFramePr>
          <p:nvPr/>
        </p:nvGraphicFramePr>
        <p:xfrm>
          <a:off x="0" y="1188720"/>
          <a:ext cx="9125712"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530352">
                  <a:extLst>
                    <a:ext uri="{9D8B030D-6E8A-4147-A177-3AD203B41FA5}">
                      <a16:colId xmlns:a16="http://schemas.microsoft.com/office/drawing/2014/main" xmlns="" val="20001"/>
                    </a:ext>
                  </a:extLst>
                </a:gridCol>
                <a:gridCol w="676656">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420624">
                  <a:extLst>
                    <a:ext uri="{9D8B030D-6E8A-4147-A177-3AD203B41FA5}">
                      <a16:colId xmlns:a16="http://schemas.microsoft.com/office/drawing/2014/main" xmlns="" val="20018"/>
                    </a:ext>
                  </a:extLst>
                </a:gridCol>
                <a:gridCol w="585216">
                  <a:extLst>
                    <a:ext uri="{9D8B030D-6E8A-4147-A177-3AD203B41FA5}">
                      <a16:colId xmlns:a16="http://schemas.microsoft.com/office/drawing/2014/main" xmlns="" val="20019"/>
                    </a:ext>
                  </a:extLst>
                </a:gridCol>
              </a:tblGrid>
              <a:tr h="228600">
                <a:tc gridSpan="20">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Suspected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Measles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44/47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224141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197683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27221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156795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13667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48985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56263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46582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19338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9276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2814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82706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40134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19296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10096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6782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4277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116387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102812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58610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8623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35579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19291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18458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16962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16469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7613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3795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58825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25046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6104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14044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3942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4463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157157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65304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47244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7617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16435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7579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187/194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679350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429650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149275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175890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104485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83389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100143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84034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49129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33055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14588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13768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13383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10444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graphicFrame>
        <p:nvGraphicFramePr>
          <p:cNvPr id="4" name="Table 3"/>
          <p:cNvGraphicFramePr>
            <a:graphicFrameLocks noGrp="1"/>
          </p:cNvGraphicFramePr>
          <p:nvPr/>
        </p:nvGraphicFramePr>
        <p:xfrm>
          <a:off x="0" y="3657600"/>
          <a:ext cx="9125712"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530352">
                  <a:extLst>
                    <a:ext uri="{9D8B030D-6E8A-4147-A177-3AD203B41FA5}">
                      <a16:colId xmlns:a16="http://schemas.microsoft.com/office/drawing/2014/main" xmlns="" val="20001"/>
                    </a:ext>
                  </a:extLst>
                </a:gridCol>
                <a:gridCol w="676656">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420624">
                  <a:extLst>
                    <a:ext uri="{9D8B030D-6E8A-4147-A177-3AD203B41FA5}">
                      <a16:colId xmlns:a16="http://schemas.microsoft.com/office/drawing/2014/main" xmlns="" val="20018"/>
                    </a:ext>
                  </a:extLst>
                </a:gridCol>
                <a:gridCol w="585216">
                  <a:extLst>
                    <a:ext uri="{9D8B030D-6E8A-4147-A177-3AD203B41FA5}">
                      <a16:colId xmlns:a16="http://schemas.microsoft.com/office/drawing/2014/main" xmlns="" val="20019"/>
                    </a:ext>
                  </a:extLst>
                </a:gridCol>
              </a:tblGrid>
              <a:tr h="228600">
                <a:tc gridSpan="20">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Suspected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Measles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333333">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42/47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82851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55951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14270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33880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7801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4307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5066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3888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5187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10120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14833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31086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16692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16692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5952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6184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81042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57960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29432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16271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12257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3936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8101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8032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9526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5663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4495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2395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102585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88693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51142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32175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5966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7191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8946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9926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7741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5598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3705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5478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9942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12800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106379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89388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61155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16075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12158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9643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10459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15676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13067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11407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5190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3642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3927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4521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3901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4621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80134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30454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17987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10644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2278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1749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1764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3071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184/194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484077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339138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173986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73425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91727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24405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29337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40899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37291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37097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22845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17904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13592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13463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23253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35468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43584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lstStyle/>
          <a:p>
            <a:r>
              <a:t>Notes: Based on data received 2020-01 - This is surveillance data, hence for the last month, the data may be incomplete. * Member States Reporting / Total Member States in Region</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EMR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464019"/>
              <a:ext cx="152345" cy="510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456724"/>
              <a:ext cx="152345" cy="729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420252"/>
              <a:ext cx="152345" cy="364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2310834"/>
              <a:ext cx="152345" cy="2042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2206278"/>
              <a:ext cx="152345" cy="1045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2147922"/>
              <a:ext cx="152345" cy="58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2189258"/>
              <a:ext cx="152345" cy="325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2121176"/>
              <a:ext cx="152345" cy="680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2094429"/>
              <a:ext cx="152345" cy="267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2065251"/>
              <a:ext cx="152345" cy="44982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1965559"/>
              <a:ext cx="152345" cy="996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1926655"/>
              <a:ext cx="152345" cy="389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2143059"/>
              <a:ext cx="152345" cy="3720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2065251"/>
              <a:ext cx="152345" cy="7780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2014189"/>
              <a:ext cx="152345" cy="510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162511"/>
              <a:ext cx="152345" cy="3525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072545"/>
              <a:ext cx="152345" cy="8996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2014189"/>
              <a:ext cx="152345" cy="583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391073"/>
              <a:ext cx="152345" cy="124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264635"/>
              <a:ext cx="152345" cy="1264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2235457"/>
              <a:ext cx="152345" cy="291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439704"/>
              <a:ext cx="152345" cy="753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271929"/>
              <a:ext cx="152345" cy="16777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2240320"/>
              <a:ext cx="152345" cy="316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2461587"/>
              <a:ext cx="152345" cy="534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2335149"/>
              <a:ext cx="152345" cy="12643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2313265"/>
              <a:ext cx="152345" cy="218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2449430"/>
              <a:ext cx="152345" cy="656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2364327"/>
              <a:ext cx="152345" cy="8510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2342443"/>
              <a:ext cx="152345" cy="218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2449430"/>
              <a:ext cx="152345" cy="656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2357032"/>
              <a:ext cx="152345" cy="9239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2320560"/>
              <a:ext cx="152345" cy="364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449430"/>
              <a:ext cx="152345" cy="656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420252"/>
              <a:ext cx="152345" cy="2917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403231"/>
              <a:ext cx="152345" cy="170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464019"/>
              <a:ext cx="152345" cy="510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46401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2429978"/>
              <a:ext cx="152345" cy="340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442135"/>
              <a:ext cx="152345" cy="729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410525"/>
              <a:ext cx="152345" cy="3160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2381347"/>
              <a:ext cx="152345" cy="291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2320560"/>
              <a:ext cx="152345" cy="1945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2230594"/>
              <a:ext cx="152345" cy="8996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2164943"/>
              <a:ext cx="152345" cy="6565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2089566"/>
              <a:ext cx="152345" cy="4255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1965559"/>
              <a:ext cx="152345" cy="12400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1878024"/>
              <a:ext cx="152345" cy="875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1749154"/>
              <a:ext cx="152345" cy="7659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1727271"/>
              <a:ext cx="152345" cy="2188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1484119"/>
              <a:ext cx="152345" cy="2431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1724839"/>
              <a:ext cx="152345" cy="7902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1688366"/>
              <a:ext cx="152345" cy="3647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1537613"/>
              <a:ext cx="152345" cy="1507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104155"/>
              <a:ext cx="152345" cy="410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089566"/>
              <a:ext cx="152345" cy="1458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1980148"/>
              <a:ext cx="152345" cy="1094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325423"/>
              <a:ext cx="152345" cy="189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274361"/>
              <a:ext cx="152345" cy="510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2213573"/>
              <a:ext cx="152345" cy="60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495628"/>
              <a:ext cx="152345" cy="19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451861"/>
              <a:ext cx="152345" cy="4376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410525"/>
              <a:ext cx="152345" cy="413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481039"/>
              <a:ext cx="152345" cy="340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2449430"/>
              <a:ext cx="152345" cy="3160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2405662"/>
              <a:ext cx="152345" cy="437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2473745"/>
              <a:ext cx="152345" cy="413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2468882"/>
              <a:ext cx="152345" cy="486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2451861"/>
              <a:ext cx="152345" cy="170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2271929"/>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2028778"/>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091519" y="1785627"/>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7" name="pl86"/>
            <p:cNvSpPr/>
            <p:nvPr/>
          </p:nvSpPr>
          <p:spPr>
            <a:xfrm>
              <a:off x="1091519" y="1542476"/>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8" name="pl87"/>
            <p:cNvSpPr/>
            <p:nvPr/>
          </p:nvSpPr>
          <p:spPr>
            <a:xfrm>
              <a:off x="1091519" y="1299325"/>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9" name="rc88"/>
            <p:cNvSpPr/>
            <p:nvPr/>
          </p:nvSpPr>
          <p:spPr>
            <a:xfrm>
              <a:off x="1280427" y="2464019"/>
              <a:ext cx="152345" cy="510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280427" y="2456724"/>
              <a:ext cx="152345" cy="72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280427" y="2420252"/>
              <a:ext cx="152345" cy="364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463241" y="2310834"/>
              <a:ext cx="152345" cy="2042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463241" y="2206278"/>
              <a:ext cx="152345" cy="1045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463241" y="2147922"/>
              <a:ext cx="152345" cy="583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646056" y="2189258"/>
              <a:ext cx="152345" cy="325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646056" y="2121176"/>
              <a:ext cx="152345" cy="680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646056" y="2094429"/>
              <a:ext cx="152345" cy="267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1828870" y="2065251"/>
              <a:ext cx="152345" cy="4498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1828870" y="1965559"/>
              <a:ext cx="152345" cy="9969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1828870" y="1926655"/>
              <a:ext cx="152345" cy="389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011684" y="2143059"/>
              <a:ext cx="152345" cy="3720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011684" y="2065251"/>
              <a:ext cx="152345" cy="778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011684" y="2014189"/>
              <a:ext cx="152345" cy="510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194499" y="2162511"/>
              <a:ext cx="152345" cy="3525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194499" y="2072545"/>
              <a:ext cx="152345" cy="899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194499" y="2014189"/>
              <a:ext cx="152345" cy="583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377313" y="2391073"/>
              <a:ext cx="152345" cy="124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377313" y="2264635"/>
              <a:ext cx="152345" cy="126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377313" y="2235457"/>
              <a:ext cx="152345" cy="291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0128" y="2439704"/>
              <a:ext cx="152345" cy="753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0128" y="2271929"/>
              <a:ext cx="152345" cy="16777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0128" y="2240320"/>
              <a:ext cx="152345" cy="3160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742942" y="2461587"/>
              <a:ext cx="152345" cy="5349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742942" y="2335149"/>
              <a:ext cx="152345" cy="12643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742942" y="2313265"/>
              <a:ext cx="152345" cy="218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925756" y="2449430"/>
              <a:ext cx="152345" cy="656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925756" y="2364327"/>
              <a:ext cx="152345" cy="851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925756" y="2342443"/>
              <a:ext cx="152345" cy="2188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108571" y="2449430"/>
              <a:ext cx="152345" cy="656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108571" y="2357032"/>
              <a:ext cx="152345" cy="923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108571" y="2320560"/>
              <a:ext cx="152345" cy="364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291385" y="2449430"/>
              <a:ext cx="152345" cy="656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291385" y="2420252"/>
              <a:ext cx="152345" cy="291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291385" y="2403231"/>
              <a:ext cx="152345" cy="170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474200" y="2464019"/>
              <a:ext cx="152345" cy="510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474200" y="246401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474200" y="2429978"/>
              <a:ext cx="152345" cy="340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657014" y="2442135"/>
              <a:ext cx="152345" cy="7294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657014" y="2410525"/>
              <a:ext cx="152345" cy="316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657014" y="2381347"/>
              <a:ext cx="152345" cy="291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839828" y="2320560"/>
              <a:ext cx="152345" cy="1945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839828" y="2230594"/>
              <a:ext cx="152345" cy="8996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3839828" y="2164943"/>
              <a:ext cx="152345" cy="6565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4022643" y="2089566"/>
              <a:ext cx="152345" cy="42551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022643" y="1965559"/>
              <a:ext cx="152345" cy="124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022643" y="1878024"/>
              <a:ext cx="152345" cy="875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205457" y="1749154"/>
              <a:ext cx="152345" cy="7659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205457" y="1727271"/>
              <a:ext cx="152345" cy="218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205457" y="1484119"/>
              <a:ext cx="152345" cy="24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388272" y="1724839"/>
              <a:ext cx="152345" cy="7902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388272" y="1688366"/>
              <a:ext cx="152345" cy="364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388272" y="1537613"/>
              <a:ext cx="152345" cy="1507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571086" y="2104155"/>
              <a:ext cx="152345" cy="410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571086" y="2089566"/>
              <a:ext cx="152345" cy="1458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571086" y="1980148"/>
              <a:ext cx="152345" cy="1094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753900" y="2325423"/>
              <a:ext cx="152345" cy="189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753900" y="2274361"/>
              <a:ext cx="152345" cy="510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753900" y="2213573"/>
              <a:ext cx="152345" cy="607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936715" y="2495628"/>
              <a:ext cx="152345" cy="194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936715" y="2451861"/>
              <a:ext cx="152345" cy="437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4936715" y="2410525"/>
              <a:ext cx="152345" cy="413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5119529" y="2481039"/>
              <a:ext cx="152345" cy="340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119529" y="2449430"/>
              <a:ext cx="152345" cy="3160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119529" y="2405662"/>
              <a:ext cx="152345" cy="437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302344" y="2473745"/>
              <a:ext cx="152345" cy="413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302344" y="2468882"/>
              <a:ext cx="152345" cy="486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302344" y="2451861"/>
              <a:ext cx="152345" cy="170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48515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485158"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485158"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66797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66797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667973"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pl166"/>
            <p:cNvSpPr/>
            <p:nvPr/>
          </p:nvSpPr>
          <p:spPr>
            <a:xfrm>
              <a:off x="1091518" y="1299325"/>
              <a:ext cx="0" cy="1215755"/>
            </a:xfrm>
            <a:custGeom>
              <a:avLst/>
              <a:gdLst/>
              <a:ahLst/>
              <a:cxnLst/>
              <a:rect l="0" t="0" r="0" b="0"/>
              <a:pathLst>
                <a:path h="1215755">
                  <a:moveTo>
                    <a:pt x="0" y="1215755"/>
                  </a:moveTo>
                  <a:lnTo>
                    <a:pt x="0" y="0"/>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000078" y="227192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1000078" y="202877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1000078" y="178562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000078" y="154247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000078" y="129932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4" name="tx173"/>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5" name="tx174"/>
            <p:cNvSpPr/>
            <p:nvPr/>
          </p:nvSpPr>
          <p:spPr>
            <a:xfrm>
              <a:off x="654366" y="221517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176" name="tx175"/>
            <p:cNvSpPr/>
            <p:nvPr/>
          </p:nvSpPr>
          <p:spPr>
            <a:xfrm>
              <a:off x="654366" y="197202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77" name="tx176"/>
            <p:cNvSpPr/>
            <p:nvPr/>
          </p:nvSpPr>
          <p:spPr>
            <a:xfrm>
              <a:off x="654366" y="1728675"/>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178" name="tx177"/>
            <p:cNvSpPr/>
            <p:nvPr/>
          </p:nvSpPr>
          <p:spPr>
            <a:xfrm>
              <a:off x="654366" y="148572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179" name="tx178"/>
            <p:cNvSpPr/>
            <p:nvPr/>
          </p:nvSpPr>
          <p:spPr>
            <a:xfrm>
              <a:off x="654366" y="124257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180" name="pl179"/>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1" name="pl200"/>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2" name="pl201"/>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3" name="pl202"/>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4" name="pl203"/>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5" name="pl204"/>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6" name="pl205"/>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7" name="tx206"/>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08" name="tx207"/>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9" name="tx208"/>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10" name="tx209"/>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11" name="tx210"/>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12" name="tx211"/>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13" name="tx212"/>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14" name="tx213"/>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15" name="tx214"/>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6" name="tx215"/>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17" name="tx216"/>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8" name="tx217"/>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9" name="tx218"/>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20" name="tx219"/>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21" name="tx220"/>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22" name="tx221"/>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23" name="tx222"/>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24" name="tx223"/>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25" name="tx224"/>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6" name="tx225"/>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27" name="tx226"/>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8" name="tx227"/>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9" name="tx228"/>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30" name="tx229"/>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31" name="tx230"/>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32" name="tx231"/>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33" name="pl23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34" name="rc233"/>
            <p:cNvSpPr/>
            <p:nvPr/>
          </p:nvSpPr>
          <p:spPr>
            <a:xfrm>
              <a:off x="822798" y="3288301"/>
              <a:ext cx="5424679" cy="324059"/>
            </a:xfrm>
            <a:prstGeom prst="rect">
              <a:avLst/>
            </a:prstGeom>
            <a:solidFill>
              <a:srgbClr val="FFFFFF">
                <a:alpha val="100000"/>
              </a:srgbClr>
            </a:solidFill>
          </p:spPr>
          <p:txBody>
            <a:bodyPr/>
            <a:lstStyle/>
            <a:p>
              <a:endParaRPr/>
            </a:p>
          </p:txBody>
        </p:sp>
        <p:sp>
          <p:nvSpPr>
            <p:cNvPr id="235" name="rc234"/>
            <p:cNvSpPr/>
            <p:nvPr/>
          </p:nvSpPr>
          <p:spPr>
            <a:xfrm>
              <a:off x="932526" y="3488914"/>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2722464" y="3488914"/>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4512403" y="3488914"/>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38" name="tx237"/>
            <p:cNvSpPr/>
            <p:nvPr/>
          </p:nvSpPr>
          <p:spPr>
            <a:xfrm>
              <a:off x="1130036" y="3478460"/>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39" name="tx238"/>
            <p:cNvSpPr/>
            <p:nvPr/>
          </p:nvSpPr>
          <p:spPr>
            <a:xfrm>
              <a:off x="2919975" y="3380106"/>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40" name="tx239"/>
            <p:cNvSpPr/>
            <p:nvPr/>
          </p:nvSpPr>
          <p:spPr>
            <a:xfrm>
              <a:off x="2919975" y="3524823"/>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41" name="tx240"/>
            <p:cNvSpPr/>
            <p:nvPr/>
          </p:nvSpPr>
          <p:spPr>
            <a:xfrm>
              <a:off x="4709913" y="3380106"/>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42" name="tx241"/>
            <p:cNvSpPr/>
            <p:nvPr/>
          </p:nvSpPr>
          <p:spPr>
            <a:xfrm>
              <a:off x="4709913" y="3524823"/>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43" name="tx242"/>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44" name="tx243"/>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45" name="tx244"/>
            <p:cNvSpPr/>
            <p:nvPr/>
          </p:nvSpPr>
          <p:spPr>
            <a:xfrm rot="-5400000">
              <a:off x="-428790" y="1831893"/>
              <a:ext cx="173901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(lab + epi-linked + clinical)</a:t>
              </a:r>
            </a:p>
          </p:txBody>
        </p:sp>
        <p:sp>
          <p:nvSpPr>
            <p:cNvPr id="246" name="tx245"/>
            <p:cNvSpPr/>
            <p:nvPr/>
          </p:nvSpPr>
          <p:spPr>
            <a:xfrm>
              <a:off x="1572712" y="1107272"/>
              <a:ext cx="4138135"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EMR Rubella Case Distribution (January 2018-December 2019)</a:t>
              </a:r>
            </a:p>
          </p:txBody>
        </p:sp>
      </p:grpSp>
      <p:grpSp>
        <p:nvGrpSpPr>
          <p:cNvPr id="247" name="grp1"/>
          <p:cNvGrpSpPr/>
          <p:nvPr/>
        </p:nvGrpSpPr>
        <p:grpSpPr>
          <a:xfrm>
            <a:off x="359998" y="3854032"/>
            <a:ext cx="6014922" cy="2319986"/>
            <a:chOff x="359998" y="3854032"/>
            <a:chExt cx="6014922" cy="2319986"/>
          </a:xfrm>
        </p:grpSpPr>
        <p:sp>
          <p:nvSpPr>
            <p:cNvPr id="248"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49" name="rc4"/>
            <p:cNvSpPr/>
            <p:nvPr/>
          </p:nvSpPr>
          <p:spPr>
            <a:xfrm>
              <a:off x="1280427" y="5106589"/>
              <a:ext cx="33733" cy="3359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0" name="rc5"/>
            <p:cNvSpPr/>
            <p:nvPr/>
          </p:nvSpPr>
          <p:spPr>
            <a:xfrm>
              <a:off x="1314160" y="5097632"/>
              <a:ext cx="33733" cy="3448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1" name="rc6"/>
            <p:cNvSpPr/>
            <p:nvPr/>
          </p:nvSpPr>
          <p:spPr>
            <a:xfrm>
              <a:off x="1381628" y="5272304"/>
              <a:ext cx="33733" cy="1701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2" name="rc7"/>
            <p:cNvSpPr/>
            <p:nvPr/>
          </p:nvSpPr>
          <p:spPr>
            <a:xfrm>
              <a:off x="1415361" y="5030450"/>
              <a:ext cx="33733" cy="412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rc8"/>
            <p:cNvSpPr/>
            <p:nvPr/>
          </p:nvSpPr>
          <p:spPr>
            <a:xfrm>
              <a:off x="1482828" y="5043886"/>
              <a:ext cx="33733" cy="3986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4" name="rc9"/>
            <p:cNvSpPr/>
            <p:nvPr/>
          </p:nvSpPr>
          <p:spPr>
            <a:xfrm>
              <a:off x="1516562" y="5267825"/>
              <a:ext cx="33733" cy="1746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5" name="rc10"/>
            <p:cNvSpPr/>
            <p:nvPr/>
          </p:nvSpPr>
          <p:spPr>
            <a:xfrm>
              <a:off x="1584029" y="5088674"/>
              <a:ext cx="33733" cy="3538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6" name="rc11"/>
            <p:cNvSpPr/>
            <p:nvPr/>
          </p:nvSpPr>
          <p:spPr>
            <a:xfrm>
              <a:off x="1617763" y="5330528"/>
              <a:ext cx="33733" cy="1119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7" name="rc12"/>
            <p:cNvSpPr/>
            <p:nvPr/>
          </p:nvSpPr>
          <p:spPr>
            <a:xfrm>
              <a:off x="1685230" y="4569136"/>
              <a:ext cx="33733" cy="8733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8" name="rc13"/>
            <p:cNvSpPr/>
            <p:nvPr/>
          </p:nvSpPr>
          <p:spPr>
            <a:xfrm>
              <a:off x="1718964" y="5294698"/>
              <a:ext cx="33733" cy="1477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9" name="rc14"/>
            <p:cNvSpPr/>
            <p:nvPr/>
          </p:nvSpPr>
          <p:spPr>
            <a:xfrm>
              <a:off x="1786431" y="4573615"/>
              <a:ext cx="33733" cy="8688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0" name="rc15"/>
            <p:cNvSpPr/>
            <p:nvPr/>
          </p:nvSpPr>
          <p:spPr>
            <a:xfrm>
              <a:off x="1820164" y="5326049"/>
              <a:ext cx="33733" cy="1164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1" name="rc16"/>
            <p:cNvSpPr/>
            <p:nvPr/>
          </p:nvSpPr>
          <p:spPr>
            <a:xfrm>
              <a:off x="1887632" y="4681105"/>
              <a:ext cx="33733" cy="76139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2" name="rc17"/>
            <p:cNvSpPr/>
            <p:nvPr/>
          </p:nvSpPr>
          <p:spPr>
            <a:xfrm>
              <a:off x="1921365" y="5343964"/>
              <a:ext cx="33733" cy="9853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3" name="rc18"/>
            <p:cNvSpPr/>
            <p:nvPr/>
          </p:nvSpPr>
          <p:spPr>
            <a:xfrm>
              <a:off x="1988833" y="4927438"/>
              <a:ext cx="33733" cy="5150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4" name="rc19"/>
            <p:cNvSpPr/>
            <p:nvPr/>
          </p:nvSpPr>
          <p:spPr>
            <a:xfrm>
              <a:off x="2022566" y="5348443"/>
              <a:ext cx="33733" cy="940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5" name="rc20"/>
            <p:cNvSpPr/>
            <p:nvPr/>
          </p:nvSpPr>
          <p:spPr>
            <a:xfrm>
              <a:off x="2090033" y="5017014"/>
              <a:ext cx="33733" cy="4254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6" name="rc21"/>
            <p:cNvSpPr/>
            <p:nvPr/>
          </p:nvSpPr>
          <p:spPr>
            <a:xfrm>
              <a:off x="2123767" y="5352922"/>
              <a:ext cx="33733" cy="895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7" name="rc22"/>
            <p:cNvSpPr/>
            <p:nvPr/>
          </p:nvSpPr>
          <p:spPr>
            <a:xfrm>
              <a:off x="2191234" y="5254389"/>
              <a:ext cx="33733" cy="1881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8" name="rc23"/>
            <p:cNvSpPr/>
            <p:nvPr/>
          </p:nvSpPr>
          <p:spPr>
            <a:xfrm>
              <a:off x="2224968"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4"/>
            <p:cNvSpPr/>
            <p:nvPr/>
          </p:nvSpPr>
          <p:spPr>
            <a:xfrm>
              <a:off x="2292435" y="5231995"/>
              <a:ext cx="33733" cy="2105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5"/>
            <p:cNvSpPr/>
            <p:nvPr/>
          </p:nvSpPr>
          <p:spPr>
            <a:xfrm>
              <a:off x="2326169" y="5402189"/>
              <a:ext cx="33733" cy="403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1" name="rc26"/>
            <p:cNvSpPr/>
            <p:nvPr/>
          </p:nvSpPr>
          <p:spPr>
            <a:xfrm>
              <a:off x="2393636" y="5357401"/>
              <a:ext cx="33733" cy="850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2" name="rc27"/>
            <p:cNvSpPr/>
            <p:nvPr/>
          </p:nvSpPr>
          <p:spPr>
            <a:xfrm>
              <a:off x="2427370" y="5420104"/>
              <a:ext cx="33733" cy="223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3" name="rc28"/>
            <p:cNvSpPr/>
            <p:nvPr/>
          </p:nvSpPr>
          <p:spPr>
            <a:xfrm>
              <a:off x="2494837" y="5326049"/>
              <a:ext cx="33733" cy="1164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4" name="rc29"/>
            <p:cNvSpPr/>
            <p:nvPr/>
          </p:nvSpPr>
          <p:spPr>
            <a:xfrm>
              <a:off x="2528570" y="5420104"/>
              <a:ext cx="33733" cy="223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30"/>
            <p:cNvSpPr/>
            <p:nvPr/>
          </p:nvSpPr>
          <p:spPr>
            <a:xfrm>
              <a:off x="2596038" y="5379795"/>
              <a:ext cx="33733" cy="627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31"/>
            <p:cNvSpPr/>
            <p:nvPr/>
          </p:nvSpPr>
          <p:spPr>
            <a:xfrm>
              <a:off x="2629771" y="5411146"/>
              <a:ext cx="33733" cy="31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7" name="rc32"/>
            <p:cNvSpPr/>
            <p:nvPr/>
          </p:nvSpPr>
          <p:spPr>
            <a:xfrm>
              <a:off x="2697238" y="5424582"/>
              <a:ext cx="33733" cy="179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8" name="rc33"/>
            <p:cNvSpPr/>
            <p:nvPr/>
          </p:nvSpPr>
          <p:spPr>
            <a:xfrm>
              <a:off x="2730972"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9" name="rc34"/>
            <p:cNvSpPr/>
            <p:nvPr/>
          </p:nvSpPr>
          <p:spPr>
            <a:xfrm>
              <a:off x="2798439" y="5420104"/>
              <a:ext cx="33733" cy="2239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0" name="rc35"/>
            <p:cNvSpPr/>
            <p:nvPr/>
          </p:nvSpPr>
          <p:spPr>
            <a:xfrm>
              <a:off x="2832173" y="5424582"/>
              <a:ext cx="33733" cy="17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36"/>
            <p:cNvSpPr/>
            <p:nvPr/>
          </p:nvSpPr>
          <p:spPr>
            <a:xfrm>
              <a:off x="2899640"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37"/>
            <p:cNvSpPr/>
            <p:nvPr/>
          </p:nvSpPr>
          <p:spPr>
            <a:xfrm>
              <a:off x="2933374" y="5424582"/>
              <a:ext cx="33733" cy="17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3" name="rc38"/>
            <p:cNvSpPr/>
            <p:nvPr/>
          </p:nvSpPr>
          <p:spPr>
            <a:xfrm>
              <a:off x="3000841"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4" name="rc39"/>
            <p:cNvSpPr/>
            <p:nvPr/>
          </p:nvSpPr>
          <p:spPr>
            <a:xfrm>
              <a:off x="3034575" y="5438019"/>
              <a:ext cx="33733" cy="4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40"/>
            <p:cNvSpPr/>
            <p:nvPr/>
          </p:nvSpPr>
          <p:spPr>
            <a:xfrm>
              <a:off x="3102042" y="5433540"/>
              <a:ext cx="33733" cy="8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41"/>
            <p:cNvSpPr/>
            <p:nvPr/>
          </p:nvSpPr>
          <p:spPr>
            <a:xfrm>
              <a:off x="3135775" y="5438019"/>
              <a:ext cx="33733" cy="4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42"/>
            <p:cNvSpPr/>
            <p:nvPr/>
          </p:nvSpPr>
          <p:spPr>
            <a:xfrm>
              <a:off x="3203243"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43"/>
            <p:cNvSpPr/>
            <p:nvPr/>
          </p:nvSpPr>
          <p:spPr>
            <a:xfrm>
              <a:off x="3236976" y="5438019"/>
              <a:ext cx="33733" cy="44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9" name="rc44"/>
            <p:cNvSpPr/>
            <p:nvPr/>
          </p:nvSpPr>
          <p:spPr>
            <a:xfrm>
              <a:off x="3304443" y="5433540"/>
              <a:ext cx="33733" cy="8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45"/>
            <p:cNvSpPr/>
            <p:nvPr/>
          </p:nvSpPr>
          <p:spPr>
            <a:xfrm>
              <a:off x="3338177" y="5424582"/>
              <a:ext cx="33733" cy="17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46"/>
            <p:cNvSpPr/>
            <p:nvPr/>
          </p:nvSpPr>
          <p:spPr>
            <a:xfrm>
              <a:off x="3405644"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47"/>
            <p:cNvSpPr/>
            <p:nvPr/>
          </p:nvSpPr>
          <p:spPr>
            <a:xfrm>
              <a:off x="3439378"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48"/>
            <p:cNvSpPr/>
            <p:nvPr/>
          </p:nvSpPr>
          <p:spPr>
            <a:xfrm>
              <a:off x="3506845"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49"/>
            <p:cNvSpPr/>
            <p:nvPr/>
          </p:nvSpPr>
          <p:spPr>
            <a:xfrm>
              <a:off x="3540579" y="5424582"/>
              <a:ext cx="33733" cy="17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50"/>
            <p:cNvSpPr/>
            <p:nvPr/>
          </p:nvSpPr>
          <p:spPr>
            <a:xfrm>
              <a:off x="360804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51"/>
            <p:cNvSpPr/>
            <p:nvPr/>
          </p:nvSpPr>
          <p:spPr>
            <a:xfrm>
              <a:off x="3641780" y="5429061"/>
              <a:ext cx="33733" cy="13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52"/>
            <p:cNvSpPr/>
            <p:nvPr/>
          </p:nvSpPr>
          <p:spPr>
            <a:xfrm>
              <a:off x="3709247"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3"/>
            <p:cNvSpPr/>
            <p:nvPr/>
          </p:nvSpPr>
          <p:spPr>
            <a:xfrm>
              <a:off x="3742980" y="5379795"/>
              <a:ext cx="33733" cy="627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54"/>
            <p:cNvSpPr/>
            <p:nvPr/>
          </p:nvSpPr>
          <p:spPr>
            <a:xfrm>
              <a:off x="3810448" y="5429061"/>
              <a:ext cx="33733" cy="134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5"/>
            <p:cNvSpPr/>
            <p:nvPr/>
          </p:nvSpPr>
          <p:spPr>
            <a:xfrm>
              <a:off x="3844181" y="5420104"/>
              <a:ext cx="33733" cy="223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56"/>
            <p:cNvSpPr/>
            <p:nvPr/>
          </p:nvSpPr>
          <p:spPr>
            <a:xfrm>
              <a:off x="3911648"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57"/>
            <p:cNvSpPr/>
            <p:nvPr/>
          </p:nvSpPr>
          <p:spPr>
            <a:xfrm>
              <a:off x="3945382" y="5406667"/>
              <a:ext cx="33733" cy="35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58"/>
            <p:cNvSpPr/>
            <p:nvPr/>
          </p:nvSpPr>
          <p:spPr>
            <a:xfrm>
              <a:off x="4012849"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9"/>
            <p:cNvSpPr/>
            <p:nvPr/>
          </p:nvSpPr>
          <p:spPr>
            <a:xfrm>
              <a:off x="4046583" y="5415625"/>
              <a:ext cx="33733" cy="26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60"/>
            <p:cNvSpPr/>
            <p:nvPr/>
          </p:nvSpPr>
          <p:spPr>
            <a:xfrm>
              <a:off x="411405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61"/>
            <p:cNvSpPr/>
            <p:nvPr/>
          </p:nvSpPr>
          <p:spPr>
            <a:xfrm>
              <a:off x="4147784" y="5415625"/>
              <a:ext cx="33733" cy="26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62"/>
            <p:cNvSpPr/>
            <p:nvPr/>
          </p:nvSpPr>
          <p:spPr>
            <a:xfrm>
              <a:off x="4215251" y="5433540"/>
              <a:ext cx="33733" cy="8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63"/>
            <p:cNvSpPr/>
            <p:nvPr/>
          </p:nvSpPr>
          <p:spPr>
            <a:xfrm>
              <a:off x="4248985" y="5429061"/>
              <a:ext cx="33733" cy="13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64"/>
            <p:cNvSpPr/>
            <p:nvPr/>
          </p:nvSpPr>
          <p:spPr>
            <a:xfrm>
              <a:off x="4316452"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65"/>
            <p:cNvSpPr/>
            <p:nvPr/>
          </p:nvSpPr>
          <p:spPr>
            <a:xfrm>
              <a:off x="4350185" y="5411146"/>
              <a:ext cx="33733" cy="3135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66"/>
            <p:cNvSpPr/>
            <p:nvPr/>
          </p:nvSpPr>
          <p:spPr>
            <a:xfrm>
              <a:off x="44176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67"/>
            <p:cNvSpPr/>
            <p:nvPr/>
          </p:nvSpPr>
          <p:spPr>
            <a:xfrm>
              <a:off x="4451386" y="5424582"/>
              <a:ext cx="33733" cy="17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68"/>
            <p:cNvSpPr/>
            <p:nvPr/>
          </p:nvSpPr>
          <p:spPr>
            <a:xfrm>
              <a:off x="45188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69"/>
            <p:cNvSpPr/>
            <p:nvPr/>
          </p:nvSpPr>
          <p:spPr>
            <a:xfrm>
              <a:off x="4552587" y="5397710"/>
              <a:ext cx="33733" cy="44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70"/>
            <p:cNvSpPr/>
            <p:nvPr/>
          </p:nvSpPr>
          <p:spPr>
            <a:xfrm>
              <a:off x="462005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71"/>
            <p:cNvSpPr/>
            <p:nvPr/>
          </p:nvSpPr>
          <p:spPr>
            <a:xfrm>
              <a:off x="4653788"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72"/>
            <p:cNvSpPr/>
            <p:nvPr/>
          </p:nvSpPr>
          <p:spPr>
            <a:xfrm>
              <a:off x="472125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73"/>
            <p:cNvSpPr/>
            <p:nvPr/>
          </p:nvSpPr>
          <p:spPr>
            <a:xfrm>
              <a:off x="4754989"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74"/>
            <p:cNvSpPr/>
            <p:nvPr/>
          </p:nvSpPr>
          <p:spPr>
            <a:xfrm>
              <a:off x="482245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75"/>
            <p:cNvSpPr/>
            <p:nvPr/>
          </p:nvSpPr>
          <p:spPr>
            <a:xfrm>
              <a:off x="4856190" y="5406667"/>
              <a:ext cx="33733" cy="35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76"/>
            <p:cNvSpPr/>
            <p:nvPr/>
          </p:nvSpPr>
          <p:spPr>
            <a:xfrm>
              <a:off x="4923657" y="5429061"/>
              <a:ext cx="33733" cy="1343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77"/>
            <p:cNvSpPr/>
            <p:nvPr/>
          </p:nvSpPr>
          <p:spPr>
            <a:xfrm>
              <a:off x="4957390" y="5406667"/>
              <a:ext cx="33733" cy="358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78"/>
            <p:cNvSpPr/>
            <p:nvPr/>
          </p:nvSpPr>
          <p:spPr>
            <a:xfrm>
              <a:off x="50248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79"/>
            <p:cNvSpPr/>
            <p:nvPr/>
          </p:nvSpPr>
          <p:spPr>
            <a:xfrm>
              <a:off x="5058591" y="5415625"/>
              <a:ext cx="33733" cy="26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80"/>
            <p:cNvSpPr/>
            <p:nvPr/>
          </p:nvSpPr>
          <p:spPr>
            <a:xfrm>
              <a:off x="51260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81"/>
            <p:cNvSpPr/>
            <p:nvPr/>
          </p:nvSpPr>
          <p:spPr>
            <a:xfrm>
              <a:off x="5159792" y="5415625"/>
              <a:ext cx="33733" cy="268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82"/>
            <p:cNvSpPr/>
            <p:nvPr/>
          </p:nvSpPr>
          <p:spPr>
            <a:xfrm>
              <a:off x="522725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83"/>
            <p:cNvSpPr/>
            <p:nvPr/>
          </p:nvSpPr>
          <p:spPr>
            <a:xfrm>
              <a:off x="5260993"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84"/>
            <p:cNvSpPr/>
            <p:nvPr/>
          </p:nvSpPr>
          <p:spPr>
            <a:xfrm>
              <a:off x="5328460"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85"/>
            <p:cNvSpPr/>
            <p:nvPr/>
          </p:nvSpPr>
          <p:spPr>
            <a:xfrm>
              <a:off x="5362194" y="5420104"/>
              <a:ext cx="33733" cy="223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86"/>
            <p:cNvSpPr/>
            <p:nvPr/>
          </p:nvSpPr>
          <p:spPr>
            <a:xfrm>
              <a:off x="542966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87"/>
            <p:cNvSpPr/>
            <p:nvPr/>
          </p:nvSpPr>
          <p:spPr>
            <a:xfrm>
              <a:off x="5463395" y="5429061"/>
              <a:ext cx="33733" cy="13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88"/>
            <p:cNvSpPr/>
            <p:nvPr/>
          </p:nvSpPr>
          <p:spPr>
            <a:xfrm>
              <a:off x="553086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89"/>
            <p:cNvSpPr/>
            <p:nvPr/>
          </p:nvSpPr>
          <p:spPr>
            <a:xfrm>
              <a:off x="5564595" y="5429061"/>
              <a:ext cx="33733" cy="134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90"/>
            <p:cNvSpPr/>
            <p:nvPr/>
          </p:nvSpPr>
          <p:spPr>
            <a:xfrm>
              <a:off x="56320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91"/>
            <p:cNvSpPr/>
            <p:nvPr/>
          </p:nvSpPr>
          <p:spPr>
            <a:xfrm>
              <a:off x="5665796"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92"/>
            <p:cNvSpPr/>
            <p:nvPr/>
          </p:nvSpPr>
          <p:spPr>
            <a:xfrm>
              <a:off x="57332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93"/>
            <p:cNvSpPr/>
            <p:nvPr/>
          </p:nvSpPr>
          <p:spPr>
            <a:xfrm>
              <a:off x="576699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94"/>
            <p:cNvSpPr/>
            <p:nvPr/>
          </p:nvSpPr>
          <p:spPr>
            <a:xfrm>
              <a:off x="583446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95"/>
            <p:cNvSpPr/>
            <p:nvPr/>
          </p:nvSpPr>
          <p:spPr>
            <a:xfrm>
              <a:off x="5868198" y="5433540"/>
              <a:ext cx="33733" cy="8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96"/>
            <p:cNvSpPr/>
            <p:nvPr/>
          </p:nvSpPr>
          <p:spPr>
            <a:xfrm>
              <a:off x="5935665" y="5438019"/>
              <a:ext cx="33733" cy="44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97"/>
            <p:cNvSpPr/>
            <p:nvPr/>
          </p:nvSpPr>
          <p:spPr>
            <a:xfrm>
              <a:off x="5969399" y="5397710"/>
              <a:ext cx="33733" cy="44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4" name="pl99"/>
            <p:cNvSpPr/>
            <p:nvPr/>
          </p:nvSpPr>
          <p:spPr>
            <a:xfrm>
              <a:off x="1091518" y="4994620"/>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5" name="pl100"/>
            <p:cNvSpPr/>
            <p:nvPr/>
          </p:nvSpPr>
          <p:spPr>
            <a:xfrm>
              <a:off x="1091518" y="4546742"/>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6" name="rc101"/>
            <p:cNvSpPr/>
            <p:nvPr/>
          </p:nvSpPr>
          <p:spPr>
            <a:xfrm>
              <a:off x="1280427" y="5106589"/>
              <a:ext cx="33733" cy="3359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7" name="rc102"/>
            <p:cNvSpPr/>
            <p:nvPr/>
          </p:nvSpPr>
          <p:spPr>
            <a:xfrm>
              <a:off x="1314160" y="5097632"/>
              <a:ext cx="33733" cy="34486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8" name="rc103"/>
            <p:cNvSpPr/>
            <p:nvPr/>
          </p:nvSpPr>
          <p:spPr>
            <a:xfrm>
              <a:off x="1381628" y="5272304"/>
              <a:ext cx="33733" cy="1701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9" name="rc104"/>
            <p:cNvSpPr/>
            <p:nvPr/>
          </p:nvSpPr>
          <p:spPr>
            <a:xfrm>
              <a:off x="1415361" y="5030450"/>
              <a:ext cx="33733" cy="41204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0" name="rc105"/>
            <p:cNvSpPr/>
            <p:nvPr/>
          </p:nvSpPr>
          <p:spPr>
            <a:xfrm>
              <a:off x="1482828" y="5043886"/>
              <a:ext cx="33733" cy="3986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1" name="rc106"/>
            <p:cNvSpPr/>
            <p:nvPr/>
          </p:nvSpPr>
          <p:spPr>
            <a:xfrm>
              <a:off x="1516562" y="5267825"/>
              <a:ext cx="33733" cy="1746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2" name="rc107"/>
            <p:cNvSpPr/>
            <p:nvPr/>
          </p:nvSpPr>
          <p:spPr>
            <a:xfrm>
              <a:off x="1584029" y="5088674"/>
              <a:ext cx="33733" cy="3538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3" name="rc108"/>
            <p:cNvSpPr/>
            <p:nvPr/>
          </p:nvSpPr>
          <p:spPr>
            <a:xfrm>
              <a:off x="1617763" y="5330528"/>
              <a:ext cx="33733" cy="11196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4" name="rc109"/>
            <p:cNvSpPr/>
            <p:nvPr/>
          </p:nvSpPr>
          <p:spPr>
            <a:xfrm>
              <a:off x="1685230" y="4569136"/>
              <a:ext cx="33733" cy="8733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5" name="rc110"/>
            <p:cNvSpPr/>
            <p:nvPr/>
          </p:nvSpPr>
          <p:spPr>
            <a:xfrm>
              <a:off x="1718964" y="5294698"/>
              <a:ext cx="33733" cy="14779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6" name="rc111"/>
            <p:cNvSpPr/>
            <p:nvPr/>
          </p:nvSpPr>
          <p:spPr>
            <a:xfrm>
              <a:off x="1786431" y="4573615"/>
              <a:ext cx="33733" cy="8688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7" name="rc112"/>
            <p:cNvSpPr/>
            <p:nvPr/>
          </p:nvSpPr>
          <p:spPr>
            <a:xfrm>
              <a:off x="1820164" y="5326049"/>
              <a:ext cx="33733" cy="11644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8" name="rc113"/>
            <p:cNvSpPr/>
            <p:nvPr/>
          </p:nvSpPr>
          <p:spPr>
            <a:xfrm>
              <a:off x="1887632" y="4681105"/>
              <a:ext cx="33733" cy="76139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9" name="rc114"/>
            <p:cNvSpPr/>
            <p:nvPr/>
          </p:nvSpPr>
          <p:spPr>
            <a:xfrm>
              <a:off x="1921365" y="5343964"/>
              <a:ext cx="33733" cy="9853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0" name="rc115"/>
            <p:cNvSpPr/>
            <p:nvPr/>
          </p:nvSpPr>
          <p:spPr>
            <a:xfrm>
              <a:off x="1988833" y="4927438"/>
              <a:ext cx="33733" cy="51505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1" name="rc116"/>
            <p:cNvSpPr/>
            <p:nvPr/>
          </p:nvSpPr>
          <p:spPr>
            <a:xfrm>
              <a:off x="2022566" y="5348443"/>
              <a:ext cx="33733" cy="9405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2" name="rc117"/>
            <p:cNvSpPr/>
            <p:nvPr/>
          </p:nvSpPr>
          <p:spPr>
            <a:xfrm>
              <a:off x="2090033" y="5017014"/>
              <a:ext cx="33733" cy="4254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3" name="rc118"/>
            <p:cNvSpPr/>
            <p:nvPr/>
          </p:nvSpPr>
          <p:spPr>
            <a:xfrm>
              <a:off x="2123767" y="5352922"/>
              <a:ext cx="33733" cy="8957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4" name="rc119"/>
            <p:cNvSpPr/>
            <p:nvPr/>
          </p:nvSpPr>
          <p:spPr>
            <a:xfrm>
              <a:off x="2191234" y="5254389"/>
              <a:ext cx="33733" cy="1881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5" name="rc120"/>
            <p:cNvSpPr/>
            <p:nvPr/>
          </p:nvSpPr>
          <p:spPr>
            <a:xfrm>
              <a:off x="2224968"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6" name="rc121"/>
            <p:cNvSpPr/>
            <p:nvPr/>
          </p:nvSpPr>
          <p:spPr>
            <a:xfrm>
              <a:off x="2292435" y="5231995"/>
              <a:ext cx="33733" cy="2105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7" name="rc122"/>
            <p:cNvSpPr/>
            <p:nvPr/>
          </p:nvSpPr>
          <p:spPr>
            <a:xfrm>
              <a:off x="2326169" y="5402189"/>
              <a:ext cx="33733" cy="4030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8" name="rc123"/>
            <p:cNvSpPr/>
            <p:nvPr/>
          </p:nvSpPr>
          <p:spPr>
            <a:xfrm>
              <a:off x="2393636" y="5357401"/>
              <a:ext cx="33733" cy="850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9" name="rc124"/>
            <p:cNvSpPr/>
            <p:nvPr/>
          </p:nvSpPr>
          <p:spPr>
            <a:xfrm>
              <a:off x="2427370" y="5420104"/>
              <a:ext cx="33733" cy="223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0" name="rc125"/>
            <p:cNvSpPr/>
            <p:nvPr/>
          </p:nvSpPr>
          <p:spPr>
            <a:xfrm>
              <a:off x="2494837" y="5326049"/>
              <a:ext cx="33733" cy="1164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1" name="rc126"/>
            <p:cNvSpPr/>
            <p:nvPr/>
          </p:nvSpPr>
          <p:spPr>
            <a:xfrm>
              <a:off x="2528570" y="5420104"/>
              <a:ext cx="33733" cy="223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2" name="rc127"/>
            <p:cNvSpPr/>
            <p:nvPr/>
          </p:nvSpPr>
          <p:spPr>
            <a:xfrm>
              <a:off x="2596038" y="5379795"/>
              <a:ext cx="33733" cy="627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3" name="rc128"/>
            <p:cNvSpPr/>
            <p:nvPr/>
          </p:nvSpPr>
          <p:spPr>
            <a:xfrm>
              <a:off x="2629771" y="5411146"/>
              <a:ext cx="33733" cy="3135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4" name="rc129"/>
            <p:cNvSpPr/>
            <p:nvPr/>
          </p:nvSpPr>
          <p:spPr>
            <a:xfrm>
              <a:off x="2697238" y="5424582"/>
              <a:ext cx="33733" cy="179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5" name="rc130"/>
            <p:cNvSpPr/>
            <p:nvPr/>
          </p:nvSpPr>
          <p:spPr>
            <a:xfrm>
              <a:off x="2730972"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6" name="rc131"/>
            <p:cNvSpPr/>
            <p:nvPr/>
          </p:nvSpPr>
          <p:spPr>
            <a:xfrm>
              <a:off x="2798439" y="5420104"/>
              <a:ext cx="33733" cy="223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7" name="rc132"/>
            <p:cNvSpPr/>
            <p:nvPr/>
          </p:nvSpPr>
          <p:spPr>
            <a:xfrm>
              <a:off x="2832173" y="5424582"/>
              <a:ext cx="33733" cy="17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8" name="rc133"/>
            <p:cNvSpPr/>
            <p:nvPr/>
          </p:nvSpPr>
          <p:spPr>
            <a:xfrm>
              <a:off x="2899640"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9" name="rc134"/>
            <p:cNvSpPr/>
            <p:nvPr/>
          </p:nvSpPr>
          <p:spPr>
            <a:xfrm>
              <a:off x="2933374" y="5424582"/>
              <a:ext cx="33733" cy="17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0" name="rc135"/>
            <p:cNvSpPr/>
            <p:nvPr/>
          </p:nvSpPr>
          <p:spPr>
            <a:xfrm>
              <a:off x="3000841"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1" name="rc136"/>
            <p:cNvSpPr/>
            <p:nvPr/>
          </p:nvSpPr>
          <p:spPr>
            <a:xfrm>
              <a:off x="3034575" y="5438019"/>
              <a:ext cx="33733" cy="44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2" name="rc137"/>
            <p:cNvSpPr/>
            <p:nvPr/>
          </p:nvSpPr>
          <p:spPr>
            <a:xfrm>
              <a:off x="3102042" y="5433540"/>
              <a:ext cx="33733" cy="89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3" name="rc138"/>
            <p:cNvSpPr/>
            <p:nvPr/>
          </p:nvSpPr>
          <p:spPr>
            <a:xfrm>
              <a:off x="3135775" y="5438019"/>
              <a:ext cx="33733" cy="44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4" name="rc139"/>
            <p:cNvSpPr/>
            <p:nvPr/>
          </p:nvSpPr>
          <p:spPr>
            <a:xfrm>
              <a:off x="3203243"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5" name="rc140"/>
            <p:cNvSpPr/>
            <p:nvPr/>
          </p:nvSpPr>
          <p:spPr>
            <a:xfrm>
              <a:off x="3236976" y="5438019"/>
              <a:ext cx="33733" cy="44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6" name="rc141"/>
            <p:cNvSpPr/>
            <p:nvPr/>
          </p:nvSpPr>
          <p:spPr>
            <a:xfrm>
              <a:off x="3304443" y="5433540"/>
              <a:ext cx="33733" cy="89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7" name="rc142"/>
            <p:cNvSpPr/>
            <p:nvPr/>
          </p:nvSpPr>
          <p:spPr>
            <a:xfrm>
              <a:off x="3338177" y="5424582"/>
              <a:ext cx="33733" cy="17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8" name="rc143"/>
            <p:cNvSpPr/>
            <p:nvPr/>
          </p:nvSpPr>
          <p:spPr>
            <a:xfrm>
              <a:off x="3405644"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9" name="rc144"/>
            <p:cNvSpPr/>
            <p:nvPr/>
          </p:nvSpPr>
          <p:spPr>
            <a:xfrm>
              <a:off x="3439378"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0" name="rc145"/>
            <p:cNvSpPr/>
            <p:nvPr/>
          </p:nvSpPr>
          <p:spPr>
            <a:xfrm>
              <a:off x="3506845"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1" name="rc146"/>
            <p:cNvSpPr/>
            <p:nvPr/>
          </p:nvSpPr>
          <p:spPr>
            <a:xfrm>
              <a:off x="3540579" y="5424582"/>
              <a:ext cx="33733" cy="17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2" name="rc147"/>
            <p:cNvSpPr/>
            <p:nvPr/>
          </p:nvSpPr>
          <p:spPr>
            <a:xfrm>
              <a:off x="360804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3" name="rc148"/>
            <p:cNvSpPr/>
            <p:nvPr/>
          </p:nvSpPr>
          <p:spPr>
            <a:xfrm>
              <a:off x="3641780" y="5429061"/>
              <a:ext cx="33733" cy="1343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4" name="rc149"/>
            <p:cNvSpPr/>
            <p:nvPr/>
          </p:nvSpPr>
          <p:spPr>
            <a:xfrm>
              <a:off x="3709247"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5" name="rc150"/>
            <p:cNvSpPr/>
            <p:nvPr/>
          </p:nvSpPr>
          <p:spPr>
            <a:xfrm>
              <a:off x="3742980" y="5379795"/>
              <a:ext cx="33733" cy="6270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6" name="rc151"/>
            <p:cNvSpPr/>
            <p:nvPr/>
          </p:nvSpPr>
          <p:spPr>
            <a:xfrm>
              <a:off x="3810448" y="5429061"/>
              <a:ext cx="33733" cy="134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7" name="rc152"/>
            <p:cNvSpPr/>
            <p:nvPr/>
          </p:nvSpPr>
          <p:spPr>
            <a:xfrm>
              <a:off x="3844181" y="5420104"/>
              <a:ext cx="33733" cy="223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8" name="rc153"/>
            <p:cNvSpPr/>
            <p:nvPr/>
          </p:nvSpPr>
          <p:spPr>
            <a:xfrm>
              <a:off x="3911648"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9" name="rc154"/>
            <p:cNvSpPr/>
            <p:nvPr/>
          </p:nvSpPr>
          <p:spPr>
            <a:xfrm>
              <a:off x="3945382" y="5406667"/>
              <a:ext cx="33733" cy="358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0" name="rc155"/>
            <p:cNvSpPr/>
            <p:nvPr/>
          </p:nvSpPr>
          <p:spPr>
            <a:xfrm>
              <a:off x="4012849"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1" name="rc156"/>
            <p:cNvSpPr/>
            <p:nvPr/>
          </p:nvSpPr>
          <p:spPr>
            <a:xfrm>
              <a:off x="4046583" y="5415625"/>
              <a:ext cx="33733" cy="268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2" name="rc157"/>
            <p:cNvSpPr/>
            <p:nvPr/>
          </p:nvSpPr>
          <p:spPr>
            <a:xfrm>
              <a:off x="411405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3" name="rc158"/>
            <p:cNvSpPr/>
            <p:nvPr/>
          </p:nvSpPr>
          <p:spPr>
            <a:xfrm>
              <a:off x="4147784" y="5415625"/>
              <a:ext cx="33733" cy="268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4" name="rc159"/>
            <p:cNvSpPr/>
            <p:nvPr/>
          </p:nvSpPr>
          <p:spPr>
            <a:xfrm>
              <a:off x="4215251" y="5433540"/>
              <a:ext cx="33733" cy="89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5" name="rc160"/>
            <p:cNvSpPr/>
            <p:nvPr/>
          </p:nvSpPr>
          <p:spPr>
            <a:xfrm>
              <a:off x="4248985" y="5429061"/>
              <a:ext cx="33733" cy="1343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6" name="rc161"/>
            <p:cNvSpPr/>
            <p:nvPr/>
          </p:nvSpPr>
          <p:spPr>
            <a:xfrm>
              <a:off x="4316452"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7" name="rc162"/>
            <p:cNvSpPr/>
            <p:nvPr/>
          </p:nvSpPr>
          <p:spPr>
            <a:xfrm>
              <a:off x="4350185" y="5411146"/>
              <a:ext cx="33733" cy="3135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8" name="rc163"/>
            <p:cNvSpPr/>
            <p:nvPr/>
          </p:nvSpPr>
          <p:spPr>
            <a:xfrm>
              <a:off x="44176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9" name="rc164"/>
            <p:cNvSpPr/>
            <p:nvPr/>
          </p:nvSpPr>
          <p:spPr>
            <a:xfrm>
              <a:off x="4451386" y="5424582"/>
              <a:ext cx="33733" cy="17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0" name="rc165"/>
            <p:cNvSpPr/>
            <p:nvPr/>
          </p:nvSpPr>
          <p:spPr>
            <a:xfrm>
              <a:off x="45188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1" name="rc166"/>
            <p:cNvSpPr/>
            <p:nvPr/>
          </p:nvSpPr>
          <p:spPr>
            <a:xfrm>
              <a:off x="4552587" y="5397710"/>
              <a:ext cx="33733" cy="4478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2" name="rc167"/>
            <p:cNvSpPr/>
            <p:nvPr/>
          </p:nvSpPr>
          <p:spPr>
            <a:xfrm>
              <a:off x="462005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3" name="rc168"/>
            <p:cNvSpPr/>
            <p:nvPr/>
          </p:nvSpPr>
          <p:spPr>
            <a:xfrm>
              <a:off x="4653788"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4" name="rc169"/>
            <p:cNvSpPr/>
            <p:nvPr/>
          </p:nvSpPr>
          <p:spPr>
            <a:xfrm>
              <a:off x="472125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5" name="rc170"/>
            <p:cNvSpPr/>
            <p:nvPr/>
          </p:nvSpPr>
          <p:spPr>
            <a:xfrm>
              <a:off x="4754989"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6" name="rc171"/>
            <p:cNvSpPr/>
            <p:nvPr/>
          </p:nvSpPr>
          <p:spPr>
            <a:xfrm>
              <a:off x="482245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7" name="rc172"/>
            <p:cNvSpPr/>
            <p:nvPr/>
          </p:nvSpPr>
          <p:spPr>
            <a:xfrm>
              <a:off x="4856190" y="5406667"/>
              <a:ext cx="33733" cy="358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8" name="rc173"/>
            <p:cNvSpPr/>
            <p:nvPr/>
          </p:nvSpPr>
          <p:spPr>
            <a:xfrm>
              <a:off x="4923657" y="5429061"/>
              <a:ext cx="33733" cy="134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9" name="rc174"/>
            <p:cNvSpPr/>
            <p:nvPr/>
          </p:nvSpPr>
          <p:spPr>
            <a:xfrm>
              <a:off x="4957390" y="5406667"/>
              <a:ext cx="33733" cy="358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0" name="rc175"/>
            <p:cNvSpPr/>
            <p:nvPr/>
          </p:nvSpPr>
          <p:spPr>
            <a:xfrm>
              <a:off x="50248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1" name="rc176"/>
            <p:cNvSpPr/>
            <p:nvPr/>
          </p:nvSpPr>
          <p:spPr>
            <a:xfrm>
              <a:off x="5058591" y="5415625"/>
              <a:ext cx="33733" cy="268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2" name="rc177"/>
            <p:cNvSpPr/>
            <p:nvPr/>
          </p:nvSpPr>
          <p:spPr>
            <a:xfrm>
              <a:off x="51260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3" name="rc178"/>
            <p:cNvSpPr/>
            <p:nvPr/>
          </p:nvSpPr>
          <p:spPr>
            <a:xfrm>
              <a:off x="5159792" y="5415625"/>
              <a:ext cx="33733" cy="268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4" name="rc179"/>
            <p:cNvSpPr/>
            <p:nvPr/>
          </p:nvSpPr>
          <p:spPr>
            <a:xfrm>
              <a:off x="522725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5" name="rc180"/>
            <p:cNvSpPr/>
            <p:nvPr/>
          </p:nvSpPr>
          <p:spPr>
            <a:xfrm>
              <a:off x="5260993"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6" name="rc181"/>
            <p:cNvSpPr/>
            <p:nvPr/>
          </p:nvSpPr>
          <p:spPr>
            <a:xfrm>
              <a:off x="5328460"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7" name="rc182"/>
            <p:cNvSpPr/>
            <p:nvPr/>
          </p:nvSpPr>
          <p:spPr>
            <a:xfrm>
              <a:off x="5362194" y="5420104"/>
              <a:ext cx="33733" cy="223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8" name="rc183"/>
            <p:cNvSpPr/>
            <p:nvPr/>
          </p:nvSpPr>
          <p:spPr>
            <a:xfrm>
              <a:off x="542966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9" name="rc184"/>
            <p:cNvSpPr/>
            <p:nvPr/>
          </p:nvSpPr>
          <p:spPr>
            <a:xfrm>
              <a:off x="5463395" y="5429061"/>
              <a:ext cx="33733" cy="1343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0" name="rc185"/>
            <p:cNvSpPr/>
            <p:nvPr/>
          </p:nvSpPr>
          <p:spPr>
            <a:xfrm>
              <a:off x="553086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1" name="rc186"/>
            <p:cNvSpPr/>
            <p:nvPr/>
          </p:nvSpPr>
          <p:spPr>
            <a:xfrm>
              <a:off x="5564595" y="5429061"/>
              <a:ext cx="33733" cy="1343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2" name="rc187"/>
            <p:cNvSpPr/>
            <p:nvPr/>
          </p:nvSpPr>
          <p:spPr>
            <a:xfrm>
              <a:off x="56320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3" name="rc188"/>
            <p:cNvSpPr/>
            <p:nvPr/>
          </p:nvSpPr>
          <p:spPr>
            <a:xfrm>
              <a:off x="5665796"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4" name="rc189"/>
            <p:cNvSpPr/>
            <p:nvPr/>
          </p:nvSpPr>
          <p:spPr>
            <a:xfrm>
              <a:off x="57332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5" name="rc190"/>
            <p:cNvSpPr/>
            <p:nvPr/>
          </p:nvSpPr>
          <p:spPr>
            <a:xfrm>
              <a:off x="576699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6" name="rc191"/>
            <p:cNvSpPr/>
            <p:nvPr/>
          </p:nvSpPr>
          <p:spPr>
            <a:xfrm>
              <a:off x="583446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7" name="rc192"/>
            <p:cNvSpPr/>
            <p:nvPr/>
          </p:nvSpPr>
          <p:spPr>
            <a:xfrm>
              <a:off x="5868198" y="5433540"/>
              <a:ext cx="33733" cy="8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8" name="rc193"/>
            <p:cNvSpPr/>
            <p:nvPr/>
          </p:nvSpPr>
          <p:spPr>
            <a:xfrm>
              <a:off x="5935665" y="5438019"/>
              <a:ext cx="33733" cy="44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9" name="rc194"/>
            <p:cNvSpPr/>
            <p:nvPr/>
          </p:nvSpPr>
          <p:spPr>
            <a:xfrm>
              <a:off x="5969399" y="5397710"/>
              <a:ext cx="33733" cy="4478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0" name="pl195"/>
            <p:cNvSpPr/>
            <p:nvPr/>
          </p:nvSpPr>
          <p:spPr>
            <a:xfrm>
              <a:off x="1091518" y="4546742"/>
              <a:ext cx="0" cy="895755"/>
            </a:xfrm>
            <a:custGeom>
              <a:avLst/>
              <a:gdLst/>
              <a:ahLst/>
              <a:cxnLst/>
              <a:rect l="0" t="0" r="0" b="0"/>
              <a:pathLst>
                <a:path h="895755">
                  <a:moveTo>
                    <a:pt x="0" y="895755"/>
                  </a:moveTo>
                  <a:lnTo>
                    <a:pt x="0" y="0"/>
                  </a:lnTo>
                </a:path>
              </a:pathLst>
            </a:custGeom>
            <a:ln w="9525" cap="rnd">
              <a:solidFill>
                <a:srgbClr val="000000">
                  <a:alpha val="100000"/>
                </a:srgbClr>
              </a:solidFill>
              <a:prstDash val="solid"/>
              <a:round/>
            </a:ln>
          </p:spPr>
          <p:txBody>
            <a:bodyPr/>
            <a:lstStyle/>
            <a:p>
              <a:endParaRPr/>
            </a:p>
          </p:txBody>
        </p:sp>
        <p:sp>
          <p:nvSpPr>
            <p:cNvPr id="441" name="pl196"/>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2" name="pl197"/>
            <p:cNvSpPr/>
            <p:nvPr/>
          </p:nvSpPr>
          <p:spPr>
            <a:xfrm>
              <a:off x="1000078" y="499462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3" name="pl198"/>
            <p:cNvSpPr/>
            <p:nvPr/>
          </p:nvSpPr>
          <p:spPr>
            <a:xfrm>
              <a:off x="1000078" y="454674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4" name="tx199"/>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45" name="tx200"/>
            <p:cNvSpPr/>
            <p:nvPr/>
          </p:nvSpPr>
          <p:spPr>
            <a:xfrm>
              <a:off x="654366" y="4937867"/>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446" name="tx201"/>
            <p:cNvSpPr/>
            <p:nvPr/>
          </p:nvSpPr>
          <p:spPr>
            <a:xfrm>
              <a:off x="654366" y="448998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447" name="pl202"/>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48" name="pl203"/>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9" name="pl204"/>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0" name="pl205"/>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1" name="pl206"/>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2" name="pl207"/>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3" name="pl208"/>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4" name="pl209"/>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5" name="pl210"/>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6" name="pl211"/>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7" name="pl212"/>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13"/>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14"/>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15"/>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16"/>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17"/>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18"/>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19"/>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20"/>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21"/>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22"/>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23"/>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24"/>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25"/>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26"/>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27"/>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28"/>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29"/>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30"/>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31"/>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32"/>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33"/>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34"/>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35"/>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36"/>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37"/>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38"/>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39"/>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40"/>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41"/>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42"/>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43"/>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44"/>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45"/>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46"/>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pl247"/>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3" name="pl248"/>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4" name="pl249"/>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5" name="tx250"/>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496" name="tx251"/>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497" name="tx252"/>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498" name="tx253"/>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499" name="tx254"/>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500" name="tx255"/>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501" name="tx256"/>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502" name="tx257"/>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03" name="tx258"/>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04" name="tx259"/>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05" name="tx260"/>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06" name="tx261"/>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07" name="tx262"/>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08" name="tx263"/>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09" name="tx264"/>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10" name="tx265"/>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11" name="tx266"/>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12" name="tx267"/>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13" name="tx268"/>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14" name="tx269"/>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15" name="tx270"/>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16" name="tx271"/>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17" name="tx272"/>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18" name="tx273"/>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19" name="tx274"/>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20" name="tx275"/>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21" name="tx276"/>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22" name="tx277"/>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23" name="tx278"/>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24" name="tx279"/>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25" name="tx280"/>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26" name="tx281"/>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27" name="tx282"/>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28" name="tx283"/>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29" name="tx284"/>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30" name="tx285"/>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31" name="tx286"/>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32" name="tx287"/>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33" name="tx288"/>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34" name="tx289"/>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35" name="tx290"/>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36" name="tx291"/>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37" name="tx292"/>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38" name="tx293"/>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39" name="tx294"/>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40" name="tx295"/>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41" name="tx296"/>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42" name="pl297"/>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43" name="rc298"/>
            <p:cNvSpPr/>
            <p:nvPr/>
          </p:nvSpPr>
          <p:spPr>
            <a:xfrm>
              <a:off x="359998" y="5975277"/>
              <a:ext cx="6014922" cy="198740"/>
            </a:xfrm>
            <a:prstGeom prst="rect">
              <a:avLst/>
            </a:prstGeom>
            <a:solidFill>
              <a:srgbClr val="FFFFFF">
                <a:alpha val="100000"/>
              </a:srgbClr>
            </a:solidFill>
          </p:spPr>
          <p:txBody>
            <a:bodyPr/>
            <a:lstStyle/>
            <a:p>
              <a:endParaRPr/>
            </a:p>
          </p:txBody>
        </p:sp>
        <p:sp>
          <p:nvSpPr>
            <p:cNvPr id="544" name="rc299"/>
            <p:cNvSpPr/>
            <p:nvPr/>
          </p:nvSpPr>
          <p:spPr>
            <a:xfrm>
              <a:off x="359998" y="6098721"/>
              <a:ext cx="83803" cy="75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45" name="rc300"/>
            <p:cNvSpPr/>
            <p:nvPr/>
          </p:nvSpPr>
          <p:spPr>
            <a:xfrm>
              <a:off x="4037965" y="6098721"/>
              <a:ext cx="98755" cy="7529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6" name="tx301"/>
            <p:cNvSpPr/>
            <p:nvPr/>
          </p:nvSpPr>
          <p:spPr>
            <a:xfrm>
              <a:off x="567246" y="6058708"/>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47" name="tx302"/>
            <p:cNvSpPr/>
            <p:nvPr/>
          </p:nvSpPr>
          <p:spPr>
            <a:xfrm>
              <a:off x="4260164" y="6058708"/>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48" name="tx303"/>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49" name="tx304"/>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50" name="tx305"/>
            <p:cNvSpPr/>
            <p:nvPr/>
          </p:nvSpPr>
          <p:spPr>
            <a:xfrm rot="-5400000">
              <a:off x="-513789" y="4759608"/>
              <a:ext cx="1897112"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(lab + epi-linked + clinical)</a:t>
              </a:r>
            </a:p>
          </p:txBody>
        </p:sp>
        <p:sp>
          <p:nvSpPr>
            <p:cNvPr id="551" name="tx306"/>
            <p:cNvSpPr/>
            <p:nvPr/>
          </p:nvSpPr>
          <p:spPr>
            <a:xfrm>
              <a:off x="1313060" y="3914888"/>
              <a:ext cx="4657439"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EMR Age distribution of Rubella cases by vaccine introduction status </a:t>
              </a:r>
            </a:p>
          </p:txBody>
        </p:sp>
        <p:sp>
          <p:nvSpPr>
            <p:cNvPr id="552" name="tx307"/>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53" name="Table 552"/>
          <p:cNvGraphicFramePr>
            <a:graphicFrameLocks noGrp="1"/>
          </p:cNvGraphicFramePr>
          <p:nvPr/>
        </p:nvGraphicFramePr>
        <p:xfrm>
          <a:off x="6400800" y="1828800"/>
          <a:ext cx="2560320" cy="32004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Pakistan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1053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Sudan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Yemen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Tunisia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United Arab Emirates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Afghanistan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Saudi Arabia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Lebanon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Libya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Iran (Islamic Republic of)</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2"/>
                  </a:ext>
                </a:extLst>
              </a:tr>
            </a:tbl>
          </a:graphicData>
        </a:graphic>
      </p:graphicFrame>
      <p:sp>
        <p:nvSpPr>
          <p:cNvPr id="554"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a:t>
            </a:r>
          </a:p>
        </p:txBody>
      </p:sp>
      <p:sp>
        <p:nvSpPr>
          <p:cNvPr id="555"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EUR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025257"/>
              <a:ext cx="152345" cy="4898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1652565"/>
              <a:ext cx="152345" cy="862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1482191"/>
              <a:ext cx="152345" cy="1032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1716455"/>
              <a:ext cx="152345" cy="798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1482191"/>
              <a:ext cx="152345" cy="10328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1567378"/>
              <a:ext cx="152345" cy="9477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1652565"/>
              <a:ext cx="152345" cy="862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1876180"/>
              <a:ext cx="152345" cy="6389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1759048"/>
              <a:ext cx="152345" cy="756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2003960"/>
              <a:ext cx="152345" cy="5111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2057202"/>
              <a:ext cx="152345" cy="4578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025257"/>
              <a:ext cx="152345" cy="4898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1982663"/>
              <a:ext cx="152345" cy="5324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1716455"/>
              <a:ext cx="152345" cy="7986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1695158"/>
              <a:ext cx="152345" cy="8199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1790993"/>
              <a:ext cx="152345" cy="7240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1759048"/>
              <a:ext cx="152345" cy="7560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1652565"/>
              <a:ext cx="152345" cy="8625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2057202"/>
              <a:ext cx="152345" cy="4578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1982663"/>
              <a:ext cx="152345" cy="5324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035905"/>
              <a:ext cx="152345" cy="4791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2121092"/>
              <a:ext cx="152345" cy="3939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2121092"/>
              <a:ext cx="152345" cy="3939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142388"/>
              <a:ext cx="152345" cy="3726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2302114"/>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2089147"/>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091519" y="18761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7" name="pl86"/>
            <p:cNvSpPr/>
            <p:nvPr/>
          </p:nvSpPr>
          <p:spPr>
            <a:xfrm>
              <a:off x="1091519" y="1663213"/>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8" name="pl87"/>
            <p:cNvSpPr/>
            <p:nvPr/>
          </p:nvSpPr>
          <p:spPr>
            <a:xfrm>
              <a:off x="1091519" y="1450246"/>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9" name="rc88"/>
            <p:cNvSpPr/>
            <p:nvPr/>
          </p:nvSpPr>
          <p:spPr>
            <a:xfrm>
              <a:off x="128042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28042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280427" y="2025257"/>
              <a:ext cx="152345" cy="4898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463241"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463241"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463241" y="1652565"/>
              <a:ext cx="152345" cy="8625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64605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646056"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646056" y="1482191"/>
              <a:ext cx="152345" cy="10328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182887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1828870"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1828870" y="1716455"/>
              <a:ext cx="152345" cy="7986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01168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011684"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011684" y="1482191"/>
              <a:ext cx="152345" cy="10328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194499"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194499"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194499" y="1567378"/>
              <a:ext cx="152345" cy="9477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37731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37731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377313" y="1652565"/>
              <a:ext cx="152345" cy="8625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012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0128"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0128" y="1876180"/>
              <a:ext cx="152345" cy="6389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742942"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742942"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742942" y="1759048"/>
              <a:ext cx="152345" cy="7560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92575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925756"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925756" y="2003960"/>
              <a:ext cx="152345" cy="5111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108571"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108571"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108571" y="2057202"/>
              <a:ext cx="152345" cy="4578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291385"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291385"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291385" y="2025257"/>
              <a:ext cx="152345" cy="4898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47420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474200"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474200" y="1982663"/>
              <a:ext cx="152345" cy="5324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65701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657014"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657014" y="1716455"/>
              <a:ext cx="152345" cy="7986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83982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839828"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3839828" y="1695158"/>
              <a:ext cx="152345" cy="8199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402264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02264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022643" y="1790993"/>
              <a:ext cx="152345" cy="7240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20545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20545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205457" y="1759048"/>
              <a:ext cx="152345" cy="7560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388272"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388272"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388272" y="1652565"/>
              <a:ext cx="152345" cy="8625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57108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571086"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571086" y="2057202"/>
              <a:ext cx="152345" cy="4578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75390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753900"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753900" y="1982663"/>
              <a:ext cx="152345" cy="53241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936715"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936715"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4936715" y="2035905"/>
              <a:ext cx="152345" cy="4791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5119529"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119529"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119529" y="2121092"/>
              <a:ext cx="152345" cy="3939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30234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302344"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302344" y="2121092"/>
              <a:ext cx="152345" cy="3939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48515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485158"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485158" y="2142388"/>
              <a:ext cx="152345" cy="3726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66797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66797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667973"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7" name="pl166"/>
            <p:cNvSpPr/>
            <p:nvPr/>
          </p:nvSpPr>
          <p:spPr>
            <a:xfrm>
              <a:off x="1091518" y="1450246"/>
              <a:ext cx="0" cy="1064834"/>
            </a:xfrm>
            <a:custGeom>
              <a:avLst/>
              <a:gdLst/>
              <a:ahLst/>
              <a:cxnLst/>
              <a:rect l="0" t="0" r="0" b="0"/>
              <a:pathLst>
                <a:path h="1064834">
                  <a:moveTo>
                    <a:pt x="0" y="1064834"/>
                  </a:moveTo>
                  <a:lnTo>
                    <a:pt x="0" y="0"/>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000078" y="230211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1000078" y="208914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1000078" y="18761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000078" y="166321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000078" y="145024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4" name="tx173"/>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5" name="tx174"/>
            <p:cNvSpPr/>
            <p:nvPr/>
          </p:nvSpPr>
          <p:spPr>
            <a:xfrm>
              <a:off x="739123" y="2245360"/>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a:t>
              </a:r>
            </a:p>
          </p:txBody>
        </p:sp>
        <p:sp>
          <p:nvSpPr>
            <p:cNvPr id="176" name="tx175"/>
            <p:cNvSpPr/>
            <p:nvPr/>
          </p:nvSpPr>
          <p:spPr>
            <a:xfrm>
              <a:off x="739123" y="2032394"/>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a:t>
              </a:r>
            </a:p>
          </p:txBody>
        </p:sp>
        <p:sp>
          <p:nvSpPr>
            <p:cNvPr id="177" name="tx176"/>
            <p:cNvSpPr/>
            <p:nvPr/>
          </p:nvSpPr>
          <p:spPr>
            <a:xfrm>
              <a:off x="739123" y="1819427"/>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a:t>
              </a:r>
            </a:p>
          </p:txBody>
        </p:sp>
        <p:sp>
          <p:nvSpPr>
            <p:cNvPr id="178" name="tx177"/>
            <p:cNvSpPr/>
            <p:nvPr/>
          </p:nvSpPr>
          <p:spPr>
            <a:xfrm>
              <a:off x="739123" y="1606460"/>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a:t>
              </a:r>
            </a:p>
          </p:txBody>
        </p:sp>
        <p:sp>
          <p:nvSpPr>
            <p:cNvPr id="179" name="tx178"/>
            <p:cNvSpPr/>
            <p:nvPr/>
          </p:nvSpPr>
          <p:spPr>
            <a:xfrm>
              <a:off x="654366" y="139349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180" name="pl179"/>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1" name="pl200"/>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2" name="pl201"/>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3" name="pl202"/>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4" name="pl203"/>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5" name="pl204"/>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6" name="pl205"/>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7" name="tx206"/>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08" name="tx207"/>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9" name="tx208"/>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10" name="tx209"/>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11" name="tx210"/>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12" name="tx211"/>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13" name="tx212"/>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14" name="tx213"/>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15" name="tx214"/>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6" name="tx215"/>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17" name="tx216"/>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8" name="tx217"/>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9" name="tx218"/>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20" name="tx219"/>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21" name="tx220"/>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22" name="tx221"/>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23" name="tx222"/>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24" name="tx223"/>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25" name="tx224"/>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6" name="tx225"/>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27" name="tx226"/>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8" name="tx227"/>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9" name="tx228"/>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30" name="tx229"/>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31" name="tx230"/>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32" name="tx231"/>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33" name="pl23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34" name="rc233"/>
            <p:cNvSpPr/>
            <p:nvPr/>
          </p:nvSpPr>
          <p:spPr>
            <a:xfrm>
              <a:off x="822798" y="3289748"/>
              <a:ext cx="5424679" cy="322612"/>
            </a:xfrm>
            <a:prstGeom prst="rect">
              <a:avLst/>
            </a:prstGeom>
            <a:solidFill>
              <a:srgbClr val="FFFFFF">
                <a:alpha val="100000"/>
              </a:srgbClr>
            </a:solidFill>
          </p:spPr>
          <p:txBody>
            <a:bodyPr/>
            <a:lstStyle/>
            <a:p>
              <a:endParaRPr/>
            </a:p>
          </p:txBody>
        </p:sp>
        <p:sp>
          <p:nvSpPr>
            <p:cNvPr id="235" name="rc234"/>
            <p:cNvSpPr/>
            <p:nvPr/>
          </p:nvSpPr>
          <p:spPr>
            <a:xfrm>
              <a:off x="932526" y="3490360"/>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2722464" y="3490360"/>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4512403" y="3490360"/>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38" name="tx237"/>
            <p:cNvSpPr/>
            <p:nvPr/>
          </p:nvSpPr>
          <p:spPr>
            <a:xfrm>
              <a:off x="1130036" y="3479906"/>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39" name="tx238"/>
            <p:cNvSpPr/>
            <p:nvPr/>
          </p:nvSpPr>
          <p:spPr>
            <a:xfrm>
              <a:off x="2919975" y="3381553"/>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40" name="tx239"/>
            <p:cNvSpPr/>
            <p:nvPr/>
          </p:nvSpPr>
          <p:spPr>
            <a:xfrm>
              <a:off x="2919975" y="3526269"/>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41" name="tx240"/>
            <p:cNvSpPr/>
            <p:nvPr/>
          </p:nvSpPr>
          <p:spPr>
            <a:xfrm>
              <a:off x="4709913" y="3381553"/>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42" name="tx241"/>
            <p:cNvSpPr/>
            <p:nvPr/>
          </p:nvSpPr>
          <p:spPr>
            <a:xfrm>
              <a:off x="4709913" y="3526269"/>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43" name="tx242"/>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44" name="tx243"/>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45" name="tx244"/>
            <p:cNvSpPr/>
            <p:nvPr/>
          </p:nvSpPr>
          <p:spPr>
            <a:xfrm rot="-5400000">
              <a:off x="-428790" y="1831893"/>
              <a:ext cx="173901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(lab + epi-linked + clinical)</a:t>
              </a:r>
            </a:p>
          </p:txBody>
        </p:sp>
        <p:sp>
          <p:nvSpPr>
            <p:cNvPr id="246" name="tx245"/>
            <p:cNvSpPr/>
            <p:nvPr/>
          </p:nvSpPr>
          <p:spPr>
            <a:xfrm>
              <a:off x="1580454" y="1107272"/>
              <a:ext cx="4122650"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EUR Rubella Case Distribution (January 2018-December 2019)</a:t>
              </a:r>
            </a:p>
          </p:txBody>
        </p:sp>
      </p:grpSp>
      <p:grpSp>
        <p:nvGrpSpPr>
          <p:cNvPr id="247" name="grp1"/>
          <p:cNvGrpSpPr/>
          <p:nvPr/>
        </p:nvGrpSpPr>
        <p:grpSpPr>
          <a:xfrm>
            <a:off x="359998" y="3854032"/>
            <a:ext cx="6014922" cy="2319986"/>
            <a:chOff x="359998" y="3854032"/>
            <a:chExt cx="6014922" cy="2319986"/>
          </a:xfrm>
        </p:grpSpPr>
        <p:sp>
          <p:nvSpPr>
            <p:cNvPr id="248"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49" name="rc4"/>
            <p:cNvSpPr/>
            <p:nvPr/>
          </p:nvSpPr>
          <p:spPr>
            <a:xfrm>
              <a:off x="128042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0" name="rc5"/>
            <p:cNvSpPr/>
            <p:nvPr/>
          </p:nvSpPr>
          <p:spPr>
            <a:xfrm>
              <a:off x="1314160" y="4883090"/>
              <a:ext cx="33733" cy="559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1" name="rc6"/>
            <p:cNvSpPr/>
            <p:nvPr/>
          </p:nvSpPr>
          <p:spPr>
            <a:xfrm>
              <a:off x="138162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2" name="rc7"/>
            <p:cNvSpPr/>
            <p:nvPr/>
          </p:nvSpPr>
          <p:spPr>
            <a:xfrm>
              <a:off x="1415361" y="5146810"/>
              <a:ext cx="33733" cy="2956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rc8"/>
            <p:cNvSpPr/>
            <p:nvPr/>
          </p:nvSpPr>
          <p:spPr>
            <a:xfrm>
              <a:off x="148282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4" name="rc9"/>
            <p:cNvSpPr/>
            <p:nvPr/>
          </p:nvSpPr>
          <p:spPr>
            <a:xfrm>
              <a:off x="1516562" y="4419580"/>
              <a:ext cx="33733" cy="102291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5" name="rc10"/>
            <p:cNvSpPr/>
            <p:nvPr/>
          </p:nvSpPr>
          <p:spPr>
            <a:xfrm>
              <a:off x="158402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6" name="rc11"/>
            <p:cNvSpPr/>
            <p:nvPr/>
          </p:nvSpPr>
          <p:spPr>
            <a:xfrm>
              <a:off x="1617763" y="5386557"/>
              <a:ext cx="33733" cy="559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7" name="rc12"/>
            <p:cNvSpPr/>
            <p:nvPr/>
          </p:nvSpPr>
          <p:spPr>
            <a:xfrm>
              <a:off x="168523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8" name="rc13"/>
            <p:cNvSpPr/>
            <p:nvPr/>
          </p:nvSpPr>
          <p:spPr>
            <a:xfrm>
              <a:off x="1718964" y="5362582"/>
              <a:ext cx="33733" cy="799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9" name="rc14"/>
            <p:cNvSpPr/>
            <p:nvPr/>
          </p:nvSpPr>
          <p:spPr>
            <a:xfrm>
              <a:off x="178643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0" name="rc15"/>
            <p:cNvSpPr/>
            <p:nvPr/>
          </p:nvSpPr>
          <p:spPr>
            <a:xfrm>
              <a:off x="1820164" y="5394548"/>
              <a:ext cx="33733" cy="47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1" name="rc16"/>
            <p:cNvSpPr/>
            <p:nvPr/>
          </p:nvSpPr>
          <p:spPr>
            <a:xfrm>
              <a:off x="188763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2" name="rc17"/>
            <p:cNvSpPr/>
            <p:nvPr/>
          </p:nvSpPr>
          <p:spPr>
            <a:xfrm>
              <a:off x="1921365"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3" name="rc18"/>
            <p:cNvSpPr/>
            <p:nvPr/>
          </p:nvSpPr>
          <p:spPr>
            <a:xfrm>
              <a:off x="198883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4" name="rc19"/>
            <p:cNvSpPr/>
            <p:nvPr/>
          </p:nvSpPr>
          <p:spPr>
            <a:xfrm>
              <a:off x="2022566" y="4595394"/>
              <a:ext cx="33733" cy="8471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5" name="rc20"/>
            <p:cNvSpPr/>
            <p:nvPr/>
          </p:nvSpPr>
          <p:spPr>
            <a:xfrm>
              <a:off x="209003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6" name="rc21"/>
            <p:cNvSpPr/>
            <p:nvPr/>
          </p:nvSpPr>
          <p:spPr>
            <a:xfrm>
              <a:off x="2123767"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7" name="rc22"/>
            <p:cNvSpPr/>
            <p:nvPr/>
          </p:nvSpPr>
          <p:spPr>
            <a:xfrm>
              <a:off x="219123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8" name="rc23"/>
            <p:cNvSpPr/>
            <p:nvPr/>
          </p:nvSpPr>
          <p:spPr>
            <a:xfrm>
              <a:off x="2224968"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4"/>
            <p:cNvSpPr/>
            <p:nvPr/>
          </p:nvSpPr>
          <p:spPr>
            <a:xfrm>
              <a:off x="229243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5"/>
            <p:cNvSpPr/>
            <p:nvPr/>
          </p:nvSpPr>
          <p:spPr>
            <a:xfrm>
              <a:off x="2326169" y="5434506"/>
              <a:ext cx="33733" cy="79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1" name="rc26"/>
            <p:cNvSpPr/>
            <p:nvPr/>
          </p:nvSpPr>
          <p:spPr>
            <a:xfrm>
              <a:off x="239363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2" name="rc27"/>
            <p:cNvSpPr/>
            <p:nvPr/>
          </p:nvSpPr>
          <p:spPr>
            <a:xfrm>
              <a:off x="242737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3" name="rc28"/>
            <p:cNvSpPr/>
            <p:nvPr/>
          </p:nvSpPr>
          <p:spPr>
            <a:xfrm>
              <a:off x="249483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4" name="rc29"/>
            <p:cNvSpPr/>
            <p:nvPr/>
          </p:nvSpPr>
          <p:spPr>
            <a:xfrm>
              <a:off x="2528570" y="5114844"/>
              <a:ext cx="33733" cy="32765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30"/>
            <p:cNvSpPr/>
            <p:nvPr/>
          </p:nvSpPr>
          <p:spPr>
            <a:xfrm>
              <a:off x="259603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31"/>
            <p:cNvSpPr/>
            <p:nvPr/>
          </p:nvSpPr>
          <p:spPr>
            <a:xfrm>
              <a:off x="2629771"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7" name="rc32"/>
            <p:cNvSpPr/>
            <p:nvPr/>
          </p:nvSpPr>
          <p:spPr>
            <a:xfrm>
              <a:off x="269723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8" name="rc33"/>
            <p:cNvSpPr/>
            <p:nvPr/>
          </p:nvSpPr>
          <p:spPr>
            <a:xfrm>
              <a:off x="273097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9" name="rc34"/>
            <p:cNvSpPr/>
            <p:nvPr/>
          </p:nvSpPr>
          <p:spPr>
            <a:xfrm>
              <a:off x="279843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0" name="rc35"/>
            <p:cNvSpPr/>
            <p:nvPr/>
          </p:nvSpPr>
          <p:spPr>
            <a:xfrm>
              <a:off x="283217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36"/>
            <p:cNvSpPr/>
            <p:nvPr/>
          </p:nvSpPr>
          <p:spPr>
            <a:xfrm>
              <a:off x="289964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37"/>
            <p:cNvSpPr/>
            <p:nvPr/>
          </p:nvSpPr>
          <p:spPr>
            <a:xfrm>
              <a:off x="2933374"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3" name="rc38"/>
            <p:cNvSpPr/>
            <p:nvPr/>
          </p:nvSpPr>
          <p:spPr>
            <a:xfrm>
              <a:off x="300084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4" name="rc39"/>
            <p:cNvSpPr/>
            <p:nvPr/>
          </p:nvSpPr>
          <p:spPr>
            <a:xfrm>
              <a:off x="3034575" y="5266684"/>
              <a:ext cx="33733" cy="1758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40"/>
            <p:cNvSpPr/>
            <p:nvPr/>
          </p:nvSpPr>
          <p:spPr>
            <a:xfrm>
              <a:off x="310204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41"/>
            <p:cNvSpPr/>
            <p:nvPr/>
          </p:nvSpPr>
          <p:spPr>
            <a:xfrm>
              <a:off x="3135775" y="5426514"/>
              <a:ext cx="33733" cy="15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42"/>
            <p:cNvSpPr/>
            <p:nvPr/>
          </p:nvSpPr>
          <p:spPr>
            <a:xfrm>
              <a:off x="320324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43"/>
            <p:cNvSpPr/>
            <p:nvPr/>
          </p:nvSpPr>
          <p:spPr>
            <a:xfrm>
              <a:off x="3236976" y="5378565"/>
              <a:ext cx="33733" cy="639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9" name="rc44"/>
            <p:cNvSpPr/>
            <p:nvPr/>
          </p:nvSpPr>
          <p:spPr>
            <a:xfrm>
              <a:off x="330444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45"/>
            <p:cNvSpPr/>
            <p:nvPr/>
          </p:nvSpPr>
          <p:spPr>
            <a:xfrm>
              <a:off x="3338177" y="5426514"/>
              <a:ext cx="33733" cy="15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46"/>
            <p:cNvSpPr/>
            <p:nvPr/>
          </p:nvSpPr>
          <p:spPr>
            <a:xfrm>
              <a:off x="340564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47"/>
            <p:cNvSpPr/>
            <p:nvPr/>
          </p:nvSpPr>
          <p:spPr>
            <a:xfrm>
              <a:off x="3439378"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48"/>
            <p:cNvSpPr/>
            <p:nvPr/>
          </p:nvSpPr>
          <p:spPr>
            <a:xfrm>
              <a:off x="350684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49"/>
            <p:cNvSpPr/>
            <p:nvPr/>
          </p:nvSpPr>
          <p:spPr>
            <a:xfrm>
              <a:off x="3540579" y="5386557"/>
              <a:ext cx="33733" cy="5594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50"/>
            <p:cNvSpPr/>
            <p:nvPr/>
          </p:nvSpPr>
          <p:spPr>
            <a:xfrm>
              <a:off x="360804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51"/>
            <p:cNvSpPr/>
            <p:nvPr/>
          </p:nvSpPr>
          <p:spPr>
            <a:xfrm>
              <a:off x="3641780" y="5426514"/>
              <a:ext cx="33733" cy="15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52"/>
            <p:cNvSpPr/>
            <p:nvPr/>
          </p:nvSpPr>
          <p:spPr>
            <a:xfrm>
              <a:off x="370924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3"/>
            <p:cNvSpPr/>
            <p:nvPr/>
          </p:nvSpPr>
          <p:spPr>
            <a:xfrm>
              <a:off x="3742980"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54"/>
            <p:cNvSpPr/>
            <p:nvPr/>
          </p:nvSpPr>
          <p:spPr>
            <a:xfrm>
              <a:off x="381044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55"/>
            <p:cNvSpPr/>
            <p:nvPr/>
          </p:nvSpPr>
          <p:spPr>
            <a:xfrm>
              <a:off x="3844181" y="5026937"/>
              <a:ext cx="33733" cy="4155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56"/>
            <p:cNvSpPr/>
            <p:nvPr/>
          </p:nvSpPr>
          <p:spPr>
            <a:xfrm>
              <a:off x="391164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57"/>
            <p:cNvSpPr/>
            <p:nvPr/>
          </p:nvSpPr>
          <p:spPr>
            <a:xfrm>
              <a:off x="3945382" y="5402540"/>
              <a:ext cx="33733" cy="39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58"/>
            <p:cNvSpPr/>
            <p:nvPr/>
          </p:nvSpPr>
          <p:spPr>
            <a:xfrm>
              <a:off x="401284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59"/>
            <p:cNvSpPr/>
            <p:nvPr/>
          </p:nvSpPr>
          <p:spPr>
            <a:xfrm>
              <a:off x="4046583" y="5394548"/>
              <a:ext cx="33733" cy="47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60"/>
            <p:cNvSpPr/>
            <p:nvPr/>
          </p:nvSpPr>
          <p:spPr>
            <a:xfrm>
              <a:off x="411405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61"/>
            <p:cNvSpPr/>
            <p:nvPr/>
          </p:nvSpPr>
          <p:spPr>
            <a:xfrm>
              <a:off x="414778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62"/>
            <p:cNvSpPr/>
            <p:nvPr/>
          </p:nvSpPr>
          <p:spPr>
            <a:xfrm>
              <a:off x="421525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63"/>
            <p:cNvSpPr/>
            <p:nvPr/>
          </p:nvSpPr>
          <p:spPr>
            <a:xfrm>
              <a:off x="4248985"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64"/>
            <p:cNvSpPr/>
            <p:nvPr/>
          </p:nvSpPr>
          <p:spPr>
            <a:xfrm>
              <a:off x="431645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65"/>
            <p:cNvSpPr/>
            <p:nvPr/>
          </p:nvSpPr>
          <p:spPr>
            <a:xfrm>
              <a:off x="4350185" y="5402540"/>
              <a:ext cx="33733" cy="39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66"/>
            <p:cNvSpPr/>
            <p:nvPr/>
          </p:nvSpPr>
          <p:spPr>
            <a:xfrm>
              <a:off x="44176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67"/>
            <p:cNvSpPr/>
            <p:nvPr/>
          </p:nvSpPr>
          <p:spPr>
            <a:xfrm>
              <a:off x="4451386" y="5402540"/>
              <a:ext cx="33733" cy="39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68"/>
            <p:cNvSpPr/>
            <p:nvPr/>
          </p:nvSpPr>
          <p:spPr>
            <a:xfrm>
              <a:off x="45188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69"/>
            <p:cNvSpPr/>
            <p:nvPr/>
          </p:nvSpPr>
          <p:spPr>
            <a:xfrm>
              <a:off x="4552587" y="5410531"/>
              <a:ext cx="33733" cy="319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70"/>
            <p:cNvSpPr/>
            <p:nvPr/>
          </p:nvSpPr>
          <p:spPr>
            <a:xfrm>
              <a:off x="462005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71"/>
            <p:cNvSpPr/>
            <p:nvPr/>
          </p:nvSpPr>
          <p:spPr>
            <a:xfrm>
              <a:off x="4653788" y="5434506"/>
              <a:ext cx="33733" cy="79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72"/>
            <p:cNvSpPr/>
            <p:nvPr/>
          </p:nvSpPr>
          <p:spPr>
            <a:xfrm>
              <a:off x="472125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73"/>
            <p:cNvSpPr/>
            <p:nvPr/>
          </p:nvSpPr>
          <p:spPr>
            <a:xfrm>
              <a:off x="4754989"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74"/>
            <p:cNvSpPr/>
            <p:nvPr/>
          </p:nvSpPr>
          <p:spPr>
            <a:xfrm>
              <a:off x="482245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75"/>
            <p:cNvSpPr/>
            <p:nvPr/>
          </p:nvSpPr>
          <p:spPr>
            <a:xfrm>
              <a:off x="4856190"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76"/>
            <p:cNvSpPr/>
            <p:nvPr/>
          </p:nvSpPr>
          <p:spPr>
            <a:xfrm>
              <a:off x="492365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77"/>
            <p:cNvSpPr/>
            <p:nvPr/>
          </p:nvSpPr>
          <p:spPr>
            <a:xfrm>
              <a:off x="4957390" y="5402540"/>
              <a:ext cx="33733" cy="399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78"/>
            <p:cNvSpPr/>
            <p:nvPr/>
          </p:nvSpPr>
          <p:spPr>
            <a:xfrm>
              <a:off x="50248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79"/>
            <p:cNvSpPr/>
            <p:nvPr/>
          </p:nvSpPr>
          <p:spPr>
            <a:xfrm>
              <a:off x="5058591" y="5426514"/>
              <a:ext cx="33733" cy="15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80"/>
            <p:cNvSpPr/>
            <p:nvPr/>
          </p:nvSpPr>
          <p:spPr>
            <a:xfrm>
              <a:off x="51260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81"/>
            <p:cNvSpPr/>
            <p:nvPr/>
          </p:nvSpPr>
          <p:spPr>
            <a:xfrm>
              <a:off x="515979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82"/>
            <p:cNvSpPr/>
            <p:nvPr/>
          </p:nvSpPr>
          <p:spPr>
            <a:xfrm>
              <a:off x="522725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83"/>
            <p:cNvSpPr/>
            <p:nvPr/>
          </p:nvSpPr>
          <p:spPr>
            <a:xfrm>
              <a:off x="5260993" y="5418523"/>
              <a:ext cx="33733" cy="239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84"/>
            <p:cNvSpPr/>
            <p:nvPr/>
          </p:nvSpPr>
          <p:spPr>
            <a:xfrm>
              <a:off x="532846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85"/>
            <p:cNvSpPr/>
            <p:nvPr/>
          </p:nvSpPr>
          <p:spPr>
            <a:xfrm>
              <a:off x="5362194" y="5434506"/>
              <a:ext cx="33733" cy="79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86"/>
            <p:cNvSpPr/>
            <p:nvPr/>
          </p:nvSpPr>
          <p:spPr>
            <a:xfrm>
              <a:off x="542966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87"/>
            <p:cNvSpPr/>
            <p:nvPr/>
          </p:nvSpPr>
          <p:spPr>
            <a:xfrm>
              <a:off x="5463395" y="5410531"/>
              <a:ext cx="33733" cy="319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88"/>
            <p:cNvSpPr/>
            <p:nvPr/>
          </p:nvSpPr>
          <p:spPr>
            <a:xfrm>
              <a:off x="553086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89"/>
            <p:cNvSpPr/>
            <p:nvPr/>
          </p:nvSpPr>
          <p:spPr>
            <a:xfrm>
              <a:off x="5564595" y="5394548"/>
              <a:ext cx="33733" cy="47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90"/>
            <p:cNvSpPr/>
            <p:nvPr/>
          </p:nvSpPr>
          <p:spPr>
            <a:xfrm>
              <a:off x="56320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91"/>
            <p:cNvSpPr/>
            <p:nvPr/>
          </p:nvSpPr>
          <p:spPr>
            <a:xfrm>
              <a:off x="5665796" y="5426514"/>
              <a:ext cx="33733" cy="159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rc92"/>
            <p:cNvSpPr/>
            <p:nvPr/>
          </p:nvSpPr>
          <p:spPr>
            <a:xfrm>
              <a:off x="57332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8" name="rc93"/>
            <p:cNvSpPr/>
            <p:nvPr/>
          </p:nvSpPr>
          <p:spPr>
            <a:xfrm>
              <a:off x="576699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9" name="rc94"/>
            <p:cNvSpPr/>
            <p:nvPr/>
          </p:nvSpPr>
          <p:spPr>
            <a:xfrm>
              <a:off x="583446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0" name="rc95"/>
            <p:cNvSpPr/>
            <p:nvPr/>
          </p:nvSpPr>
          <p:spPr>
            <a:xfrm>
              <a:off x="5868198" y="4803174"/>
              <a:ext cx="33733" cy="639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96"/>
            <p:cNvSpPr/>
            <p:nvPr/>
          </p:nvSpPr>
          <p:spPr>
            <a:xfrm>
              <a:off x="593566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97"/>
            <p:cNvSpPr/>
            <p:nvPr/>
          </p:nvSpPr>
          <p:spPr>
            <a:xfrm>
              <a:off x="5969399" y="5346599"/>
              <a:ext cx="33733" cy="958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3"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4" name="pl99"/>
            <p:cNvSpPr/>
            <p:nvPr/>
          </p:nvSpPr>
          <p:spPr>
            <a:xfrm>
              <a:off x="1091518" y="5042920"/>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5" name="pl100"/>
            <p:cNvSpPr/>
            <p:nvPr/>
          </p:nvSpPr>
          <p:spPr>
            <a:xfrm>
              <a:off x="1091518" y="4643343"/>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6" name="pl101"/>
            <p:cNvSpPr/>
            <p:nvPr/>
          </p:nvSpPr>
          <p:spPr>
            <a:xfrm>
              <a:off x="1091518" y="4243766"/>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7" name="rc102"/>
            <p:cNvSpPr/>
            <p:nvPr/>
          </p:nvSpPr>
          <p:spPr>
            <a:xfrm>
              <a:off x="128042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8" name="rc103"/>
            <p:cNvSpPr/>
            <p:nvPr/>
          </p:nvSpPr>
          <p:spPr>
            <a:xfrm>
              <a:off x="1314160" y="4883090"/>
              <a:ext cx="33733" cy="5594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9" name="rc104"/>
            <p:cNvSpPr/>
            <p:nvPr/>
          </p:nvSpPr>
          <p:spPr>
            <a:xfrm>
              <a:off x="138162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0" name="rc105"/>
            <p:cNvSpPr/>
            <p:nvPr/>
          </p:nvSpPr>
          <p:spPr>
            <a:xfrm>
              <a:off x="1415361" y="5146810"/>
              <a:ext cx="33733" cy="29568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1" name="rc106"/>
            <p:cNvSpPr/>
            <p:nvPr/>
          </p:nvSpPr>
          <p:spPr>
            <a:xfrm>
              <a:off x="148282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2" name="rc107"/>
            <p:cNvSpPr/>
            <p:nvPr/>
          </p:nvSpPr>
          <p:spPr>
            <a:xfrm>
              <a:off x="1516562" y="4419580"/>
              <a:ext cx="33733" cy="102291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3" name="rc108"/>
            <p:cNvSpPr/>
            <p:nvPr/>
          </p:nvSpPr>
          <p:spPr>
            <a:xfrm>
              <a:off x="158402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4" name="rc109"/>
            <p:cNvSpPr/>
            <p:nvPr/>
          </p:nvSpPr>
          <p:spPr>
            <a:xfrm>
              <a:off x="1617763" y="5386557"/>
              <a:ext cx="33733" cy="5594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5" name="rc110"/>
            <p:cNvSpPr/>
            <p:nvPr/>
          </p:nvSpPr>
          <p:spPr>
            <a:xfrm>
              <a:off x="168523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6" name="rc111"/>
            <p:cNvSpPr/>
            <p:nvPr/>
          </p:nvSpPr>
          <p:spPr>
            <a:xfrm>
              <a:off x="1718964" y="5362582"/>
              <a:ext cx="33733" cy="799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7" name="rc112"/>
            <p:cNvSpPr/>
            <p:nvPr/>
          </p:nvSpPr>
          <p:spPr>
            <a:xfrm>
              <a:off x="178643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8" name="rc113"/>
            <p:cNvSpPr/>
            <p:nvPr/>
          </p:nvSpPr>
          <p:spPr>
            <a:xfrm>
              <a:off x="1820164" y="5394548"/>
              <a:ext cx="33733" cy="4794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9" name="rc114"/>
            <p:cNvSpPr/>
            <p:nvPr/>
          </p:nvSpPr>
          <p:spPr>
            <a:xfrm>
              <a:off x="188763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0" name="rc115"/>
            <p:cNvSpPr/>
            <p:nvPr/>
          </p:nvSpPr>
          <p:spPr>
            <a:xfrm>
              <a:off x="1921365"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1" name="rc116"/>
            <p:cNvSpPr/>
            <p:nvPr/>
          </p:nvSpPr>
          <p:spPr>
            <a:xfrm>
              <a:off x="198883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2" name="rc117"/>
            <p:cNvSpPr/>
            <p:nvPr/>
          </p:nvSpPr>
          <p:spPr>
            <a:xfrm>
              <a:off x="2022566" y="4595394"/>
              <a:ext cx="33733" cy="8471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3" name="rc118"/>
            <p:cNvSpPr/>
            <p:nvPr/>
          </p:nvSpPr>
          <p:spPr>
            <a:xfrm>
              <a:off x="209003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4" name="rc119"/>
            <p:cNvSpPr/>
            <p:nvPr/>
          </p:nvSpPr>
          <p:spPr>
            <a:xfrm>
              <a:off x="2123767"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5" name="rc120"/>
            <p:cNvSpPr/>
            <p:nvPr/>
          </p:nvSpPr>
          <p:spPr>
            <a:xfrm>
              <a:off x="219123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6" name="rc121"/>
            <p:cNvSpPr/>
            <p:nvPr/>
          </p:nvSpPr>
          <p:spPr>
            <a:xfrm>
              <a:off x="2224968"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7" name="rc122"/>
            <p:cNvSpPr/>
            <p:nvPr/>
          </p:nvSpPr>
          <p:spPr>
            <a:xfrm>
              <a:off x="229243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8" name="rc123"/>
            <p:cNvSpPr/>
            <p:nvPr/>
          </p:nvSpPr>
          <p:spPr>
            <a:xfrm>
              <a:off x="2326169" y="5434506"/>
              <a:ext cx="33733" cy="79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9" name="rc124"/>
            <p:cNvSpPr/>
            <p:nvPr/>
          </p:nvSpPr>
          <p:spPr>
            <a:xfrm>
              <a:off x="239363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0" name="rc125"/>
            <p:cNvSpPr/>
            <p:nvPr/>
          </p:nvSpPr>
          <p:spPr>
            <a:xfrm>
              <a:off x="242737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1" name="rc126"/>
            <p:cNvSpPr/>
            <p:nvPr/>
          </p:nvSpPr>
          <p:spPr>
            <a:xfrm>
              <a:off x="249483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2" name="rc127"/>
            <p:cNvSpPr/>
            <p:nvPr/>
          </p:nvSpPr>
          <p:spPr>
            <a:xfrm>
              <a:off x="2528570" y="5114844"/>
              <a:ext cx="33733" cy="32765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3" name="rc128"/>
            <p:cNvSpPr/>
            <p:nvPr/>
          </p:nvSpPr>
          <p:spPr>
            <a:xfrm>
              <a:off x="259603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4" name="rc129"/>
            <p:cNvSpPr/>
            <p:nvPr/>
          </p:nvSpPr>
          <p:spPr>
            <a:xfrm>
              <a:off x="2629771"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5" name="rc130"/>
            <p:cNvSpPr/>
            <p:nvPr/>
          </p:nvSpPr>
          <p:spPr>
            <a:xfrm>
              <a:off x="269723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6" name="rc131"/>
            <p:cNvSpPr/>
            <p:nvPr/>
          </p:nvSpPr>
          <p:spPr>
            <a:xfrm>
              <a:off x="273097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7" name="rc132"/>
            <p:cNvSpPr/>
            <p:nvPr/>
          </p:nvSpPr>
          <p:spPr>
            <a:xfrm>
              <a:off x="279843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8" name="rc133"/>
            <p:cNvSpPr/>
            <p:nvPr/>
          </p:nvSpPr>
          <p:spPr>
            <a:xfrm>
              <a:off x="283217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9" name="rc134"/>
            <p:cNvSpPr/>
            <p:nvPr/>
          </p:nvSpPr>
          <p:spPr>
            <a:xfrm>
              <a:off x="289964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0" name="rc135"/>
            <p:cNvSpPr/>
            <p:nvPr/>
          </p:nvSpPr>
          <p:spPr>
            <a:xfrm>
              <a:off x="2933374"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1" name="rc136"/>
            <p:cNvSpPr/>
            <p:nvPr/>
          </p:nvSpPr>
          <p:spPr>
            <a:xfrm>
              <a:off x="300084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37"/>
            <p:cNvSpPr/>
            <p:nvPr/>
          </p:nvSpPr>
          <p:spPr>
            <a:xfrm>
              <a:off x="3034575" y="5266684"/>
              <a:ext cx="33733" cy="17581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3" name="rc138"/>
            <p:cNvSpPr/>
            <p:nvPr/>
          </p:nvSpPr>
          <p:spPr>
            <a:xfrm>
              <a:off x="310204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4" name="rc139"/>
            <p:cNvSpPr/>
            <p:nvPr/>
          </p:nvSpPr>
          <p:spPr>
            <a:xfrm>
              <a:off x="3135775" y="5426514"/>
              <a:ext cx="33733" cy="159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5" name="rc140"/>
            <p:cNvSpPr/>
            <p:nvPr/>
          </p:nvSpPr>
          <p:spPr>
            <a:xfrm>
              <a:off x="320324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41"/>
            <p:cNvSpPr/>
            <p:nvPr/>
          </p:nvSpPr>
          <p:spPr>
            <a:xfrm>
              <a:off x="3236976" y="5378565"/>
              <a:ext cx="33733" cy="6393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7" name="rc142"/>
            <p:cNvSpPr/>
            <p:nvPr/>
          </p:nvSpPr>
          <p:spPr>
            <a:xfrm>
              <a:off x="330444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8" name="rc143"/>
            <p:cNvSpPr/>
            <p:nvPr/>
          </p:nvSpPr>
          <p:spPr>
            <a:xfrm>
              <a:off x="3338177" y="5426514"/>
              <a:ext cx="33733" cy="159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9" name="rc144"/>
            <p:cNvSpPr/>
            <p:nvPr/>
          </p:nvSpPr>
          <p:spPr>
            <a:xfrm>
              <a:off x="340564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45"/>
            <p:cNvSpPr/>
            <p:nvPr/>
          </p:nvSpPr>
          <p:spPr>
            <a:xfrm>
              <a:off x="3439378"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1" name="rc146"/>
            <p:cNvSpPr/>
            <p:nvPr/>
          </p:nvSpPr>
          <p:spPr>
            <a:xfrm>
              <a:off x="350684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47"/>
            <p:cNvSpPr/>
            <p:nvPr/>
          </p:nvSpPr>
          <p:spPr>
            <a:xfrm>
              <a:off x="3540579" y="5386557"/>
              <a:ext cx="33733" cy="5594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3" name="rc148"/>
            <p:cNvSpPr/>
            <p:nvPr/>
          </p:nvSpPr>
          <p:spPr>
            <a:xfrm>
              <a:off x="360804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49"/>
            <p:cNvSpPr/>
            <p:nvPr/>
          </p:nvSpPr>
          <p:spPr>
            <a:xfrm>
              <a:off x="3641780" y="5426514"/>
              <a:ext cx="33733" cy="159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5" name="rc150"/>
            <p:cNvSpPr/>
            <p:nvPr/>
          </p:nvSpPr>
          <p:spPr>
            <a:xfrm>
              <a:off x="370924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51"/>
            <p:cNvSpPr/>
            <p:nvPr/>
          </p:nvSpPr>
          <p:spPr>
            <a:xfrm>
              <a:off x="3742980"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7" name="rc152"/>
            <p:cNvSpPr/>
            <p:nvPr/>
          </p:nvSpPr>
          <p:spPr>
            <a:xfrm>
              <a:off x="381044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8" name="rc153"/>
            <p:cNvSpPr/>
            <p:nvPr/>
          </p:nvSpPr>
          <p:spPr>
            <a:xfrm>
              <a:off x="3844181" y="5026937"/>
              <a:ext cx="33733" cy="41556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9" name="rc154"/>
            <p:cNvSpPr/>
            <p:nvPr/>
          </p:nvSpPr>
          <p:spPr>
            <a:xfrm>
              <a:off x="391164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55"/>
            <p:cNvSpPr/>
            <p:nvPr/>
          </p:nvSpPr>
          <p:spPr>
            <a:xfrm>
              <a:off x="3945382" y="5402540"/>
              <a:ext cx="33733" cy="39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1" name="rc156"/>
            <p:cNvSpPr/>
            <p:nvPr/>
          </p:nvSpPr>
          <p:spPr>
            <a:xfrm>
              <a:off x="401284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57"/>
            <p:cNvSpPr/>
            <p:nvPr/>
          </p:nvSpPr>
          <p:spPr>
            <a:xfrm>
              <a:off x="4046583" y="5394548"/>
              <a:ext cx="33733" cy="4794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3" name="rc158"/>
            <p:cNvSpPr/>
            <p:nvPr/>
          </p:nvSpPr>
          <p:spPr>
            <a:xfrm>
              <a:off x="411405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59"/>
            <p:cNvSpPr/>
            <p:nvPr/>
          </p:nvSpPr>
          <p:spPr>
            <a:xfrm>
              <a:off x="414778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5" name="rc160"/>
            <p:cNvSpPr/>
            <p:nvPr/>
          </p:nvSpPr>
          <p:spPr>
            <a:xfrm>
              <a:off x="421525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61"/>
            <p:cNvSpPr/>
            <p:nvPr/>
          </p:nvSpPr>
          <p:spPr>
            <a:xfrm>
              <a:off x="4248985"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7" name="rc162"/>
            <p:cNvSpPr/>
            <p:nvPr/>
          </p:nvSpPr>
          <p:spPr>
            <a:xfrm>
              <a:off x="431645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63"/>
            <p:cNvSpPr/>
            <p:nvPr/>
          </p:nvSpPr>
          <p:spPr>
            <a:xfrm>
              <a:off x="4350185" y="5402540"/>
              <a:ext cx="33733" cy="39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9" name="rc164"/>
            <p:cNvSpPr/>
            <p:nvPr/>
          </p:nvSpPr>
          <p:spPr>
            <a:xfrm>
              <a:off x="44176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65"/>
            <p:cNvSpPr/>
            <p:nvPr/>
          </p:nvSpPr>
          <p:spPr>
            <a:xfrm>
              <a:off x="4451386" y="5402540"/>
              <a:ext cx="33733" cy="39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1" name="rc166"/>
            <p:cNvSpPr/>
            <p:nvPr/>
          </p:nvSpPr>
          <p:spPr>
            <a:xfrm>
              <a:off x="45188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67"/>
            <p:cNvSpPr/>
            <p:nvPr/>
          </p:nvSpPr>
          <p:spPr>
            <a:xfrm>
              <a:off x="4552587" y="5410531"/>
              <a:ext cx="33733" cy="3196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3" name="rc168"/>
            <p:cNvSpPr/>
            <p:nvPr/>
          </p:nvSpPr>
          <p:spPr>
            <a:xfrm>
              <a:off x="462005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69"/>
            <p:cNvSpPr/>
            <p:nvPr/>
          </p:nvSpPr>
          <p:spPr>
            <a:xfrm>
              <a:off x="4653788" y="5434506"/>
              <a:ext cx="33733" cy="79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5" name="rc170"/>
            <p:cNvSpPr/>
            <p:nvPr/>
          </p:nvSpPr>
          <p:spPr>
            <a:xfrm>
              <a:off x="472125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71"/>
            <p:cNvSpPr/>
            <p:nvPr/>
          </p:nvSpPr>
          <p:spPr>
            <a:xfrm>
              <a:off x="4754989"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7" name="rc172"/>
            <p:cNvSpPr/>
            <p:nvPr/>
          </p:nvSpPr>
          <p:spPr>
            <a:xfrm>
              <a:off x="482245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73"/>
            <p:cNvSpPr/>
            <p:nvPr/>
          </p:nvSpPr>
          <p:spPr>
            <a:xfrm>
              <a:off x="4856190"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9" name="rc174"/>
            <p:cNvSpPr/>
            <p:nvPr/>
          </p:nvSpPr>
          <p:spPr>
            <a:xfrm>
              <a:off x="492365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75"/>
            <p:cNvSpPr/>
            <p:nvPr/>
          </p:nvSpPr>
          <p:spPr>
            <a:xfrm>
              <a:off x="4957390" y="5402540"/>
              <a:ext cx="33733" cy="399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1" name="rc176"/>
            <p:cNvSpPr/>
            <p:nvPr/>
          </p:nvSpPr>
          <p:spPr>
            <a:xfrm>
              <a:off x="50248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77"/>
            <p:cNvSpPr/>
            <p:nvPr/>
          </p:nvSpPr>
          <p:spPr>
            <a:xfrm>
              <a:off x="5058591" y="5426514"/>
              <a:ext cx="33733" cy="159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3" name="rc178"/>
            <p:cNvSpPr/>
            <p:nvPr/>
          </p:nvSpPr>
          <p:spPr>
            <a:xfrm>
              <a:off x="51260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79"/>
            <p:cNvSpPr/>
            <p:nvPr/>
          </p:nvSpPr>
          <p:spPr>
            <a:xfrm>
              <a:off x="515979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5" name="rc180"/>
            <p:cNvSpPr/>
            <p:nvPr/>
          </p:nvSpPr>
          <p:spPr>
            <a:xfrm>
              <a:off x="522725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81"/>
            <p:cNvSpPr/>
            <p:nvPr/>
          </p:nvSpPr>
          <p:spPr>
            <a:xfrm>
              <a:off x="5260993" y="5418523"/>
              <a:ext cx="33733" cy="239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7" name="rc182"/>
            <p:cNvSpPr/>
            <p:nvPr/>
          </p:nvSpPr>
          <p:spPr>
            <a:xfrm>
              <a:off x="532846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83"/>
            <p:cNvSpPr/>
            <p:nvPr/>
          </p:nvSpPr>
          <p:spPr>
            <a:xfrm>
              <a:off x="5362194" y="5434506"/>
              <a:ext cx="33733" cy="79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9" name="rc184"/>
            <p:cNvSpPr/>
            <p:nvPr/>
          </p:nvSpPr>
          <p:spPr>
            <a:xfrm>
              <a:off x="542966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85"/>
            <p:cNvSpPr/>
            <p:nvPr/>
          </p:nvSpPr>
          <p:spPr>
            <a:xfrm>
              <a:off x="5463395" y="5410531"/>
              <a:ext cx="33733" cy="3196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1" name="rc186"/>
            <p:cNvSpPr/>
            <p:nvPr/>
          </p:nvSpPr>
          <p:spPr>
            <a:xfrm>
              <a:off x="553086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87"/>
            <p:cNvSpPr/>
            <p:nvPr/>
          </p:nvSpPr>
          <p:spPr>
            <a:xfrm>
              <a:off x="5564595" y="5394548"/>
              <a:ext cx="33733" cy="4794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3" name="rc188"/>
            <p:cNvSpPr/>
            <p:nvPr/>
          </p:nvSpPr>
          <p:spPr>
            <a:xfrm>
              <a:off x="56320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4" name="rc189"/>
            <p:cNvSpPr/>
            <p:nvPr/>
          </p:nvSpPr>
          <p:spPr>
            <a:xfrm>
              <a:off x="5665796" y="5426514"/>
              <a:ext cx="33733" cy="159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5" name="rc190"/>
            <p:cNvSpPr/>
            <p:nvPr/>
          </p:nvSpPr>
          <p:spPr>
            <a:xfrm>
              <a:off x="57332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6" name="rc191"/>
            <p:cNvSpPr/>
            <p:nvPr/>
          </p:nvSpPr>
          <p:spPr>
            <a:xfrm>
              <a:off x="576699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7" name="rc192"/>
            <p:cNvSpPr/>
            <p:nvPr/>
          </p:nvSpPr>
          <p:spPr>
            <a:xfrm>
              <a:off x="583446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8" name="rc193"/>
            <p:cNvSpPr/>
            <p:nvPr/>
          </p:nvSpPr>
          <p:spPr>
            <a:xfrm>
              <a:off x="5868198" y="4803174"/>
              <a:ext cx="33733" cy="6393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9" name="rc194"/>
            <p:cNvSpPr/>
            <p:nvPr/>
          </p:nvSpPr>
          <p:spPr>
            <a:xfrm>
              <a:off x="593566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40" name="rc195"/>
            <p:cNvSpPr/>
            <p:nvPr/>
          </p:nvSpPr>
          <p:spPr>
            <a:xfrm>
              <a:off x="5969399" y="5346599"/>
              <a:ext cx="33733" cy="9589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1" name="pl196"/>
            <p:cNvSpPr/>
            <p:nvPr/>
          </p:nvSpPr>
          <p:spPr>
            <a:xfrm>
              <a:off x="1091518" y="4243766"/>
              <a:ext cx="0" cy="1198731"/>
            </a:xfrm>
            <a:custGeom>
              <a:avLst/>
              <a:gdLst/>
              <a:ahLst/>
              <a:cxnLst/>
              <a:rect l="0" t="0" r="0" b="0"/>
              <a:pathLst>
                <a:path h="1198731">
                  <a:moveTo>
                    <a:pt x="0" y="1198731"/>
                  </a:moveTo>
                  <a:lnTo>
                    <a:pt x="0" y="0"/>
                  </a:lnTo>
                </a:path>
              </a:pathLst>
            </a:custGeom>
            <a:ln w="9525" cap="rnd">
              <a:solidFill>
                <a:srgbClr val="000000">
                  <a:alpha val="100000"/>
                </a:srgbClr>
              </a:solidFill>
              <a:prstDash val="solid"/>
              <a:round/>
            </a:ln>
          </p:spPr>
          <p:txBody>
            <a:bodyPr/>
            <a:lstStyle/>
            <a:p>
              <a:endParaRPr/>
            </a:p>
          </p:txBody>
        </p:sp>
        <p:sp>
          <p:nvSpPr>
            <p:cNvPr id="442" name="pl197"/>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3" name="pl198"/>
            <p:cNvSpPr/>
            <p:nvPr/>
          </p:nvSpPr>
          <p:spPr>
            <a:xfrm>
              <a:off x="1000078" y="504292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4" name="pl199"/>
            <p:cNvSpPr/>
            <p:nvPr/>
          </p:nvSpPr>
          <p:spPr>
            <a:xfrm>
              <a:off x="1000078" y="464334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5" name="pl200"/>
            <p:cNvSpPr/>
            <p:nvPr/>
          </p:nvSpPr>
          <p:spPr>
            <a:xfrm>
              <a:off x="1000078" y="424376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6" name="tx201"/>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47" name="tx202"/>
            <p:cNvSpPr/>
            <p:nvPr/>
          </p:nvSpPr>
          <p:spPr>
            <a:xfrm>
              <a:off x="739123" y="4986167"/>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a:t>
              </a:r>
            </a:p>
          </p:txBody>
        </p:sp>
        <p:sp>
          <p:nvSpPr>
            <p:cNvPr id="448" name="tx203"/>
            <p:cNvSpPr/>
            <p:nvPr/>
          </p:nvSpPr>
          <p:spPr>
            <a:xfrm>
              <a:off x="654366" y="4586590"/>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449" name="tx204"/>
            <p:cNvSpPr/>
            <p:nvPr/>
          </p:nvSpPr>
          <p:spPr>
            <a:xfrm>
              <a:off x="654366" y="418701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a:t>
              </a:r>
            </a:p>
          </p:txBody>
        </p:sp>
        <p:sp>
          <p:nvSpPr>
            <p:cNvPr id="450" name="pl205"/>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51" name="pl206"/>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2" name="pl207"/>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3" name="pl208"/>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4" name="pl209"/>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5" name="pl210"/>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6" name="pl211"/>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7" name="pl212"/>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13"/>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14"/>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15"/>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16"/>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17"/>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18"/>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19"/>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20"/>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21"/>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22"/>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23"/>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24"/>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25"/>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26"/>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27"/>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28"/>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29"/>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30"/>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31"/>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32"/>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33"/>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34"/>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35"/>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36"/>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37"/>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38"/>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39"/>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40"/>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41"/>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42"/>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43"/>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44"/>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45"/>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46"/>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pl247"/>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3" name="pl248"/>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4" name="pl249"/>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5" name="pl250"/>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6" name="pl251"/>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7" name="pl252"/>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8" name="tx253"/>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499" name="tx254"/>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500" name="tx255"/>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501" name="tx256"/>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502" name="tx257"/>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503" name="tx258"/>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504" name="tx259"/>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505" name="tx260"/>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06" name="tx261"/>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07" name="tx262"/>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08" name="tx263"/>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09" name="tx264"/>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10" name="tx265"/>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11" name="tx266"/>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12" name="tx267"/>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13" name="tx268"/>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14" name="tx269"/>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15" name="tx270"/>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16" name="tx271"/>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17" name="tx272"/>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18" name="tx273"/>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19" name="tx274"/>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20" name="tx275"/>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21" name="tx276"/>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22" name="tx277"/>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23" name="tx278"/>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24" name="tx279"/>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25" name="tx280"/>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26" name="tx281"/>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27" name="tx282"/>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28" name="tx283"/>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29" name="tx284"/>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30" name="tx285"/>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31" name="tx286"/>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32" name="tx287"/>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33" name="tx288"/>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34" name="tx289"/>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35" name="tx290"/>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36" name="tx291"/>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37" name="tx292"/>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38" name="tx293"/>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39" name="tx294"/>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40" name="tx295"/>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41" name="tx296"/>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42" name="tx297"/>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43" name="tx298"/>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44" name="tx299"/>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45" name="pl300"/>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46" name="rc301"/>
            <p:cNvSpPr/>
            <p:nvPr/>
          </p:nvSpPr>
          <p:spPr>
            <a:xfrm>
              <a:off x="359998" y="5976194"/>
              <a:ext cx="6014922" cy="197823"/>
            </a:xfrm>
            <a:prstGeom prst="rect">
              <a:avLst/>
            </a:prstGeom>
            <a:solidFill>
              <a:srgbClr val="FFFFFF">
                <a:alpha val="100000"/>
              </a:srgbClr>
            </a:solidFill>
          </p:spPr>
          <p:txBody>
            <a:bodyPr/>
            <a:lstStyle/>
            <a:p>
              <a:endParaRPr/>
            </a:p>
          </p:txBody>
        </p:sp>
        <p:sp>
          <p:nvSpPr>
            <p:cNvPr id="547" name="rc302"/>
            <p:cNvSpPr/>
            <p:nvPr/>
          </p:nvSpPr>
          <p:spPr>
            <a:xfrm>
              <a:off x="359998" y="6099638"/>
              <a:ext cx="83803" cy="743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48" name="rc303"/>
            <p:cNvSpPr/>
            <p:nvPr/>
          </p:nvSpPr>
          <p:spPr>
            <a:xfrm>
              <a:off x="4037965" y="6099638"/>
              <a:ext cx="98755" cy="7437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9" name="tx304"/>
            <p:cNvSpPr/>
            <p:nvPr/>
          </p:nvSpPr>
          <p:spPr>
            <a:xfrm>
              <a:off x="567246" y="6059625"/>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50" name="tx305"/>
            <p:cNvSpPr/>
            <p:nvPr/>
          </p:nvSpPr>
          <p:spPr>
            <a:xfrm>
              <a:off x="4260164" y="6059625"/>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51" name="tx306"/>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52" name="tx307"/>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53" name="tx308"/>
            <p:cNvSpPr/>
            <p:nvPr/>
          </p:nvSpPr>
          <p:spPr>
            <a:xfrm rot="-5400000">
              <a:off x="-513789" y="4759608"/>
              <a:ext cx="1897112"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(lab + epi-linked + clinical)</a:t>
              </a:r>
            </a:p>
          </p:txBody>
        </p:sp>
        <p:sp>
          <p:nvSpPr>
            <p:cNvPr id="554" name="tx309"/>
            <p:cNvSpPr/>
            <p:nvPr/>
          </p:nvSpPr>
          <p:spPr>
            <a:xfrm>
              <a:off x="1320802" y="3914888"/>
              <a:ext cx="4641955"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EUR Age distribution of Rubella cases by vaccine introduction status </a:t>
              </a:r>
            </a:p>
          </p:txBody>
        </p:sp>
        <p:sp>
          <p:nvSpPr>
            <p:cNvPr id="555" name="tx310"/>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56" name="Table 555"/>
          <p:cNvGraphicFramePr>
            <a:graphicFrameLocks noGrp="1"/>
          </p:cNvGraphicFramePr>
          <p:nvPr/>
        </p:nvGraphicFramePr>
        <p:xfrm>
          <a:off x="6400800" y="1828800"/>
          <a:ext cx="2560320" cy="31242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Poland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Ukraine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Germany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Turkey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Russian Federation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Italy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Georgia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Kazakhstan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Kyrgyzstan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Romania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2"/>
                  </a:ext>
                </a:extLst>
              </a:tr>
            </a:tbl>
          </a:graphicData>
        </a:graphic>
      </p:graphicFrame>
      <p:sp>
        <p:nvSpPr>
          <p:cNvPr id="557"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 Spikes in age-distribution curve are an artifact of reporting by age bands ( 0=&lt;1 yrs, 2=1-4 yrs, 7=5-9 yrs, 12=10-14 yrs, 17=15-19 yrs, 25=20-29 yrs, 45=30+yrs) instead of by age from some member states.</a:t>
            </a:r>
          </a:p>
        </p:txBody>
      </p:sp>
      <p:sp>
        <p:nvSpPr>
          <p:cNvPr id="558"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SEAR (excl. India)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171967"/>
              <a:ext cx="152345" cy="3431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161674"/>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082758"/>
              <a:ext cx="152345" cy="78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1866596"/>
              <a:ext cx="152345" cy="648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1863165"/>
              <a:ext cx="152345" cy="34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1811698"/>
              <a:ext cx="152345" cy="514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1938650"/>
              <a:ext cx="152345" cy="5764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193865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1839147"/>
              <a:ext cx="152345" cy="9950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1677884"/>
              <a:ext cx="152345" cy="83719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1671022"/>
              <a:ext cx="152345" cy="686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1485740"/>
              <a:ext cx="152345" cy="185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1825423"/>
              <a:ext cx="152345" cy="6896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1811698"/>
              <a:ext cx="152345" cy="1372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1598968"/>
              <a:ext cx="152345" cy="2127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117069"/>
              <a:ext cx="152345" cy="3980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11706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1880321"/>
              <a:ext cx="152345" cy="2367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285195"/>
              <a:ext cx="152345" cy="2298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281763"/>
              <a:ext cx="152345" cy="34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2199416"/>
              <a:ext cx="152345" cy="823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305781"/>
              <a:ext cx="152345" cy="2092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295488"/>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2244021"/>
              <a:ext cx="152345" cy="514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1993548"/>
              <a:ext cx="152345" cy="5215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1986686"/>
              <a:ext cx="152345" cy="686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1942081"/>
              <a:ext cx="152345" cy="44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1924926"/>
              <a:ext cx="152345" cy="5901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1914632"/>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1794542"/>
              <a:ext cx="152345" cy="120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1996979"/>
              <a:ext cx="152345" cy="5181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199697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1890614"/>
              <a:ext cx="152345" cy="1063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189123"/>
              <a:ext cx="152345" cy="325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182261"/>
              <a:ext cx="152345" cy="686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069033"/>
              <a:ext cx="152345" cy="11322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394991"/>
              <a:ext cx="152345" cy="1200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391560"/>
              <a:ext cx="152345" cy="34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2346955"/>
              <a:ext cx="152345" cy="446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202847"/>
              <a:ext cx="152345" cy="3122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189123"/>
              <a:ext cx="152345" cy="1372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2127362"/>
              <a:ext cx="152345" cy="6176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2220003"/>
              <a:ext cx="152345" cy="2950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2213141"/>
              <a:ext cx="152345" cy="686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2127362"/>
              <a:ext cx="152345" cy="857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2168536"/>
              <a:ext cx="152345" cy="3465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2165105"/>
              <a:ext cx="152345" cy="34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1993548"/>
              <a:ext cx="152345" cy="1715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2237159"/>
              <a:ext cx="152345" cy="2779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2226865"/>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2117069"/>
              <a:ext cx="152345" cy="1097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2298919"/>
              <a:ext cx="152345" cy="2161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2288626"/>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2178829"/>
              <a:ext cx="152345" cy="1097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415578"/>
              <a:ext cx="152345" cy="995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394991"/>
              <a:ext cx="152345" cy="2058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2285195"/>
              <a:ext cx="152345" cy="1097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422440"/>
              <a:ext cx="152345" cy="926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408715"/>
              <a:ext cx="152345" cy="1372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2350386"/>
              <a:ext cx="152345" cy="583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305781"/>
              <a:ext cx="152345" cy="2092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302350"/>
              <a:ext cx="152345" cy="343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237159"/>
              <a:ext cx="152345" cy="651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340093"/>
              <a:ext cx="152345" cy="1749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2316075"/>
              <a:ext cx="152345" cy="240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2192554"/>
              <a:ext cx="152345" cy="12352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2480769"/>
              <a:ext cx="152345" cy="343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2456751"/>
              <a:ext cx="152345" cy="240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2350386"/>
              <a:ext cx="152345" cy="1063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504787"/>
              <a:ext cx="152345" cy="1029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477338"/>
              <a:ext cx="152345" cy="27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487631"/>
              <a:ext cx="152345" cy="274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2171967"/>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1828854"/>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091519" y="148574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7" name="rc86"/>
            <p:cNvSpPr/>
            <p:nvPr/>
          </p:nvSpPr>
          <p:spPr>
            <a:xfrm>
              <a:off x="1280427" y="2171967"/>
              <a:ext cx="152345" cy="3431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1280427" y="2161674"/>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280427" y="2082758"/>
              <a:ext cx="152345" cy="7891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463241" y="1866596"/>
              <a:ext cx="152345" cy="6484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463241" y="1863165"/>
              <a:ext cx="152345" cy="34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463241" y="1811698"/>
              <a:ext cx="152345" cy="514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646056" y="1938650"/>
              <a:ext cx="152345" cy="5764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646056" y="193865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646056" y="1839147"/>
              <a:ext cx="152345" cy="995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828870" y="1677884"/>
              <a:ext cx="152345" cy="8371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828870" y="1671022"/>
              <a:ext cx="152345" cy="68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1828870" y="1485740"/>
              <a:ext cx="152345" cy="1852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011684" y="1825423"/>
              <a:ext cx="152345" cy="6896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011684" y="1811698"/>
              <a:ext cx="152345" cy="137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011684" y="1598968"/>
              <a:ext cx="152345" cy="2127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194499" y="2117069"/>
              <a:ext cx="152345" cy="3980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194499" y="211706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194499" y="1880321"/>
              <a:ext cx="152345" cy="2367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377313" y="2285195"/>
              <a:ext cx="152345" cy="2298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377313" y="2281763"/>
              <a:ext cx="152345" cy="34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377313" y="2199416"/>
              <a:ext cx="152345" cy="823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0128" y="2305781"/>
              <a:ext cx="152345" cy="2092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0128" y="2295488"/>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560128" y="2244021"/>
              <a:ext cx="152345" cy="51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742942" y="1993548"/>
              <a:ext cx="152345" cy="5215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742942" y="1986686"/>
              <a:ext cx="152345" cy="68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742942" y="1942081"/>
              <a:ext cx="152345" cy="446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925756" y="1924926"/>
              <a:ext cx="152345" cy="5901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925756" y="1914632"/>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925756" y="1794542"/>
              <a:ext cx="152345" cy="1200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3108571" y="1996979"/>
              <a:ext cx="152345" cy="51810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3108571" y="199697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108571" y="1890614"/>
              <a:ext cx="152345" cy="1063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291385" y="2189123"/>
              <a:ext cx="152345" cy="3259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291385" y="2182261"/>
              <a:ext cx="152345" cy="68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291385" y="2069033"/>
              <a:ext cx="152345" cy="11322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474200" y="2394991"/>
              <a:ext cx="152345" cy="120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474200" y="2391560"/>
              <a:ext cx="152345" cy="34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474200" y="2346955"/>
              <a:ext cx="152345" cy="4460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657014" y="2202847"/>
              <a:ext cx="152345" cy="3122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657014" y="2189123"/>
              <a:ext cx="152345" cy="137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657014" y="2127362"/>
              <a:ext cx="152345" cy="617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839828" y="2220003"/>
              <a:ext cx="152345" cy="29507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839828" y="2213141"/>
              <a:ext cx="152345" cy="686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839828" y="2127362"/>
              <a:ext cx="152345" cy="8577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4022643" y="2168536"/>
              <a:ext cx="152345" cy="34654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4022643" y="2165105"/>
              <a:ext cx="152345" cy="34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4022643" y="1993548"/>
              <a:ext cx="152345" cy="1715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205457" y="2237159"/>
              <a:ext cx="152345" cy="27792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205457" y="2226865"/>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205457" y="2117069"/>
              <a:ext cx="152345" cy="1097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388272" y="2298919"/>
              <a:ext cx="152345" cy="2161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388272" y="2288626"/>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388272" y="2178829"/>
              <a:ext cx="152345" cy="1097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571086" y="2415578"/>
              <a:ext cx="152345" cy="995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571086" y="2394991"/>
              <a:ext cx="152345" cy="205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571086" y="2285195"/>
              <a:ext cx="152345" cy="1097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753900" y="2422440"/>
              <a:ext cx="152345" cy="926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753900" y="2408715"/>
              <a:ext cx="152345" cy="137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753900" y="2350386"/>
              <a:ext cx="152345" cy="5832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936715" y="2305781"/>
              <a:ext cx="152345" cy="20929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936715" y="2302350"/>
              <a:ext cx="152345" cy="34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936715" y="2237159"/>
              <a:ext cx="152345" cy="6519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5119529" y="2340093"/>
              <a:ext cx="152345" cy="17498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5119529" y="2316075"/>
              <a:ext cx="152345" cy="240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5119529" y="2192554"/>
              <a:ext cx="152345" cy="1235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302344" y="2480769"/>
              <a:ext cx="152345" cy="343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302344" y="2456751"/>
              <a:ext cx="152345" cy="2401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302344" y="2350386"/>
              <a:ext cx="152345" cy="1063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48515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485158" y="2504787"/>
              <a:ext cx="152345" cy="1029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485158" y="2477338"/>
              <a:ext cx="152345" cy="274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66797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66797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667973" y="2487631"/>
              <a:ext cx="152345" cy="274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pl164"/>
            <p:cNvSpPr/>
            <p:nvPr/>
          </p:nvSpPr>
          <p:spPr>
            <a:xfrm>
              <a:off x="1091518" y="1485740"/>
              <a:ext cx="0" cy="1029339"/>
            </a:xfrm>
            <a:custGeom>
              <a:avLst/>
              <a:gdLst/>
              <a:ahLst/>
              <a:cxnLst/>
              <a:rect l="0" t="0" r="0" b="0"/>
              <a:pathLst>
                <a:path h="1029339">
                  <a:moveTo>
                    <a:pt x="0" y="1029339"/>
                  </a:moveTo>
                  <a:lnTo>
                    <a:pt x="0" y="0"/>
                  </a:lnTo>
                </a:path>
              </a:pathLst>
            </a:custGeom>
            <a:ln w="9525" cap="rnd">
              <a:solidFill>
                <a:srgbClr val="000000">
                  <a:alpha val="100000"/>
                </a:srgbClr>
              </a:solidFill>
              <a:prstDash val="solid"/>
              <a:round/>
            </a:ln>
          </p:spPr>
          <p:txBody>
            <a:bodyPr/>
            <a:lstStyle/>
            <a:p>
              <a:endParaRPr/>
            </a:p>
          </p:txBody>
        </p:sp>
        <p:sp>
          <p:nvSpPr>
            <p:cNvPr id="166" name="pl165"/>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000078" y="217196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1000078" y="182885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000078" y="148574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tx169"/>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1" name="tx170"/>
            <p:cNvSpPr/>
            <p:nvPr/>
          </p:nvSpPr>
          <p:spPr>
            <a:xfrm>
              <a:off x="654366" y="2115214"/>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172" name="tx171"/>
            <p:cNvSpPr/>
            <p:nvPr/>
          </p:nvSpPr>
          <p:spPr>
            <a:xfrm>
              <a:off x="654366" y="177210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73" name="tx172"/>
            <p:cNvSpPr/>
            <p:nvPr/>
          </p:nvSpPr>
          <p:spPr>
            <a:xfrm>
              <a:off x="654366" y="1428789"/>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174" name="pl173"/>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1" name="tx200"/>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02" name="tx201"/>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3" name="tx202"/>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4" name="tx203"/>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5" name="tx204"/>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6" name="tx205"/>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07" name="tx206"/>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08" name="tx207"/>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09" name="tx208"/>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0" name="tx209"/>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11" name="tx210"/>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2" name="tx211"/>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3" name="tx212"/>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4" name="tx213"/>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5" name="tx214"/>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6" name="tx215"/>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17" name="tx216"/>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18" name="tx217"/>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19" name="tx218"/>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0" name="tx219"/>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21" name="tx220"/>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2" name="tx221"/>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3" name="tx222"/>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4" name="tx223"/>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5" name="tx224"/>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6" name="tx225"/>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27" name="pl226"/>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28" name="rc227"/>
            <p:cNvSpPr/>
            <p:nvPr/>
          </p:nvSpPr>
          <p:spPr>
            <a:xfrm>
              <a:off x="822798" y="3287086"/>
              <a:ext cx="5424679" cy="325274"/>
            </a:xfrm>
            <a:prstGeom prst="rect">
              <a:avLst/>
            </a:prstGeom>
            <a:solidFill>
              <a:srgbClr val="FFFFFF">
                <a:alpha val="100000"/>
              </a:srgbClr>
            </a:solidFill>
          </p:spPr>
          <p:txBody>
            <a:bodyPr/>
            <a:lstStyle/>
            <a:p>
              <a:endParaRPr/>
            </a:p>
          </p:txBody>
        </p:sp>
        <p:sp>
          <p:nvSpPr>
            <p:cNvPr id="229" name="rc228"/>
            <p:cNvSpPr/>
            <p:nvPr/>
          </p:nvSpPr>
          <p:spPr>
            <a:xfrm>
              <a:off x="932526" y="3487698"/>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2722464" y="3487698"/>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4512403" y="3487698"/>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32" name="tx231"/>
            <p:cNvSpPr/>
            <p:nvPr/>
          </p:nvSpPr>
          <p:spPr>
            <a:xfrm>
              <a:off x="1130036" y="3477244"/>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33" name="tx232"/>
            <p:cNvSpPr/>
            <p:nvPr/>
          </p:nvSpPr>
          <p:spPr>
            <a:xfrm>
              <a:off x="2919975" y="3378891"/>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34" name="tx233"/>
            <p:cNvSpPr/>
            <p:nvPr/>
          </p:nvSpPr>
          <p:spPr>
            <a:xfrm>
              <a:off x="2919975" y="3523607"/>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35" name="tx234"/>
            <p:cNvSpPr/>
            <p:nvPr/>
          </p:nvSpPr>
          <p:spPr>
            <a:xfrm>
              <a:off x="4709913" y="3378891"/>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36" name="tx235"/>
            <p:cNvSpPr/>
            <p:nvPr/>
          </p:nvSpPr>
          <p:spPr>
            <a:xfrm>
              <a:off x="4709913" y="3523607"/>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37" name="tx236"/>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38" name="tx237"/>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39" name="tx238"/>
            <p:cNvSpPr/>
            <p:nvPr/>
          </p:nvSpPr>
          <p:spPr>
            <a:xfrm rot="-5400000">
              <a:off x="-428790" y="1831893"/>
              <a:ext cx="173901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(lab + epi-linked + clinical)</a:t>
              </a:r>
            </a:p>
          </p:txBody>
        </p:sp>
        <p:sp>
          <p:nvSpPr>
            <p:cNvPr id="240" name="tx239"/>
            <p:cNvSpPr/>
            <p:nvPr/>
          </p:nvSpPr>
          <p:spPr>
            <a:xfrm>
              <a:off x="1130181" y="1107272"/>
              <a:ext cx="5023197"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SEAR (excl. India) Rubella Case Distribution (January 2018-December 2019)</a:t>
              </a:r>
            </a:p>
          </p:txBody>
        </p:sp>
      </p:grpSp>
      <p:grpSp>
        <p:nvGrpSpPr>
          <p:cNvPr id="241" name="grp1"/>
          <p:cNvGrpSpPr/>
          <p:nvPr/>
        </p:nvGrpSpPr>
        <p:grpSpPr>
          <a:xfrm>
            <a:off x="359998" y="3854032"/>
            <a:ext cx="6014922" cy="2319986"/>
            <a:chOff x="359998" y="3854032"/>
            <a:chExt cx="6014922" cy="2319986"/>
          </a:xfrm>
        </p:grpSpPr>
        <p:sp>
          <p:nvSpPr>
            <p:cNvPr id="242"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43" name="rc4"/>
            <p:cNvSpPr/>
            <p:nvPr/>
          </p:nvSpPr>
          <p:spPr>
            <a:xfrm>
              <a:off x="1280427" y="5052272"/>
              <a:ext cx="33733" cy="3902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4" name="rc5"/>
            <p:cNvSpPr/>
            <p:nvPr/>
          </p:nvSpPr>
          <p:spPr>
            <a:xfrm>
              <a:off x="1314160" y="4811633"/>
              <a:ext cx="33733" cy="6308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5" name="rc6"/>
            <p:cNvSpPr/>
            <p:nvPr/>
          </p:nvSpPr>
          <p:spPr>
            <a:xfrm>
              <a:off x="1381628" y="5097798"/>
              <a:ext cx="33733" cy="34469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6" name="rc7"/>
            <p:cNvSpPr/>
            <p:nvPr/>
          </p:nvSpPr>
          <p:spPr>
            <a:xfrm>
              <a:off x="1415361" y="5240881"/>
              <a:ext cx="33733" cy="2016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8"/>
            <p:cNvSpPr/>
            <p:nvPr/>
          </p:nvSpPr>
          <p:spPr>
            <a:xfrm>
              <a:off x="1482828" y="5227874"/>
              <a:ext cx="33733" cy="2146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9"/>
            <p:cNvSpPr/>
            <p:nvPr/>
          </p:nvSpPr>
          <p:spPr>
            <a:xfrm>
              <a:off x="1516562" y="5325430"/>
              <a:ext cx="33733" cy="1170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9" name="rc10"/>
            <p:cNvSpPr/>
            <p:nvPr/>
          </p:nvSpPr>
          <p:spPr>
            <a:xfrm>
              <a:off x="1584029" y="5286407"/>
              <a:ext cx="33733" cy="156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0" name="rc11"/>
            <p:cNvSpPr/>
            <p:nvPr/>
          </p:nvSpPr>
          <p:spPr>
            <a:xfrm>
              <a:off x="1617763" y="5396971"/>
              <a:ext cx="33733" cy="45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1" name="rc12"/>
            <p:cNvSpPr/>
            <p:nvPr/>
          </p:nvSpPr>
          <p:spPr>
            <a:xfrm>
              <a:off x="1685230" y="5247385"/>
              <a:ext cx="33733" cy="1951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2" name="rc13"/>
            <p:cNvSpPr/>
            <p:nvPr/>
          </p:nvSpPr>
          <p:spPr>
            <a:xfrm>
              <a:off x="1718964" y="5357949"/>
              <a:ext cx="33733" cy="845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rc14"/>
            <p:cNvSpPr/>
            <p:nvPr/>
          </p:nvSpPr>
          <p:spPr>
            <a:xfrm>
              <a:off x="1786431" y="5227874"/>
              <a:ext cx="33733" cy="2146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4" name="rc15"/>
            <p:cNvSpPr/>
            <p:nvPr/>
          </p:nvSpPr>
          <p:spPr>
            <a:xfrm>
              <a:off x="1820164" y="5351445"/>
              <a:ext cx="33733" cy="910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5" name="rc16"/>
            <p:cNvSpPr/>
            <p:nvPr/>
          </p:nvSpPr>
          <p:spPr>
            <a:xfrm>
              <a:off x="1887632" y="5214866"/>
              <a:ext cx="33733" cy="2276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6" name="rc17"/>
            <p:cNvSpPr/>
            <p:nvPr/>
          </p:nvSpPr>
          <p:spPr>
            <a:xfrm>
              <a:off x="1921365"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7" name="rc18"/>
            <p:cNvSpPr/>
            <p:nvPr/>
          </p:nvSpPr>
          <p:spPr>
            <a:xfrm>
              <a:off x="1988833" y="5253889"/>
              <a:ext cx="33733" cy="1886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8" name="rc19"/>
            <p:cNvSpPr/>
            <p:nvPr/>
          </p:nvSpPr>
          <p:spPr>
            <a:xfrm>
              <a:off x="2022566" y="5370956"/>
              <a:ext cx="33733" cy="71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9" name="rc20"/>
            <p:cNvSpPr/>
            <p:nvPr/>
          </p:nvSpPr>
          <p:spPr>
            <a:xfrm>
              <a:off x="2090033" y="5143325"/>
              <a:ext cx="33733" cy="2991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0" name="rc21"/>
            <p:cNvSpPr/>
            <p:nvPr/>
          </p:nvSpPr>
          <p:spPr>
            <a:xfrm>
              <a:off x="2123767" y="5403475"/>
              <a:ext cx="33733" cy="39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1" name="rc22"/>
            <p:cNvSpPr/>
            <p:nvPr/>
          </p:nvSpPr>
          <p:spPr>
            <a:xfrm>
              <a:off x="2191234" y="5247385"/>
              <a:ext cx="33733" cy="1951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2" name="rc23"/>
            <p:cNvSpPr/>
            <p:nvPr/>
          </p:nvSpPr>
          <p:spPr>
            <a:xfrm>
              <a:off x="2224968" y="5396971"/>
              <a:ext cx="33733" cy="4552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3" name="rc24"/>
            <p:cNvSpPr/>
            <p:nvPr/>
          </p:nvSpPr>
          <p:spPr>
            <a:xfrm>
              <a:off x="2292435" y="5214866"/>
              <a:ext cx="33733" cy="22763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4" name="rc25"/>
            <p:cNvSpPr/>
            <p:nvPr/>
          </p:nvSpPr>
          <p:spPr>
            <a:xfrm>
              <a:off x="2326169"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5" name="rc26"/>
            <p:cNvSpPr/>
            <p:nvPr/>
          </p:nvSpPr>
          <p:spPr>
            <a:xfrm>
              <a:off x="2393636" y="5286407"/>
              <a:ext cx="33733" cy="156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6" name="rc27"/>
            <p:cNvSpPr/>
            <p:nvPr/>
          </p:nvSpPr>
          <p:spPr>
            <a:xfrm>
              <a:off x="2427370"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7" name="rc28"/>
            <p:cNvSpPr/>
            <p:nvPr/>
          </p:nvSpPr>
          <p:spPr>
            <a:xfrm>
              <a:off x="2494837" y="5286407"/>
              <a:ext cx="33733" cy="1560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8" name="rc29"/>
            <p:cNvSpPr/>
            <p:nvPr/>
          </p:nvSpPr>
          <p:spPr>
            <a:xfrm>
              <a:off x="2528570"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30"/>
            <p:cNvSpPr/>
            <p:nvPr/>
          </p:nvSpPr>
          <p:spPr>
            <a:xfrm>
              <a:off x="2596038" y="5338437"/>
              <a:ext cx="33733" cy="1040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31"/>
            <p:cNvSpPr/>
            <p:nvPr/>
          </p:nvSpPr>
          <p:spPr>
            <a:xfrm>
              <a:off x="2629771" y="5403475"/>
              <a:ext cx="33733" cy="390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1" name="rc32"/>
            <p:cNvSpPr/>
            <p:nvPr/>
          </p:nvSpPr>
          <p:spPr>
            <a:xfrm>
              <a:off x="2697238" y="5370956"/>
              <a:ext cx="33733" cy="715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2" name="rc33"/>
            <p:cNvSpPr/>
            <p:nvPr/>
          </p:nvSpPr>
          <p:spPr>
            <a:xfrm>
              <a:off x="2730972"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3" name="rc34"/>
            <p:cNvSpPr/>
            <p:nvPr/>
          </p:nvSpPr>
          <p:spPr>
            <a:xfrm>
              <a:off x="2798439" y="5364452"/>
              <a:ext cx="33733" cy="7804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4" name="rc35"/>
            <p:cNvSpPr/>
            <p:nvPr/>
          </p:nvSpPr>
          <p:spPr>
            <a:xfrm>
              <a:off x="2832173"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36"/>
            <p:cNvSpPr/>
            <p:nvPr/>
          </p:nvSpPr>
          <p:spPr>
            <a:xfrm>
              <a:off x="2899640" y="5351445"/>
              <a:ext cx="33733" cy="910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37"/>
            <p:cNvSpPr/>
            <p:nvPr/>
          </p:nvSpPr>
          <p:spPr>
            <a:xfrm>
              <a:off x="2933374"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7" name="rc38"/>
            <p:cNvSpPr/>
            <p:nvPr/>
          </p:nvSpPr>
          <p:spPr>
            <a:xfrm>
              <a:off x="3000841" y="5383964"/>
              <a:ext cx="33733" cy="585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8" name="rc39"/>
            <p:cNvSpPr/>
            <p:nvPr/>
          </p:nvSpPr>
          <p:spPr>
            <a:xfrm>
              <a:off x="3034575"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9" name="rc40"/>
            <p:cNvSpPr/>
            <p:nvPr/>
          </p:nvSpPr>
          <p:spPr>
            <a:xfrm>
              <a:off x="3102042" y="5409979"/>
              <a:ext cx="33733" cy="32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0" name="rc41"/>
            <p:cNvSpPr/>
            <p:nvPr/>
          </p:nvSpPr>
          <p:spPr>
            <a:xfrm>
              <a:off x="3135775" y="5370956"/>
              <a:ext cx="33733" cy="71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42"/>
            <p:cNvSpPr/>
            <p:nvPr/>
          </p:nvSpPr>
          <p:spPr>
            <a:xfrm>
              <a:off x="3203243" y="5409979"/>
              <a:ext cx="33733" cy="32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43"/>
            <p:cNvSpPr/>
            <p:nvPr/>
          </p:nvSpPr>
          <p:spPr>
            <a:xfrm>
              <a:off x="3236976"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3" name="rc44"/>
            <p:cNvSpPr/>
            <p:nvPr/>
          </p:nvSpPr>
          <p:spPr>
            <a:xfrm>
              <a:off x="3304443" y="5422986"/>
              <a:ext cx="33733" cy="195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4" name="rc45"/>
            <p:cNvSpPr/>
            <p:nvPr/>
          </p:nvSpPr>
          <p:spPr>
            <a:xfrm>
              <a:off x="3338177" y="5390467"/>
              <a:ext cx="33733" cy="52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5" name="rc46"/>
            <p:cNvSpPr/>
            <p:nvPr/>
          </p:nvSpPr>
          <p:spPr>
            <a:xfrm>
              <a:off x="3405644"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6" name="rc47"/>
            <p:cNvSpPr/>
            <p:nvPr/>
          </p:nvSpPr>
          <p:spPr>
            <a:xfrm>
              <a:off x="3439378"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48"/>
            <p:cNvSpPr/>
            <p:nvPr/>
          </p:nvSpPr>
          <p:spPr>
            <a:xfrm>
              <a:off x="3506845"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49"/>
            <p:cNvSpPr/>
            <p:nvPr/>
          </p:nvSpPr>
          <p:spPr>
            <a:xfrm>
              <a:off x="3540579"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9" name="rc50"/>
            <p:cNvSpPr/>
            <p:nvPr/>
          </p:nvSpPr>
          <p:spPr>
            <a:xfrm>
              <a:off x="3608046" y="5416482"/>
              <a:ext cx="33733" cy="260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0" name="rc51"/>
            <p:cNvSpPr/>
            <p:nvPr/>
          </p:nvSpPr>
          <p:spPr>
            <a:xfrm>
              <a:off x="3641780"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1" name="rc52"/>
            <p:cNvSpPr/>
            <p:nvPr/>
          </p:nvSpPr>
          <p:spPr>
            <a:xfrm>
              <a:off x="3709247" y="5403475"/>
              <a:ext cx="33733" cy="390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2" name="rc53"/>
            <p:cNvSpPr/>
            <p:nvPr/>
          </p:nvSpPr>
          <p:spPr>
            <a:xfrm>
              <a:off x="3742980"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54"/>
            <p:cNvSpPr/>
            <p:nvPr/>
          </p:nvSpPr>
          <p:spPr>
            <a:xfrm>
              <a:off x="3810448" y="5383964"/>
              <a:ext cx="33733" cy="585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55"/>
            <p:cNvSpPr/>
            <p:nvPr/>
          </p:nvSpPr>
          <p:spPr>
            <a:xfrm>
              <a:off x="3844181" y="5390467"/>
              <a:ext cx="33733" cy="52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5" name="rc56"/>
            <p:cNvSpPr/>
            <p:nvPr/>
          </p:nvSpPr>
          <p:spPr>
            <a:xfrm>
              <a:off x="3911648" y="5396971"/>
              <a:ext cx="33733" cy="455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6" name="rc57"/>
            <p:cNvSpPr/>
            <p:nvPr/>
          </p:nvSpPr>
          <p:spPr>
            <a:xfrm>
              <a:off x="3945382" y="5416482"/>
              <a:ext cx="33733" cy="26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7" name="rc58"/>
            <p:cNvSpPr/>
            <p:nvPr/>
          </p:nvSpPr>
          <p:spPr>
            <a:xfrm>
              <a:off x="4012849"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8" name="rc59"/>
            <p:cNvSpPr/>
            <p:nvPr/>
          </p:nvSpPr>
          <p:spPr>
            <a:xfrm>
              <a:off x="4046583"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60"/>
            <p:cNvSpPr/>
            <p:nvPr/>
          </p:nvSpPr>
          <p:spPr>
            <a:xfrm>
              <a:off x="4114050"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61"/>
            <p:cNvSpPr/>
            <p:nvPr/>
          </p:nvSpPr>
          <p:spPr>
            <a:xfrm>
              <a:off x="4147784"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1" name="rc62"/>
            <p:cNvSpPr/>
            <p:nvPr/>
          </p:nvSpPr>
          <p:spPr>
            <a:xfrm>
              <a:off x="4215251"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2" name="rc63"/>
            <p:cNvSpPr/>
            <p:nvPr/>
          </p:nvSpPr>
          <p:spPr>
            <a:xfrm>
              <a:off x="4248985" y="5422986"/>
              <a:ext cx="33733" cy="195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3" name="rc64"/>
            <p:cNvSpPr/>
            <p:nvPr/>
          </p:nvSpPr>
          <p:spPr>
            <a:xfrm>
              <a:off x="4316452" y="5409979"/>
              <a:ext cx="33733" cy="3251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4" name="rc65"/>
            <p:cNvSpPr/>
            <p:nvPr/>
          </p:nvSpPr>
          <p:spPr>
            <a:xfrm>
              <a:off x="4350185"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66"/>
            <p:cNvSpPr/>
            <p:nvPr/>
          </p:nvSpPr>
          <p:spPr>
            <a:xfrm>
              <a:off x="4417653"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67"/>
            <p:cNvSpPr/>
            <p:nvPr/>
          </p:nvSpPr>
          <p:spPr>
            <a:xfrm>
              <a:off x="4451386"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7" name="rc68"/>
            <p:cNvSpPr/>
            <p:nvPr/>
          </p:nvSpPr>
          <p:spPr>
            <a:xfrm>
              <a:off x="4518853"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8" name="rc69"/>
            <p:cNvSpPr/>
            <p:nvPr/>
          </p:nvSpPr>
          <p:spPr>
            <a:xfrm>
              <a:off x="4552587"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9" name="rc70"/>
            <p:cNvSpPr/>
            <p:nvPr/>
          </p:nvSpPr>
          <p:spPr>
            <a:xfrm>
              <a:off x="4620054"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0" name="rc71"/>
            <p:cNvSpPr/>
            <p:nvPr/>
          </p:nvSpPr>
          <p:spPr>
            <a:xfrm>
              <a:off x="4653788"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72"/>
            <p:cNvSpPr/>
            <p:nvPr/>
          </p:nvSpPr>
          <p:spPr>
            <a:xfrm>
              <a:off x="4721255"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73"/>
            <p:cNvSpPr/>
            <p:nvPr/>
          </p:nvSpPr>
          <p:spPr>
            <a:xfrm>
              <a:off x="4754989"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3" name="rc74"/>
            <p:cNvSpPr/>
            <p:nvPr/>
          </p:nvSpPr>
          <p:spPr>
            <a:xfrm>
              <a:off x="4822456" y="5435994"/>
              <a:ext cx="33733" cy="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4" name="rc75"/>
            <p:cNvSpPr/>
            <p:nvPr/>
          </p:nvSpPr>
          <p:spPr>
            <a:xfrm>
              <a:off x="4856190"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5" name="rc76"/>
            <p:cNvSpPr/>
            <p:nvPr/>
          </p:nvSpPr>
          <p:spPr>
            <a:xfrm>
              <a:off x="4923657"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6" name="rc77"/>
            <p:cNvSpPr/>
            <p:nvPr/>
          </p:nvSpPr>
          <p:spPr>
            <a:xfrm>
              <a:off x="4957390" y="5416482"/>
              <a:ext cx="33733" cy="26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78"/>
            <p:cNvSpPr/>
            <p:nvPr/>
          </p:nvSpPr>
          <p:spPr>
            <a:xfrm>
              <a:off x="5024858" y="5422986"/>
              <a:ext cx="33733" cy="195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79"/>
            <p:cNvSpPr/>
            <p:nvPr/>
          </p:nvSpPr>
          <p:spPr>
            <a:xfrm>
              <a:off x="5058591"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9" name="rc80"/>
            <p:cNvSpPr/>
            <p:nvPr/>
          </p:nvSpPr>
          <p:spPr>
            <a:xfrm>
              <a:off x="5126058"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0" name="rc81"/>
            <p:cNvSpPr/>
            <p:nvPr/>
          </p:nvSpPr>
          <p:spPr>
            <a:xfrm>
              <a:off x="5159792"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1" name="rc82"/>
            <p:cNvSpPr/>
            <p:nvPr/>
          </p:nvSpPr>
          <p:spPr>
            <a:xfrm>
              <a:off x="5227259" y="5435994"/>
              <a:ext cx="33733" cy="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2" name="rc83"/>
            <p:cNvSpPr/>
            <p:nvPr/>
          </p:nvSpPr>
          <p:spPr>
            <a:xfrm>
              <a:off x="5260993"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84"/>
            <p:cNvSpPr/>
            <p:nvPr/>
          </p:nvSpPr>
          <p:spPr>
            <a:xfrm>
              <a:off x="532846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85"/>
            <p:cNvSpPr/>
            <p:nvPr/>
          </p:nvSpPr>
          <p:spPr>
            <a:xfrm>
              <a:off x="5362194"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5" name="rc86"/>
            <p:cNvSpPr/>
            <p:nvPr/>
          </p:nvSpPr>
          <p:spPr>
            <a:xfrm>
              <a:off x="5429661" y="5435994"/>
              <a:ext cx="33733" cy="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6" name="rc87"/>
            <p:cNvSpPr/>
            <p:nvPr/>
          </p:nvSpPr>
          <p:spPr>
            <a:xfrm>
              <a:off x="5463395" y="5416482"/>
              <a:ext cx="33733" cy="26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7" name="rc88"/>
            <p:cNvSpPr/>
            <p:nvPr/>
          </p:nvSpPr>
          <p:spPr>
            <a:xfrm>
              <a:off x="5530862" y="5435994"/>
              <a:ext cx="33733" cy="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8" name="rc89"/>
            <p:cNvSpPr/>
            <p:nvPr/>
          </p:nvSpPr>
          <p:spPr>
            <a:xfrm>
              <a:off x="5564595" y="5409979"/>
              <a:ext cx="33733" cy="3251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90"/>
            <p:cNvSpPr/>
            <p:nvPr/>
          </p:nvSpPr>
          <p:spPr>
            <a:xfrm>
              <a:off x="5632063" y="5429490"/>
              <a:ext cx="33733" cy="1300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91"/>
            <p:cNvSpPr/>
            <p:nvPr/>
          </p:nvSpPr>
          <p:spPr>
            <a:xfrm>
              <a:off x="5665796" y="5429490"/>
              <a:ext cx="33733" cy="130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1" name="rc92"/>
            <p:cNvSpPr/>
            <p:nvPr/>
          </p:nvSpPr>
          <p:spPr>
            <a:xfrm>
              <a:off x="5733263" y="5435994"/>
              <a:ext cx="33733" cy="65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2" name="rc93"/>
            <p:cNvSpPr/>
            <p:nvPr/>
          </p:nvSpPr>
          <p:spPr>
            <a:xfrm>
              <a:off x="5766997"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3" name="rc94"/>
            <p:cNvSpPr/>
            <p:nvPr/>
          </p:nvSpPr>
          <p:spPr>
            <a:xfrm>
              <a:off x="583446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4" name="rc95"/>
            <p:cNvSpPr/>
            <p:nvPr/>
          </p:nvSpPr>
          <p:spPr>
            <a:xfrm>
              <a:off x="5868198" y="5435994"/>
              <a:ext cx="33733" cy="65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96"/>
            <p:cNvSpPr/>
            <p:nvPr/>
          </p:nvSpPr>
          <p:spPr>
            <a:xfrm>
              <a:off x="5935665" y="5403475"/>
              <a:ext cx="33733" cy="390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97"/>
            <p:cNvSpPr/>
            <p:nvPr/>
          </p:nvSpPr>
          <p:spPr>
            <a:xfrm>
              <a:off x="5969399" y="5299415"/>
              <a:ext cx="33733" cy="14308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7"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8" name="pl99"/>
            <p:cNvSpPr/>
            <p:nvPr/>
          </p:nvSpPr>
          <p:spPr>
            <a:xfrm>
              <a:off x="1091518" y="5117310"/>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9" name="pl100"/>
            <p:cNvSpPr/>
            <p:nvPr/>
          </p:nvSpPr>
          <p:spPr>
            <a:xfrm>
              <a:off x="1091518" y="4792122"/>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0" name="pl101"/>
            <p:cNvSpPr/>
            <p:nvPr/>
          </p:nvSpPr>
          <p:spPr>
            <a:xfrm>
              <a:off x="1091518" y="4466934"/>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1" name="rc102"/>
            <p:cNvSpPr/>
            <p:nvPr/>
          </p:nvSpPr>
          <p:spPr>
            <a:xfrm>
              <a:off x="1280427" y="5052272"/>
              <a:ext cx="33733" cy="3902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2" name="rc103"/>
            <p:cNvSpPr/>
            <p:nvPr/>
          </p:nvSpPr>
          <p:spPr>
            <a:xfrm>
              <a:off x="1314160" y="4811633"/>
              <a:ext cx="33733" cy="63086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3" name="rc104"/>
            <p:cNvSpPr/>
            <p:nvPr/>
          </p:nvSpPr>
          <p:spPr>
            <a:xfrm>
              <a:off x="1381628" y="5097798"/>
              <a:ext cx="33733" cy="34469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4" name="rc105"/>
            <p:cNvSpPr/>
            <p:nvPr/>
          </p:nvSpPr>
          <p:spPr>
            <a:xfrm>
              <a:off x="1415361" y="5240881"/>
              <a:ext cx="33733" cy="20161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5" name="rc106"/>
            <p:cNvSpPr/>
            <p:nvPr/>
          </p:nvSpPr>
          <p:spPr>
            <a:xfrm>
              <a:off x="1482828" y="5227874"/>
              <a:ext cx="33733" cy="2146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6" name="rc107"/>
            <p:cNvSpPr/>
            <p:nvPr/>
          </p:nvSpPr>
          <p:spPr>
            <a:xfrm>
              <a:off x="1516562" y="5325430"/>
              <a:ext cx="33733" cy="11706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7" name="rc108"/>
            <p:cNvSpPr/>
            <p:nvPr/>
          </p:nvSpPr>
          <p:spPr>
            <a:xfrm>
              <a:off x="1584029" y="5286407"/>
              <a:ext cx="33733" cy="1560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8" name="rc109"/>
            <p:cNvSpPr/>
            <p:nvPr/>
          </p:nvSpPr>
          <p:spPr>
            <a:xfrm>
              <a:off x="1617763" y="5396971"/>
              <a:ext cx="33733" cy="4552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9" name="rc110"/>
            <p:cNvSpPr/>
            <p:nvPr/>
          </p:nvSpPr>
          <p:spPr>
            <a:xfrm>
              <a:off x="1685230" y="5247385"/>
              <a:ext cx="33733" cy="195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0" name="rc111"/>
            <p:cNvSpPr/>
            <p:nvPr/>
          </p:nvSpPr>
          <p:spPr>
            <a:xfrm>
              <a:off x="1718964" y="5357949"/>
              <a:ext cx="33733" cy="8454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1" name="rc112"/>
            <p:cNvSpPr/>
            <p:nvPr/>
          </p:nvSpPr>
          <p:spPr>
            <a:xfrm>
              <a:off x="1786431" y="5227874"/>
              <a:ext cx="33733" cy="21462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2" name="rc113"/>
            <p:cNvSpPr/>
            <p:nvPr/>
          </p:nvSpPr>
          <p:spPr>
            <a:xfrm>
              <a:off x="1820164" y="5351445"/>
              <a:ext cx="33733" cy="9105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3" name="rc114"/>
            <p:cNvSpPr/>
            <p:nvPr/>
          </p:nvSpPr>
          <p:spPr>
            <a:xfrm>
              <a:off x="1887632" y="5214866"/>
              <a:ext cx="33733" cy="2276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4" name="rc115"/>
            <p:cNvSpPr/>
            <p:nvPr/>
          </p:nvSpPr>
          <p:spPr>
            <a:xfrm>
              <a:off x="1921365"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5" name="rc116"/>
            <p:cNvSpPr/>
            <p:nvPr/>
          </p:nvSpPr>
          <p:spPr>
            <a:xfrm>
              <a:off x="1988833" y="5253889"/>
              <a:ext cx="33733" cy="18860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6" name="rc117"/>
            <p:cNvSpPr/>
            <p:nvPr/>
          </p:nvSpPr>
          <p:spPr>
            <a:xfrm>
              <a:off x="2022566" y="5370956"/>
              <a:ext cx="33733" cy="7154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7" name="rc118"/>
            <p:cNvSpPr/>
            <p:nvPr/>
          </p:nvSpPr>
          <p:spPr>
            <a:xfrm>
              <a:off x="2090033" y="5143325"/>
              <a:ext cx="33733" cy="29917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8" name="rc119"/>
            <p:cNvSpPr/>
            <p:nvPr/>
          </p:nvSpPr>
          <p:spPr>
            <a:xfrm>
              <a:off x="2123767" y="5403475"/>
              <a:ext cx="33733" cy="3902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9" name="rc120"/>
            <p:cNvSpPr/>
            <p:nvPr/>
          </p:nvSpPr>
          <p:spPr>
            <a:xfrm>
              <a:off x="2191234" y="5247385"/>
              <a:ext cx="33733" cy="195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0" name="rc121"/>
            <p:cNvSpPr/>
            <p:nvPr/>
          </p:nvSpPr>
          <p:spPr>
            <a:xfrm>
              <a:off x="2224968" y="5396971"/>
              <a:ext cx="33733" cy="4552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1" name="rc122"/>
            <p:cNvSpPr/>
            <p:nvPr/>
          </p:nvSpPr>
          <p:spPr>
            <a:xfrm>
              <a:off x="2292435" y="5214866"/>
              <a:ext cx="33733" cy="22763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2" name="rc123"/>
            <p:cNvSpPr/>
            <p:nvPr/>
          </p:nvSpPr>
          <p:spPr>
            <a:xfrm>
              <a:off x="2326169"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3" name="rc124"/>
            <p:cNvSpPr/>
            <p:nvPr/>
          </p:nvSpPr>
          <p:spPr>
            <a:xfrm>
              <a:off x="2393636" y="5286407"/>
              <a:ext cx="33733" cy="1560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4" name="rc125"/>
            <p:cNvSpPr/>
            <p:nvPr/>
          </p:nvSpPr>
          <p:spPr>
            <a:xfrm>
              <a:off x="2427370"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5" name="rc126"/>
            <p:cNvSpPr/>
            <p:nvPr/>
          </p:nvSpPr>
          <p:spPr>
            <a:xfrm>
              <a:off x="2494837" y="5286407"/>
              <a:ext cx="33733" cy="15609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6" name="rc127"/>
            <p:cNvSpPr/>
            <p:nvPr/>
          </p:nvSpPr>
          <p:spPr>
            <a:xfrm>
              <a:off x="2528570"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7" name="rc128"/>
            <p:cNvSpPr/>
            <p:nvPr/>
          </p:nvSpPr>
          <p:spPr>
            <a:xfrm>
              <a:off x="2596038" y="5338437"/>
              <a:ext cx="33733" cy="10406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8" name="rc129"/>
            <p:cNvSpPr/>
            <p:nvPr/>
          </p:nvSpPr>
          <p:spPr>
            <a:xfrm>
              <a:off x="2629771" y="5403475"/>
              <a:ext cx="33733" cy="3902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9" name="rc130"/>
            <p:cNvSpPr/>
            <p:nvPr/>
          </p:nvSpPr>
          <p:spPr>
            <a:xfrm>
              <a:off x="2697238" y="5370956"/>
              <a:ext cx="33733" cy="7154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0" name="rc131"/>
            <p:cNvSpPr/>
            <p:nvPr/>
          </p:nvSpPr>
          <p:spPr>
            <a:xfrm>
              <a:off x="2730972"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1" name="rc132"/>
            <p:cNvSpPr/>
            <p:nvPr/>
          </p:nvSpPr>
          <p:spPr>
            <a:xfrm>
              <a:off x="2798439" y="5364452"/>
              <a:ext cx="33733" cy="780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2" name="rc133"/>
            <p:cNvSpPr/>
            <p:nvPr/>
          </p:nvSpPr>
          <p:spPr>
            <a:xfrm>
              <a:off x="2832173"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3" name="rc134"/>
            <p:cNvSpPr/>
            <p:nvPr/>
          </p:nvSpPr>
          <p:spPr>
            <a:xfrm>
              <a:off x="2899640" y="5351445"/>
              <a:ext cx="33733" cy="910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4" name="rc135"/>
            <p:cNvSpPr/>
            <p:nvPr/>
          </p:nvSpPr>
          <p:spPr>
            <a:xfrm>
              <a:off x="2933374"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5" name="rc136"/>
            <p:cNvSpPr/>
            <p:nvPr/>
          </p:nvSpPr>
          <p:spPr>
            <a:xfrm>
              <a:off x="3000841" y="5383964"/>
              <a:ext cx="33733" cy="585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6" name="rc137"/>
            <p:cNvSpPr/>
            <p:nvPr/>
          </p:nvSpPr>
          <p:spPr>
            <a:xfrm>
              <a:off x="3034575"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7" name="rc138"/>
            <p:cNvSpPr/>
            <p:nvPr/>
          </p:nvSpPr>
          <p:spPr>
            <a:xfrm>
              <a:off x="3102042" y="5409979"/>
              <a:ext cx="33733" cy="325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8" name="rc139"/>
            <p:cNvSpPr/>
            <p:nvPr/>
          </p:nvSpPr>
          <p:spPr>
            <a:xfrm>
              <a:off x="3135775" y="5370956"/>
              <a:ext cx="33733" cy="7154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9" name="rc140"/>
            <p:cNvSpPr/>
            <p:nvPr/>
          </p:nvSpPr>
          <p:spPr>
            <a:xfrm>
              <a:off x="3203243" y="5409979"/>
              <a:ext cx="33733" cy="325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0" name="rc141"/>
            <p:cNvSpPr/>
            <p:nvPr/>
          </p:nvSpPr>
          <p:spPr>
            <a:xfrm>
              <a:off x="3236976"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1" name="rc142"/>
            <p:cNvSpPr/>
            <p:nvPr/>
          </p:nvSpPr>
          <p:spPr>
            <a:xfrm>
              <a:off x="3304443" y="5422986"/>
              <a:ext cx="33733" cy="195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43"/>
            <p:cNvSpPr/>
            <p:nvPr/>
          </p:nvSpPr>
          <p:spPr>
            <a:xfrm>
              <a:off x="3338177" y="5390467"/>
              <a:ext cx="33733" cy="520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3" name="rc144"/>
            <p:cNvSpPr/>
            <p:nvPr/>
          </p:nvSpPr>
          <p:spPr>
            <a:xfrm>
              <a:off x="3405644"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4" name="rc145"/>
            <p:cNvSpPr/>
            <p:nvPr/>
          </p:nvSpPr>
          <p:spPr>
            <a:xfrm>
              <a:off x="3439378"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5" name="rc146"/>
            <p:cNvSpPr/>
            <p:nvPr/>
          </p:nvSpPr>
          <p:spPr>
            <a:xfrm>
              <a:off x="3506845"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47"/>
            <p:cNvSpPr/>
            <p:nvPr/>
          </p:nvSpPr>
          <p:spPr>
            <a:xfrm>
              <a:off x="3540579"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7" name="rc148"/>
            <p:cNvSpPr/>
            <p:nvPr/>
          </p:nvSpPr>
          <p:spPr>
            <a:xfrm>
              <a:off x="3608046" y="5416482"/>
              <a:ext cx="33733" cy="260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8" name="rc149"/>
            <p:cNvSpPr/>
            <p:nvPr/>
          </p:nvSpPr>
          <p:spPr>
            <a:xfrm>
              <a:off x="3641780"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9" name="rc150"/>
            <p:cNvSpPr/>
            <p:nvPr/>
          </p:nvSpPr>
          <p:spPr>
            <a:xfrm>
              <a:off x="3709247" y="5403475"/>
              <a:ext cx="33733" cy="390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51"/>
            <p:cNvSpPr/>
            <p:nvPr/>
          </p:nvSpPr>
          <p:spPr>
            <a:xfrm>
              <a:off x="3742980"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1" name="rc152"/>
            <p:cNvSpPr/>
            <p:nvPr/>
          </p:nvSpPr>
          <p:spPr>
            <a:xfrm>
              <a:off x="3810448" y="5383964"/>
              <a:ext cx="33733" cy="585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53"/>
            <p:cNvSpPr/>
            <p:nvPr/>
          </p:nvSpPr>
          <p:spPr>
            <a:xfrm>
              <a:off x="3844181" y="5390467"/>
              <a:ext cx="33733" cy="520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3" name="rc154"/>
            <p:cNvSpPr/>
            <p:nvPr/>
          </p:nvSpPr>
          <p:spPr>
            <a:xfrm>
              <a:off x="3911648" y="5396971"/>
              <a:ext cx="33733" cy="455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55"/>
            <p:cNvSpPr/>
            <p:nvPr/>
          </p:nvSpPr>
          <p:spPr>
            <a:xfrm>
              <a:off x="3945382" y="5416482"/>
              <a:ext cx="33733" cy="260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5" name="rc156"/>
            <p:cNvSpPr/>
            <p:nvPr/>
          </p:nvSpPr>
          <p:spPr>
            <a:xfrm>
              <a:off x="4012849"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57"/>
            <p:cNvSpPr/>
            <p:nvPr/>
          </p:nvSpPr>
          <p:spPr>
            <a:xfrm>
              <a:off x="4046583"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7" name="rc158"/>
            <p:cNvSpPr/>
            <p:nvPr/>
          </p:nvSpPr>
          <p:spPr>
            <a:xfrm>
              <a:off x="4114050"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8" name="rc159"/>
            <p:cNvSpPr/>
            <p:nvPr/>
          </p:nvSpPr>
          <p:spPr>
            <a:xfrm>
              <a:off x="4147784"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9" name="rc160"/>
            <p:cNvSpPr/>
            <p:nvPr/>
          </p:nvSpPr>
          <p:spPr>
            <a:xfrm>
              <a:off x="4215251"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61"/>
            <p:cNvSpPr/>
            <p:nvPr/>
          </p:nvSpPr>
          <p:spPr>
            <a:xfrm>
              <a:off x="4248985" y="5422986"/>
              <a:ext cx="33733" cy="1951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1" name="rc162"/>
            <p:cNvSpPr/>
            <p:nvPr/>
          </p:nvSpPr>
          <p:spPr>
            <a:xfrm>
              <a:off x="4316452" y="5409979"/>
              <a:ext cx="33733" cy="3251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63"/>
            <p:cNvSpPr/>
            <p:nvPr/>
          </p:nvSpPr>
          <p:spPr>
            <a:xfrm>
              <a:off x="4350185"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3" name="rc164"/>
            <p:cNvSpPr/>
            <p:nvPr/>
          </p:nvSpPr>
          <p:spPr>
            <a:xfrm>
              <a:off x="4417653"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65"/>
            <p:cNvSpPr/>
            <p:nvPr/>
          </p:nvSpPr>
          <p:spPr>
            <a:xfrm>
              <a:off x="4451386"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5" name="rc166"/>
            <p:cNvSpPr/>
            <p:nvPr/>
          </p:nvSpPr>
          <p:spPr>
            <a:xfrm>
              <a:off x="4518853"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67"/>
            <p:cNvSpPr/>
            <p:nvPr/>
          </p:nvSpPr>
          <p:spPr>
            <a:xfrm>
              <a:off x="4552587"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7" name="rc168"/>
            <p:cNvSpPr/>
            <p:nvPr/>
          </p:nvSpPr>
          <p:spPr>
            <a:xfrm>
              <a:off x="4620054"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69"/>
            <p:cNvSpPr/>
            <p:nvPr/>
          </p:nvSpPr>
          <p:spPr>
            <a:xfrm>
              <a:off x="4653788"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9" name="rc170"/>
            <p:cNvSpPr/>
            <p:nvPr/>
          </p:nvSpPr>
          <p:spPr>
            <a:xfrm>
              <a:off x="4721255"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71"/>
            <p:cNvSpPr/>
            <p:nvPr/>
          </p:nvSpPr>
          <p:spPr>
            <a:xfrm>
              <a:off x="4754989"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1" name="rc172"/>
            <p:cNvSpPr/>
            <p:nvPr/>
          </p:nvSpPr>
          <p:spPr>
            <a:xfrm>
              <a:off x="4822456" y="5435994"/>
              <a:ext cx="33733" cy="65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73"/>
            <p:cNvSpPr/>
            <p:nvPr/>
          </p:nvSpPr>
          <p:spPr>
            <a:xfrm>
              <a:off x="4856190"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3" name="rc174"/>
            <p:cNvSpPr/>
            <p:nvPr/>
          </p:nvSpPr>
          <p:spPr>
            <a:xfrm>
              <a:off x="4923657"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75"/>
            <p:cNvSpPr/>
            <p:nvPr/>
          </p:nvSpPr>
          <p:spPr>
            <a:xfrm>
              <a:off x="4957390" y="5416482"/>
              <a:ext cx="33733" cy="260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5" name="rc176"/>
            <p:cNvSpPr/>
            <p:nvPr/>
          </p:nvSpPr>
          <p:spPr>
            <a:xfrm>
              <a:off x="5024858" y="5422986"/>
              <a:ext cx="33733" cy="195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77"/>
            <p:cNvSpPr/>
            <p:nvPr/>
          </p:nvSpPr>
          <p:spPr>
            <a:xfrm>
              <a:off x="5058591"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7" name="rc178"/>
            <p:cNvSpPr/>
            <p:nvPr/>
          </p:nvSpPr>
          <p:spPr>
            <a:xfrm>
              <a:off x="5126058"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79"/>
            <p:cNvSpPr/>
            <p:nvPr/>
          </p:nvSpPr>
          <p:spPr>
            <a:xfrm>
              <a:off x="5159792"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9" name="rc180"/>
            <p:cNvSpPr/>
            <p:nvPr/>
          </p:nvSpPr>
          <p:spPr>
            <a:xfrm>
              <a:off x="5227259" y="5435994"/>
              <a:ext cx="33733" cy="65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81"/>
            <p:cNvSpPr/>
            <p:nvPr/>
          </p:nvSpPr>
          <p:spPr>
            <a:xfrm>
              <a:off x="5260993"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1" name="rc182"/>
            <p:cNvSpPr/>
            <p:nvPr/>
          </p:nvSpPr>
          <p:spPr>
            <a:xfrm>
              <a:off x="532846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83"/>
            <p:cNvSpPr/>
            <p:nvPr/>
          </p:nvSpPr>
          <p:spPr>
            <a:xfrm>
              <a:off x="5362194"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3" name="rc184"/>
            <p:cNvSpPr/>
            <p:nvPr/>
          </p:nvSpPr>
          <p:spPr>
            <a:xfrm>
              <a:off x="5429661" y="5435994"/>
              <a:ext cx="33733" cy="65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85"/>
            <p:cNvSpPr/>
            <p:nvPr/>
          </p:nvSpPr>
          <p:spPr>
            <a:xfrm>
              <a:off x="5463395" y="5416482"/>
              <a:ext cx="33733" cy="260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5" name="rc186"/>
            <p:cNvSpPr/>
            <p:nvPr/>
          </p:nvSpPr>
          <p:spPr>
            <a:xfrm>
              <a:off x="5530862" y="5435994"/>
              <a:ext cx="33733" cy="65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87"/>
            <p:cNvSpPr/>
            <p:nvPr/>
          </p:nvSpPr>
          <p:spPr>
            <a:xfrm>
              <a:off x="5564595" y="5409979"/>
              <a:ext cx="33733" cy="3251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7" name="rc188"/>
            <p:cNvSpPr/>
            <p:nvPr/>
          </p:nvSpPr>
          <p:spPr>
            <a:xfrm>
              <a:off x="5632063" y="5429490"/>
              <a:ext cx="33733" cy="1300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89"/>
            <p:cNvSpPr/>
            <p:nvPr/>
          </p:nvSpPr>
          <p:spPr>
            <a:xfrm>
              <a:off x="5665796" y="5429490"/>
              <a:ext cx="33733" cy="13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9" name="rc190"/>
            <p:cNvSpPr/>
            <p:nvPr/>
          </p:nvSpPr>
          <p:spPr>
            <a:xfrm>
              <a:off x="5733263" y="5435994"/>
              <a:ext cx="33733" cy="65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91"/>
            <p:cNvSpPr/>
            <p:nvPr/>
          </p:nvSpPr>
          <p:spPr>
            <a:xfrm>
              <a:off x="5766997"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1" name="rc192"/>
            <p:cNvSpPr/>
            <p:nvPr/>
          </p:nvSpPr>
          <p:spPr>
            <a:xfrm>
              <a:off x="583446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93"/>
            <p:cNvSpPr/>
            <p:nvPr/>
          </p:nvSpPr>
          <p:spPr>
            <a:xfrm>
              <a:off x="5868198" y="5435994"/>
              <a:ext cx="33733" cy="650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3" name="rc194"/>
            <p:cNvSpPr/>
            <p:nvPr/>
          </p:nvSpPr>
          <p:spPr>
            <a:xfrm>
              <a:off x="5935665" y="5403475"/>
              <a:ext cx="33733" cy="390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4" name="rc195"/>
            <p:cNvSpPr/>
            <p:nvPr/>
          </p:nvSpPr>
          <p:spPr>
            <a:xfrm>
              <a:off x="5969399" y="5299415"/>
              <a:ext cx="33733" cy="14308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5" name="pl196"/>
            <p:cNvSpPr/>
            <p:nvPr/>
          </p:nvSpPr>
          <p:spPr>
            <a:xfrm>
              <a:off x="1091518" y="4466934"/>
              <a:ext cx="0" cy="975563"/>
            </a:xfrm>
            <a:custGeom>
              <a:avLst/>
              <a:gdLst/>
              <a:ahLst/>
              <a:cxnLst/>
              <a:rect l="0" t="0" r="0" b="0"/>
              <a:pathLst>
                <a:path h="975563">
                  <a:moveTo>
                    <a:pt x="0" y="975563"/>
                  </a:moveTo>
                  <a:lnTo>
                    <a:pt x="0" y="0"/>
                  </a:lnTo>
                </a:path>
              </a:pathLst>
            </a:custGeom>
            <a:ln w="9525" cap="rnd">
              <a:solidFill>
                <a:srgbClr val="000000">
                  <a:alpha val="100000"/>
                </a:srgbClr>
              </a:solidFill>
              <a:prstDash val="solid"/>
              <a:round/>
            </a:ln>
          </p:spPr>
          <p:txBody>
            <a:bodyPr/>
            <a:lstStyle/>
            <a:p>
              <a:endParaRPr/>
            </a:p>
          </p:txBody>
        </p:sp>
        <p:sp>
          <p:nvSpPr>
            <p:cNvPr id="436" name="pl197"/>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7" name="pl198"/>
            <p:cNvSpPr/>
            <p:nvPr/>
          </p:nvSpPr>
          <p:spPr>
            <a:xfrm>
              <a:off x="1000078" y="511731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8" name="pl199"/>
            <p:cNvSpPr/>
            <p:nvPr/>
          </p:nvSpPr>
          <p:spPr>
            <a:xfrm>
              <a:off x="1000078" y="479212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9" name="pl200"/>
            <p:cNvSpPr/>
            <p:nvPr/>
          </p:nvSpPr>
          <p:spPr>
            <a:xfrm>
              <a:off x="1000078" y="446693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0" name="tx201"/>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41" name="tx202"/>
            <p:cNvSpPr/>
            <p:nvPr/>
          </p:nvSpPr>
          <p:spPr>
            <a:xfrm>
              <a:off x="739123" y="5060557"/>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a:t>
              </a:r>
            </a:p>
          </p:txBody>
        </p:sp>
        <p:sp>
          <p:nvSpPr>
            <p:cNvPr id="442" name="tx203"/>
            <p:cNvSpPr/>
            <p:nvPr/>
          </p:nvSpPr>
          <p:spPr>
            <a:xfrm>
              <a:off x="654366" y="473536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443" name="tx204"/>
            <p:cNvSpPr/>
            <p:nvPr/>
          </p:nvSpPr>
          <p:spPr>
            <a:xfrm>
              <a:off x="654366" y="441018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150</a:t>
              </a:r>
            </a:p>
          </p:txBody>
        </p:sp>
        <p:sp>
          <p:nvSpPr>
            <p:cNvPr id="444" name="pl205"/>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45" name="pl206"/>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6" name="pl207"/>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7" name="pl208"/>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8" name="pl209"/>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9" name="pl210"/>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0" name="pl211"/>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1" name="pl212"/>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2" name="pl213"/>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3" name="pl214"/>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4" name="pl215"/>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5" name="pl216"/>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6" name="pl217"/>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7" name="pl218"/>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19"/>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20"/>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21"/>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22"/>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23"/>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24"/>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25"/>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26"/>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27"/>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28"/>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29"/>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30"/>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31"/>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32"/>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33"/>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34"/>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35"/>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36"/>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37"/>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38"/>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39"/>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40"/>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41"/>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42"/>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43"/>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44"/>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45"/>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46"/>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47"/>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48"/>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49"/>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50"/>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51"/>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52"/>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tx253"/>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493" name="tx254"/>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494" name="tx255"/>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495" name="tx256"/>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496" name="tx257"/>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497" name="tx258"/>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498" name="tx259"/>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499" name="tx260"/>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00" name="tx261"/>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01" name="tx262"/>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02" name="tx263"/>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03" name="tx264"/>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04" name="tx265"/>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05" name="tx266"/>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06" name="tx267"/>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07" name="tx268"/>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08" name="tx269"/>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09" name="tx270"/>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10" name="tx271"/>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11" name="tx272"/>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12" name="tx273"/>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13" name="tx274"/>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14" name="tx275"/>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15" name="tx276"/>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16" name="tx277"/>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17" name="tx278"/>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18" name="tx279"/>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19" name="tx280"/>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20" name="tx281"/>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21" name="tx282"/>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22" name="tx283"/>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23" name="tx284"/>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24" name="tx285"/>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25" name="tx286"/>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26" name="tx287"/>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27" name="tx288"/>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28" name="tx289"/>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29" name="tx290"/>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30" name="tx291"/>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31" name="tx292"/>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32" name="tx293"/>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33" name="tx294"/>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34" name="tx295"/>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35" name="tx296"/>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36" name="tx297"/>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37" name="tx298"/>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38" name="tx299"/>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39" name="pl300"/>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40" name="rc301"/>
            <p:cNvSpPr/>
            <p:nvPr/>
          </p:nvSpPr>
          <p:spPr>
            <a:xfrm>
              <a:off x="359998" y="5975240"/>
              <a:ext cx="6014922" cy="198777"/>
            </a:xfrm>
            <a:prstGeom prst="rect">
              <a:avLst/>
            </a:prstGeom>
            <a:solidFill>
              <a:srgbClr val="FFFFFF">
                <a:alpha val="100000"/>
              </a:srgbClr>
            </a:solidFill>
          </p:spPr>
          <p:txBody>
            <a:bodyPr/>
            <a:lstStyle/>
            <a:p>
              <a:endParaRPr/>
            </a:p>
          </p:txBody>
        </p:sp>
        <p:sp>
          <p:nvSpPr>
            <p:cNvPr id="541" name="rc302"/>
            <p:cNvSpPr/>
            <p:nvPr/>
          </p:nvSpPr>
          <p:spPr>
            <a:xfrm>
              <a:off x="359998" y="6098684"/>
              <a:ext cx="83803" cy="753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42" name="rc303"/>
            <p:cNvSpPr/>
            <p:nvPr/>
          </p:nvSpPr>
          <p:spPr>
            <a:xfrm>
              <a:off x="4037965" y="6098684"/>
              <a:ext cx="98755" cy="7533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3" name="tx304"/>
            <p:cNvSpPr/>
            <p:nvPr/>
          </p:nvSpPr>
          <p:spPr>
            <a:xfrm>
              <a:off x="567246" y="6058671"/>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44" name="tx305"/>
            <p:cNvSpPr/>
            <p:nvPr/>
          </p:nvSpPr>
          <p:spPr>
            <a:xfrm>
              <a:off x="4260164" y="6058671"/>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45" name="tx306"/>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46" name="tx307"/>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47" name="tx308"/>
            <p:cNvSpPr/>
            <p:nvPr/>
          </p:nvSpPr>
          <p:spPr>
            <a:xfrm rot="-5400000">
              <a:off x="-513789" y="4759608"/>
              <a:ext cx="1897112"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(lab + epi-linked + clinical)</a:t>
              </a:r>
            </a:p>
          </p:txBody>
        </p:sp>
        <p:sp>
          <p:nvSpPr>
            <p:cNvPr id="548" name="tx309"/>
            <p:cNvSpPr/>
            <p:nvPr/>
          </p:nvSpPr>
          <p:spPr>
            <a:xfrm>
              <a:off x="870528" y="3914888"/>
              <a:ext cx="5542502"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SEAR (excl. India) Age distribution of Rubella cases by vaccine introduction status </a:t>
              </a:r>
            </a:p>
          </p:txBody>
        </p:sp>
        <p:sp>
          <p:nvSpPr>
            <p:cNvPr id="549" name="tx310"/>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50" name="Table 549"/>
          <p:cNvGraphicFramePr>
            <a:graphicFrameLocks noGrp="1"/>
          </p:cNvGraphicFramePr>
          <p:nvPr/>
        </p:nvGraphicFramePr>
        <p:xfrm>
          <a:off x="6400800" y="1828800"/>
          <a:ext cx="2560320" cy="19050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Indonesia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Bangladesh</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Thailand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Nepal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Myanmar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Timor-Leste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bl>
          </a:graphicData>
        </a:graphic>
      </p:graphicFrame>
      <p:sp>
        <p:nvSpPr>
          <p:cNvPr id="551"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a:t>
            </a:r>
          </a:p>
        </p:txBody>
      </p:sp>
      <p:sp>
        <p:nvSpPr>
          <p:cNvPr id="552"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SEAR, India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412469"/>
              <a:ext cx="152345" cy="1026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41246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412469"/>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2388268"/>
              <a:ext cx="152345" cy="1268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2388268"/>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2388268"/>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2231447"/>
              <a:ext cx="152345" cy="2836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2231447"/>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2231447"/>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1965239"/>
              <a:ext cx="152345" cy="5498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196523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1965239"/>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1842299"/>
              <a:ext cx="152345" cy="6727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184229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1842299"/>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141420"/>
              <a:ext cx="152345" cy="3736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14142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214142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407629"/>
              <a:ext cx="152345" cy="1074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407629"/>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2407629"/>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463775"/>
              <a:ext cx="152345" cy="513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463775"/>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2463775"/>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2491848"/>
              <a:ext cx="152345" cy="232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2491848"/>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2491848"/>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2499592"/>
              <a:ext cx="152345" cy="154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2499592"/>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2499592"/>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2485072"/>
              <a:ext cx="152345" cy="300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2485072"/>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2485072"/>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482167"/>
              <a:ext cx="152345" cy="329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482167"/>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482167"/>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465711"/>
              <a:ext cx="152345" cy="493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465711"/>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2465711"/>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386332"/>
              <a:ext cx="152345" cy="1287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386332"/>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2386332"/>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2058170"/>
              <a:ext cx="152345" cy="4569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205817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205817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1485095"/>
              <a:ext cx="152345" cy="10299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1485095"/>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1485095"/>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2006864"/>
              <a:ext cx="152345" cy="508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2006864"/>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2006864"/>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2335995"/>
              <a:ext cx="152345" cy="1790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2335995"/>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2335995"/>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439574"/>
              <a:ext cx="152345" cy="755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439574"/>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2439574"/>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452158"/>
              <a:ext cx="152345" cy="62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452158"/>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2452158"/>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434734"/>
              <a:ext cx="152345" cy="803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434734"/>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434734"/>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442478"/>
              <a:ext cx="152345" cy="726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2442478"/>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2442478"/>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2436670"/>
              <a:ext cx="152345" cy="784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243667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243667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400853"/>
              <a:ext cx="152345" cy="1142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400853"/>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400853"/>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485072"/>
              <a:ext cx="152345" cy="300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485072"/>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485072"/>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2321474"/>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2127868"/>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091519" y="1934262"/>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7" name="pl86"/>
            <p:cNvSpPr/>
            <p:nvPr/>
          </p:nvSpPr>
          <p:spPr>
            <a:xfrm>
              <a:off x="1091519" y="1740655"/>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8" name="pl87"/>
            <p:cNvSpPr/>
            <p:nvPr/>
          </p:nvSpPr>
          <p:spPr>
            <a:xfrm>
              <a:off x="1091519" y="1547049"/>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9" name="pl88"/>
            <p:cNvSpPr/>
            <p:nvPr/>
          </p:nvSpPr>
          <p:spPr>
            <a:xfrm>
              <a:off x="1091519" y="1353443"/>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90" name="rc89"/>
            <p:cNvSpPr/>
            <p:nvPr/>
          </p:nvSpPr>
          <p:spPr>
            <a:xfrm>
              <a:off x="1280427" y="2412469"/>
              <a:ext cx="152345" cy="1026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280427" y="241246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280427" y="2412469"/>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463241" y="2388268"/>
              <a:ext cx="152345" cy="1268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463241" y="2388268"/>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463241" y="2388268"/>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646056" y="2231447"/>
              <a:ext cx="152345" cy="28363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646056" y="2231447"/>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1646056" y="2231447"/>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1828870" y="1965239"/>
              <a:ext cx="152345" cy="5498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1828870" y="196523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1828870" y="1965239"/>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011684" y="1842299"/>
              <a:ext cx="152345" cy="67278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011684" y="184229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011684" y="1842299"/>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194499" y="2141420"/>
              <a:ext cx="152345" cy="37366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194499" y="214142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194499" y="214142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377313" y="2407629"/>
              <a:ext cx="152345" cy="1074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377313" y="2407629"/>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377313" y="2407629"/>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560128" y="2463775"/>
              <a:ext cx="152345" cy="513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560128" y="2463775"/>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560128" y="2463775"/>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742942" y="2491848"/>
              <a:ext cx="152345" cy="232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742942" y="2491848"/>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2742942" y="2491848"/>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2925756" y="2499592"/>
              <a:ext cx="152345" cy="154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2925756" y="2499592"/>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2925756" y="2499592"/>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108571" y="2485072"/>
              <a:ext cx="152345" cy="30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108571" y="2485072"/>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108571" y="2485072"/>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291385" y="2482167"/>
              <a:ext cx="152345" cy="329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291385" y="2482167"/>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291385" y="2482167"/>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474200" y="2465711"/>
              <a:ext cx="152345" cy="493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474200" y="2465711"/>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474200" y="2465711"/>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657014" y="2386332"/>
              <a:ext cx="152345" cy="1287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657014" y="2386332"/>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657014" y="2386332"/>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839828" y="2058170"/>
              <a:ext cx="152345" cy="4569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3839828" y="205817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3839828" y="205817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022643" y="1485095"/>
              <a:ext cx="152345" cy="10299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022643" y="1485095"/>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022643" y="1485095"/>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205457" y="2006864"/>
              <a:ext cx="152345" cy="50821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205457" y="2006864"/>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205457" y="2006864"/>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388272" y="2335995"/>
              <a:ext cx="152345" cy="1790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388272" y="2335995"/>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388272" y="2335995"/>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571086" y="2439574"/>
              <a:ext cx="152345" cy="755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571086" y="2439574"/>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571086" y="2439574"/>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753900" y="2452158"/>
              <a:ext cx="152345" cy="629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753900" y="2452158"/>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753900" y="2452158"/>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936715" y="2434734"/>
              <a:ext cx="152345" cy="803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4936715" y="2434734"/>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936715" y="2434734"/>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119529" y="2442478"/>
              <a:ext cx="152345" cy="7260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119529" y="2442478"/>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119529" y="2442478"/>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302344" y="2436670"/>
              <a:ext cx="152345" cy="784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302344" y="243667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302344" y="243667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485158" y="2400853"/>
              <a:ext cx="152345" cy="11422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485158" y="2400853"/>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485158" y="2400853"/>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667973" y="2485072"/>
              <a:ext cx="152345" cy="30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667973" y="2485072"/>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5667973" y="2485072"/>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8" name="pl167"/>
            <p:cNvSpPr/>
            <p:nvPr/>
          </p:nvSpPr>
          <p:spPr>
            <a:xfrm>
              <a:off x="1091518" y="1353443"/>
              <a:ext cx="0" cy="1161637"/>
            </a:xfrm>
            <a:custGeom>
              <a:avLst/>
              <a:gdLst/>
              <a:ahLst/>
              <a:cxnLst/>
              <a:rect l="0" t="0" r="0" b="0"/>
              <a:pathLst>
                <a:path h="1161637">
                  <a:moveTo>
                    <a:pt x="0" y="1161637"/>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1000078" y="232147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1000078" y="212786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000078" y="193426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000078" y="174065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4" name="pl173"/>
            <p:cNvSpPr/>
            <p:nvPr/>
          </p:nvSpPr>
          <p:spPr>
            <a:xfrm>
              <a:off x="1000078" y="154704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1000078" y="135344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6" name="tx175"/>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7" name="tx176"/>
            <p:cNvSpPr/>
            <p:nvPr/>
          </p:nvSpPr>
          <p:spPr>
            <a:xfrm>
              <a:off x="654366" y="2264721"/>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78" name="tx177"/>
            <p:cNvSpPr/>
            <p:nvPr/>
          </p:nvSpPr>
          <p:spPr>
            <a:xfrm>
              <a:off x="654366" y="207111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179" name="tx178"/>
            <p:cNvSpPr/>
            <p:nvPr/>
          </p:nvSpPr>
          <p:spPr>
            <a:xfrm>
              <a:off x="654366" y="187750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180" name="tx179"/>
            <p:cNvSpPr/>
            <p:nvPr/>
          </p:nvSpPr>
          <p:spPr>
            <a:xfrm>
              <a:off x="654366" y="168390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a:t>
              </a:r>
            </a:p>
          </p:txBody>
        </p:sp>
        <p:sp>
          <p:nvSpPr>
            <p:cNvPr id="181" name="tx180"/>
            <p:cNvSpPr/>
            <p:nvPr/>
          </p:nvSpPr>
          <p:spPr>
            <a:xfrm>
              <a:off x="569608" y="1490296"/>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182" name="tx181"/>
            <p:cNvSpPr/>
            <p:nvPr/>
          </p:nvSpPr>
          <p:spPr>
            <a:xfrm>
              <a:off x="569608" y="1296690"/>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1200</a:t>
              </a:r>
            </a:p>
          </p:txBody>
        </p:sp>
        <p:sp>
          <p:nvSpPr>
            <p:cNvPr id="183" name="pl182"/>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1" name="pl200"/>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2" name="pl201"/>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3" name="pl202"/>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4" name="pl203"/>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5" name="pl204"/>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6" name="pl205"/>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7" name="pl206"/>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8" name="pl207"/>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09" name="pl208"/>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210" name="tx209"/>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11" name="tx210"/>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12" name="tx211"/>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13" name="tx212"/>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14" name="tx213"/>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15" name="tx214"/>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16" name="tx215"/>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17" name="tx216"/>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18" name="tx217"/>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9" name="tx218"/>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20" name="tx219"/>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21" name="tx220"/>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22" name="tx221"/>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23" name="tx222"/>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24" name="tx223"/>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25" name="tx224"/>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26" name="tx225"/>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27" name="tx226"/>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28" name="tx227"/>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9" name="tx228"/>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30" name="tx229"/>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31" name="tx230"/>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32" name="tx231"/>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33" name="tx232"/>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34" name="tx233"/>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35" name="tx234"/>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36" name="pl235"/>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37" name="rc236"/>
            <p:cNvSpPr/>
            <p:nvPr/>
          </p:nvSpPr>
          <p:spPr>
            <a:xfrm>
              <a:off x="822798" y="3287570"/>
              <a:ext cx="5424679" cy="324790"/>
            </a:xfrm>
            <a:prstGeom prst="rect">
              <a:avLst/>
            </a:prstGeom>
            <a:solidFill>
              <a:srgbClr val="FFFFFF">
                <a:alpha val="100000"/>
              </a:srgbClr>
            </a:solidFill>
          </p:spPr>
          <p:txBody>
            <a:bodyPr/>
            <a:lstStyle/>
            <a:p>
              <a:endParaRPr/>
            </a:p>
          </p:txBody>
        </p:sp>
        <p:sp>
          <p:nvSpPr>
            <p:cNvPr id="238" name="rc237"/>
            <p:cNvSpPr/>
            <p:nvPr/>
          </p:nvSpPr>
          <p:spPr>
            <a:xfrm>
              <a:off x="932526" y="3488182"/>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2722464" y="3488182"/>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4512403" y="3488182"/>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41" name="tx240"/>
            <p:cNvSpPr/>
            <p:nvPr/>
          </p:nvSpPr>
          <p:spPr>
            <a:xfrm>
              <a:off x="1130036" y="3477728"/>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42" name="tx241"/>
            <p:cNvSpPr/>
            <p:nvPr/>
          </p:nvSpPr>
          <p:spPr>
            <a:xfrm>
              <a:off x="2919975" y="3379375"/>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43" name="tx242"/>
            <p:cNvSpPr/>
            <p:nvPr/>
          </p:nvSpPr>
          <p:spPr>
            <a:xfrm>
              <a:off x="2919975" y="3524091"/>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44" name="tx243"/>
            <p:cNvSpPr/>
            <p:nvPr/>
          </p:nvSpPr>
          <p:spPr>
            <a:xfrm>
              <a:off x="4709913" y="3379375"/>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45" name="tx244"/>
            <p:cNvSpPr/>
            <p:nvPr/>
          </p:nvSpPr>
          <p:spPr>
            <a:xfrm>
              <a:off x="4709913" y="3524091"/>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46" name="tx245"/>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47" name="tx246"/>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48" name="tx247"/>
            <p:cNvSpPr/>
            <p:nvPr/>
          </p:nvSpPr>
          <p:spPr>
            <a:xfrm rot="-5400000">
              <a:off x="-428790" y="1831893"/>
              <a:ext cx="173901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(lab + epi-linked + clinical)</a:t>
              </a:r>
            </a:p>
          </p:txBody>
        </p:sp>
        <p:sp>
          <p:nvSpPr>
            <p:cNvPr id="249" name="tx248"/>
            <p:cNvSpPr/>
            <p:nvPr/>
          </p:nvSpPr>
          <p:spPr>
            <a:xfrm>
              <a:off x="1332057" y="1107272"/>
              <a:ext cx="4619445"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SEAR, India Rubella Case Distribution (January 2018-December 2019)</a:t>
              </a:r>
            </a:p>
          </p:txBody>
        </p:sp>
      </p:grpSp>
      <p:grpSp>
        <p:nvGrpSpPr>
          <p:cNvPr id="250" name="grp1"/>
          <p:cNvGrpSpPr/>
          <p:nvPr/>
        </p:nvGrpSpPr>
        <p:grpSpPr>
          <a:xfrm>
            <a:off x="359998" y="3854032"/>
            <a:ext cx="6014922" cy="2319986"/>
            <a:chOff x="359998" y="3854032"/>
            <a:chExt cx="6014922" cy="2319986"/>
          </a:xfrm>
        </p:grpSpPr>
        <p:sp>
          <p:nvSpPr>
            <p:cNvPr id="251"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52" name="rc4"/>
            <p:cNvSpPr/>
            <p:nvPr/>
          </p:nvSpPr>
          <p:spPr>
            <a:xfrm>
              <a:off x="1280427" y="4422582"/>
              <a:ext cx="33733" cy="10199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3" name="rc5"/>
            <p:cNvSpPr/>
            <p:nvPr/>
          </p:nvSpPr>
          <p:spPr>
            <a:xfrm>
              <a:off x="131416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4" name="rc6"/>
            <p:cNvSpPr/>
            <p:nvPr/>
          </p:nvSpPr>
          <p:spPr>
            <a:xfrm>
              <a:off x="1381628" y="4789394"/>
              <a:ext cx="33733" cy="65310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5" name="rc7"/>
            <p:cNvSpPr/>
            <p:nvPr/>
          </p:nvSpPr>
          <p:spPr>
            <a:xfrm>
              <a:off x="1415361"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6" name="rc8"/>
            <p:cNvSpPr/>
            <p:nvPr/>
          </p:nvSpPr>
          <p:spPr>
            <a:xfrm>
              <a:off x="1482828" y="4926575"/>
              <a:ext cx="33733" cy="5159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7" name="rc9"/>
            <p:cNvSpPr/>
            <p:nvPr/>
          </p:nvSpPr>
          <p:spPr>
            <a:xfrm>
              <a:off x="151656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10"/>
            <p:cNvSpPr/>
            <p:nvPr/>
          </p:nvSpPr>
          <p:spPr>
            <a:xfrm>
              <a:off x="1584029" y="4699927"/>
              <a:ext cx="33733" cy="74257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11"/>
            <p:cNvSpPr/>
            <p:nvPr/>
          </p:nvSpPr>
          <p:spPr>
            <a:xfrm>
              <a:off x="161776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0" name="rc12"/>
            <p:cNvSpPr/>
            <p:nvPr/>
          </p:nvSpPr>
          <p:spPr>
            <a:xfrm>
              <a:off x="1685230" y="4735714"/>
              <a:ext cx="33733" cy="7067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1" name="rc13"/>
            <p:cNvSpPr/>
            <p:nvPr/>
          </p:nvSpPr>
          <p:spPr>
            <a:xfrm>
              <a:off x="171896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2" name="rc14"/>
            <p:cNvSpPr/>
            <p:nvPr/>
          </p:nvSpPr>
          <p:spPr>
            <a:xfrm>
              <a:off x="1786431" y="4702909"/>
              <a:ext cx="33733" cy="7395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3" name="rc15"/>
            <p:cNvSpPr/>
            <p:nvPr/>
          </p:nvSpPr>
          <p:spPr>
            <a:xfrm>
              <a:off x="182016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4" name="rc16"/>
            <p:cNvSpPr/>
            <p:nvPr/>
          </p:nvSpPr>
          <p:spPr>
            <a:xfrm>
              <a:off x="1887632" y="4693963"/>
              <a:ext cx="33733" cy="7485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5" name="rc17"/>
            <p:cNvSpPr/>
            <p:nvPr/>
          </p:nvSpPr>
          <p:spPr>
            <a:xfrm>
              <a:off x="192136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6" name="rc18"/>
            <p:cNvSpPr/>
            <p:nvPr/>
          </p:nvSpPr>
          <p:spPr>
            <a:xfrm>
              <a:off x="1988833" y="4872895"/>
              <a:ext cx="33733" cy="5696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7" name="rc19"/>
            <p:cNvSpPr/>
            <p:nvPr/>
          </p:nvSpPr>
          <p:spPr>
            <a:xfrm>
              <a:off x="2022566"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8" name="rc20"/>
            <p:cNvSpPr/>
            <p:nvPr/>
          </p:nvSpPr>
          <p:spPr>
            <a:xfrm>
              <a:off x="2090033" y="5051828"/>
              <a:ext cx="33733" cy="390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9" name="rc21"/>
            <p:cNvSpPr/>
            <p:nvPr/>
          </p:nvSpPr>
          <p:spPr>
            <a:xfrm>
              <a:off x="212376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0" name="rc22"/>
            <p:cNvSpPr/>
            <p:nvPr/>
          </p:nvSpPr>
          <p:spPr>
            <a:xfrm>
              <a:off x="2191234" y="4986219"/>
              <a:ext cx="33733" cy="45627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1" name="rc23"/>
            <p:cNvSpPr/>
            <p:nvPr/>
          </p:nvSpPr>
          <p:spPr>
            <a:xfrm>
              <a:off x="2224968"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2" name="rc24"/>
            <p:cNvSpPr/>
            <p:nvPr/>
          </p:nvSpPr>
          <p:spPr>
            <a:xfrm>
              <a:off x="2292435" y="5117437"/>
              <a:ext cx="33733" cy="3250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3" name="rc25"/>
            <p:cNvSpPr/>
            <p:nvPr/>
          </p:nvSpPr>
          <p:spPr>
            <a:xfrm>
              <a:off x="2326169"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4" name="rc26"/>
            <p:cNvSpPr/>
            <p:nvPr/>
          </p:nvSpPr>
          <p:spPr>
            <a:xfrm>
              <a:off x="2393636" y="5183045"/>
              <a:ext cx="33733" cy="2594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5" name="rc27"/>
            <p:cNvSpPr/>
            <p:nvPr/>
          </p:nvSpPr>
          <p:spPr>
            <a:xfrm>
              <a:off x="242737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6" name="rc28"/>
            <p:cNvSpPr/>
            <p:nvPr/>
          </p:nvSpPr>
          <p:spPr>
            <a:xfrm>
              <a:off x="2494837" y="5233743"/>
              <a:ext cx="33733" cy="20875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7" name="rc29"/>
            <p:cNvSpPr/>
            <p:nvPr/>
          </p:nvSpPr>
          <p:spPr>
            <a:xfrm>
              <a:off x="252857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8" name="rc30"/>
            <p:cNvSpPr/>
            <p:nvPr/>
          </p:nvSpPr>
          <p:spPr>
            <a:xfrm>
              <a:off x="2596038" y="5251636"/>
              <a:ext cx="33733" cy="1908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9" name="rc31"/>
            <p:cNvSpPr/>
            <p:nvPr/>
          </p:nvSpPr>
          <p:spPr>
            <a:xfrm>
              <a:off x="2629771"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32"/>
            <p:cNvSpPr/>
            <p:nvPr/>
          </p:nvSpPr>
          <p:spPr>
            <a:xfrm>
              <a:off x="2697238" y="5281458"/>
              <a:ext cx="33733" cy="1610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33"/>
            <p:cNvSpPr/>
            <p:nvPr/>
          </p:nvSpPr>
          <p:spPr>
            <a:xfrm>
              <a:off x="273097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2" name="rc34"/>
            <p:cNvSpPr/>
            <p:nvPr/>
          </p:nvSpPr>
          <p:spPr>
            <a:xfrm>
              <a:off x="2798439" y="5367942"/>
              <a:ext cx="33733" cy="745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3" name="rc35"/>
            <p:cNvSpPr/>
            <p:nvPr/>
          </p:nvSpPr>
          <p:spPr>
            <a:xfrm>
              <a:off x="283217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4" name="rc36"/>
            <p:cNvSpPr/>
            <p:nvPr/>
          </p:nvSpPr>
          <p:spPr>
            <a:xfrm>
              <a:off x="2899640" y="5379871"/>
              <a:ext cx="33733" cy="626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37"/>
            <p:cNvSpPr/>
            <p:nvPr/>
          </p:nvSpPr>
          <p:spPr>
            <a:xfrm>
              <a:off x="293337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6" name="rc38"/>
            <p:cNvSpPr/>
            <p:nvPr/>
          </p:nvSpPr>
          <p:spPr>
            <a:xfrm>
              <a:off x="3000841" y="5364960"/>
              <a:ext cx="33733" cy="7753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7" name="rc39"/>
            <p:cNvSpPr/>
            <p:nvPr/>
          </p:nvSpPr>
          <p:spPr>
            <a:xfrm>
              <a:off x="303457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40"/>
            <p:cNvSpPr/>
            <p:nvPr/>
          </p:nvSpPr>
          <p:spPr>
            <a:xfrm>
              <a:off x="3102042" y="5356013"/>
              <a:ext cx="33733" cy="864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41"/>
            <p:cNvSpPr/>
            <p:nvPr/>
          </p:nvSpPr>
          <p:spPr>
            <a:xfrm>
              <a:off x="313577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0" name="rc42"/>
            <p:cNvSpPr/>
            <p:nvPr/>
          </p:nvSpPr>
          <p:spPr>
            <a:xfrm>
              <a:off x="3203243" y="5406711"/>
              <a:ext cx="33733" cy="35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43"/>
            <p:cNvSpPr/>
            <p:nvPr/>
          </p:nvSpPr>
          <p:spPr>
            <a:xfrm>
              <a:off x="3236976"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44"/>
            <p:cNvSpPr/>
            <p:nvPr/>
          </p:nvSpPr>
          <p:spPr>
            <a:xfrm>
              <a:off x="3304443" y="5397764"/>
              <a:ext cx="33733" cy="44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45"/>
            <p:cNvSpPr/>
            <p:nvPr/>
          </p:nvSpPr>
          <p:spPr>
            <a:xfrm>
              <a:off x="333817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46"/>
            <p:cNvSpPr/>
            <p:nvPr/>
          </p:nvSpPr>
          <p:spPr>
            <a:xfrm>
              <a:off x="3405644" y="5391800"/>
              <a:ext cx="33733" cy="506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47"/>
            <p:cNvSpPr/>
            <p:nvPr/>
          </p:nvSpPr>
          <p:spPr>
            <a:xfrm>
              <a:off x="3439378"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48"/>
            <p:cNvSpPr/>
            <p:nvPr/>
          </p:nvSpPr>
          <p:spPr>
            <a:xfrm>
              <a:off x="3506845" y="5388818"/>
              <a:ext cx="33733" cy="536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49"/>
            <p:cNvSpPr/>
            <p:nvPr/>
          </p:nvSpPr>
          <p:spPr>
            <a:xfrm>
              <a:off x="3540579"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50"/>
            <p:cNvSpPr/>
            <p:nvPr/>
          </p:nvSpPr>
          <p:spPr>
            <a:xfrm>
              <a:off x="3608046" y="5388818"/>
              <a:ext cx="33733" cy="536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51"/>
            <p:cNvSpPr/>
            <p:nvPr/>
          </p:nvSpPr>
          <p:spPr>
            <a:xfrm>
              <a:off x="364178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52"/>
            <p:cNvSpPr/>
            <p:nvPr/>
          </p:nvSpPr>
          <p:spPr>
            <a:xfrm>
              <a:off x="3709247" y="5358996"/>
              <a:ext cx="33733" cy="835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53"/>
            <p:cNvSpPr/>
            <p:nvPr/>
          </p:nvSpPr>
          <p:spPr>
            <a:xfrm>
              <a:off x="374298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54"/>
            <p:cNvSpPr/>
            <p:nvPr/>
          </p:nvSpPr>
          <p:spPr>
            <a:xfrm>
              <a:off x="3810448" y="5397764"/>
              <a:ext cx="33733" cy="44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55"/>
            <p:cNvSpPr/>
            <p:nvPr/>
          </p:nvSpPr>
          <p:spPr>
            <a:xfrm>
              <a:off x="3844181"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56"/>
            <p:cNvSpPr/>
            <p:nvPr/>
          </p:nvSpPr>
          <p:spPr>
            <a:xfrm>
              <a:off x="3911648" y="5418640"/>
              <a:ext cx="33733" cy="238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57"/>
            <p:cNvSpPr/>
            <p:nvPr/>
          </p:nvSpPr>
          <p:spPr>
            <a:xfrm>
              <a:off x="394538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58"/>
            <p:cNvSpPr/>
            <p:nvPr/>
          </p:nvSpPr>
          <p:spPr>
            <a:xfrm>
              <a:off x="4012849" y="5400747"/>
              <a:ext cx="33733" cy="417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59"/>
            <p:cNvSpPr/>
            <p:nvPr/>
          </p:nvSpPr>
          <p:spPr>
            <a:xfrm>
              <a:off x="404658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60"/>
            <p:cNvSpPr/>
            <p:nvPr/>
          </p:nvSpPr>
          <p:spPr>
            <a:xfrm>
              <a:off x="4114050" y="5427586"/>
              <a:ext cx="33733" cy="149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61"/>
            <p:cNvSpPr/>
            <p:nvPr/>
          </p:nvSpPr>
          <p:spPr>
            <a:xfrm>
              <a:off x="414778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62"/>
            <p:cNvSpPr/>
            <p:nvPr/>
          </p:nvSpPr>
          <p:spPr>
            <a:xfrm>
              <a:off x="4215251" y="5397764"/>
              <a:ext cx="33733" cy="44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63"/>
            <p:cNvSpPr/>
            <p:nvPr/>
          </p:nvSpPr>
          <p:spPr>
            <a:xfrm>
              <a:off x="424898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64"/>
            <p:cNvSpPr/>
            <p:nvPr/>
          </p:nvSpPr>
          <p:spPr>
            <a:xfrm>
              <a:off x="4316452" y="5421622"/>
              <a:ext cx="33733" cy="208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65"/>
            <p:cNvSpPr/>
            <p:nvPr/>
          </p:nvSpPr>
          <p:spPr>
            <a:xfrm>
              <a:off x="435018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66"/>
            <p:cNvSpPr/>
            <p:nvPr/>
          </p:nvSpPr>
          <p:spPr>
            <a:xfrm>
              <a:off x="4417653" y="5415658"/>
              <a:ext cx="33733" cy="268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67"/>
            <p:cNvSpPr/>
            <p:nvPr/>
          </p:nvSpPr>
          <p:spPr>
            <a:xfrm>
              <a:off x="4451386"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68"/>
            <p:cNvSpPr/>
            <p:nvPr/>
          </p:nvSpPr>
          <p:spPr>
            <a:xfrm>
              <a:off x="4518853" y="5418640"/>
              <a:ext cx="33733" cy="238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69"/>
            <p:cNvSpPr/>
            <p:nvPr/>
          </p:nvSpPr>
          <p:spPr>
            <a:xfrm>
              <a:off x="455258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70"/>
            <p:cNvSpPr/>
            <p:nvPr/>
          </p:nvSpPr>
          <p:spPr>
            <a:xfrm>
              <a:off x="4620054" y="5427586"/>
              <a:ext cx="33733" cy="149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71"/>
            <p:cNvSpPr/>
            <p:nvPr/>
          </p:nvSpPr>
          <p:spPr>
            <a:xfrm>
              <a:off x="4653788"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72"/>
            <p:cNvSpPr/>
            <p:nvPr/>
          </p:nvSpPr>
          <p:spPr>
            <a:xfrm>
              <a:off x="4721255" y="5400747"/>
              <a:ext cx="33733" cy="417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73"/>
            <p:cNvSpPr/>
            <p:nvPr/>
          </p:nvSpPr>
          <p:spPr>
            <a:xfrm>
              <a:off x="4754989"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74"/>
            <p:cNvSpPr/>
            <p:nvPr/>
          </p:nvSpPr>
          <p:spPr>
            <a:xfrm>
              <a:off x="4822456" y="5421622"/>
              <a:ext cx="33733" cy="208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75"/>
            <p:cNvSpPr/>
            <p:nvPr/>
          </p:nvSpPr>
          <p:spPr>
            <a:xfrm>
              <a:off x="485619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76"/>
            <p:cNvSpPr/>
            <p:nvPr/>
          </p:nvSpPr>
          <p:spPr>
            <a:xfrm>
              <a:off x="4923657" y="5439515"/>
              <a:ext cx="33733" cy="29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77"/>
            <p:cNvSpPr/>
            <p:nvPr/>
          </p:nvSpPr>
          <p:spPr>
            <a:xfrm>
              <a:off x="4957390"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78"/>
            <p:cNvSpPr/>
            <p:nvPr/>
          </p:nvSpPr>
          <p:spPr>
            <a:xfrm>
              <a:off x="5024858" y="5433551"/>
              <a:ext cx="33733" cy="894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79"/>
            <p:cNvSpPr/>
            <p:nvPr/>
          </p:nvSpPr>
          <p:spPr>
            <a:xfrm>
              <a:off x="5058591"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80"/>
            <p:cNvSpPr/>
            <p:nvPr/>
          </p:nvSpPr>
          <p:spPr>
            <a:xfrm>
              <a:off x="5126058" y="5427586"/>
              <a:ext cx="33733" cy="1491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81"/>
            <p:cNvSpPr/>
            <p:nvPr/>
          </p:nvSpPr>
          <p:spPr>
            <a:xfrm>
              <a:off x="5159792"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82"/>
            <p:cNvSpPr/>
            <p:nvPr/>
          </p:nvSpPr>
          <p:spPr>
            <a:xfrm>
              <a:off x="5227259" y="5430569"/>
              <a:ext cx="33733" cy="11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83"/>
            <p:cNvSpPr/>
            <p:nvPr/>
          </p:nvSpPr>
          <p:spPr>
            <a:xfrm>
              <a:off x="5260993"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84"/>
            <p:cNvSpPr/>
            <p:nvPr/>
          </p:nvSpPr>
          <p:spPr>
            <a:xfrm>
              <a:off x="5328460" y="5439515"/>
              <a:ext cx="33733" cy="29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85"/>
            <p:cNvSpPr/>
            <p:nvPr/>
          </p:nvSpPr>
          <p:spPr>
            <a:xfrm>
              <a:off x="5362194"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rc86"/>
            <p:cNvSpPr/>
            <p:nvPr/>
          </p:nvSpPr>
          <p:spPr>
            <a:xfrm>
              <a:off x="5429661" y="5430569"/>
              <a:ext cx="33733" cy="11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5" name="rc87"/>
            <p:cNvSpPr/>
            <p:nvPr/>
          </p:nvSpPr>
          <p:spPr>
            <a:xfrm>
              <a:off x="546339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6" name="rc88"/>
            <p:cNvSpPr/>
            <p:nvPr/>
          </p:nvSpPr>
          <p:spPr>
            <a:xfrm>
              <a:off x="5530862" y="5439515"/>
              <a:ext cx="33733" cy="29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7" name="rc89"/>
            <p:cNvSpPr/>
            <p:nvPr/>
          </p:nvSpPr>
          <p:spPr>
            <a:xfrm>
              <a:off x="5564595"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8" name="rc90"/>
            <p:cNvSpPr/>
            <p:nvPr/>
          </p:nvSpPr>
          <p:spPr>
            <a:xfrm>
              <a:off x="5632063" y="5439515"/>
              <a:ext cx="33733" cy="29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9" name="rc91"/>
            <p:cNvSpPr/>
            <p:nvPr/>
          </p:nvSpPr>
          <p:spPr>
            <a:xfrm>
              <a:off x="5665796"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0" name="rc92"/>
            <p:cNvSpPr/>
            <p:nvPr/>
          </p:nvSpPr>
          <p:spPr>
            <a:xfrm>
              <a:off x="5733263" y="5430569"/>
              <a:ext cx="33733" cy="119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1" name="rc93"/>
            <p:cNvSpPr/>
            <p:nvPr/>
          </p:nvSpPr>
          <p:spPr>
            <a:xfrm>
              <a:off x="5766997"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2" name="rc94"/>
            <p:cNvSpPr/>
            <p:nvPr/>
          </p:nvSpPr>
          <p:spPr>
            <a:xfrm>
              <a:off x="583446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3" name="rc95"/>
            <p:cNvSpPr/>
            <p:nvPr/>
          </p:nvSpPr>
          <p:spPr>
            <a:xfrm>
              <a:off x="5868198"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4" name="rc96"/>
            <p:cNvSpPr/>
            <p:nvPr/>
          </p:nvSpPr>
          <p:spPr>
            <a:xfrm>
              <a:off x="5935665" y="5412675"/>
              <a:ext cx="33733" cy="29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5" name="rc97"/>
            <p:cNvSpPr/>
            <p:nvPr/>
          </p:nvSpPr>
          <p:spPr>
            <a:xfrm>
              <a:off x="5969399" y="5442498"/>
              <a:ext cx="3373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6"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7" name="pl99"/>
            <p:cNvSpPr/>
            <p:nvPr/>
          </p:nvSpPr>
          <p:spPr>
            <a:xfrm>
              <a:off x="1091518" y="5144277"/>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8" name="pl100"/>
            <p:cNvSpPr/>
            <p:nvPr/>
          </p:nvSpPr>
          <p:spPr>
            <a:xfrm>
              <a:off x="1091518" y="4846056"/>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49" name="pl101"/>
            <p:cNvSpPr/>
            <p:nvPr/>
          </p:nvSpPr>
          <p:spPr>
            <a:xfrm>
              <a:off x="1091518" y="4547835"/>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50" name="pl102"/>
            <p:cNvSpPr/>
            <p:nvPr/>
          </p:nvSpPr>
          <p:spPr>
            <a:xfrm>
              <a:off x="1091518" y="4249614"/>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51" name="rc103"/>
            <p:cNvSpPr/>
            <p:nvPr/>
          </p:nvSpPr>
          <p:spPr>
            <a:xfrm>
              <a:off x="1280427" y="4422582"/>
              <a:ext cx="33733" cy="10199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2" name="rc104"/>
            <p:cNvSpPr/>
            <p:nvPr/>
          </p:nvSpPr>
          <p:spPr>
            <a:xfrm>
              <a:off x="131416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3" name="rc105"/>
            <p:cNvSpPr/>
            <p:nvPr/>
          </p:nvSpPr>
          <p:spPr>
            <a:xfrm>
              <a:off x="1381628" y="4789394"/>
              <a:ext cx="33733" cy="65310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4" name="rc106"/>
            <p:cNvSpPr/>
            <p:nvPr/>
          </p:nvSpPr>
          <p:spPr>
            <a:xfrm>
              <a:off x="1415361"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5" name="rc107"/>
            <p:cNvSpPr/>
            <p:nvPr/>
          </p:nvSpPr>
          <p:spPr>
            <a:xfrm>
              <a:off x="1482828" y="4926575"/>
              <a:ext cx="33733" cy="5159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6" name="rc108"/>
            <p:cNvSpPr/>
            <p:nvPr/>
          </p:nvSpPr>
          <p:spPr>
            <a:xfrm>
              <a:off x="151656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7" name="rc109"/>
            <p:cNvSpPr/>
            <p:nvPr/>
          </p:nvSpPr>
          <p:spPr>
            <a:xfrm>
              <a:off x="1584029" y="4699927"/>
              <a:ext cx="33733" cy="7425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8" name="rc110"/>
            <p:cNvSpPr/>
            <p:nvPr/>
          </p:nvSpPr>
          <p:spPr>
            <a:xfrm>
              <a:off x="161776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9" name="rc111"/>
            <p:cNvSpPr/>
            <p:nvPr/>
          </p:nvSpPr>
          <p:spPr>
            <a:xfrm>
              <a:off x="1685230" y="4735714"/>
              <a:ext cx="33733" cy="70678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0" name="rc112"/>
            <p:cNvSpPr/>
            <p:nvPr/>
          </p:nvSpPr>
          <p:spPr>
            <a:xfrm>
              <a:off x="171896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1" name="rc113"/>
            <p:cNvSpPr/>
            <p:nvPr/>
          </p:nvSpPr>
          <p:spPr>
            <a:xfrm>
              <a:off x="1786431" y="4702909"/>
              <a:ext cx="33733" cy="73958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2" name="rc114"/>
            <p:cNvSpPr/>
            <p:nvPr/>
          </p:nvSpPr>
          <p:spPr>
            <a:xfrm>
              <a:off x="182016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3" name="rc115"/>
            <p:cNvSpPr/>
            <p:nvPr/>
          </p:nvSpPr>
          <p:spPr>
            <a:xfrm>
              <a:off x="1887632" y="4693963"/>
              <a:ext cx="33733" cy="7485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4" name="rc116"/>
            <p:cNvSpPr/>
            <p:nvPr/>
          </p:nvSpPr>
          <p:spPr>
            <a:xfrm>
              <a:off x="192136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5" name="rc117"/>
            <p:cNvSpPr/>
            <p:nvPr/>
          </p:nvSpPr>
          <p:spPr>
            <a:xfrm>
              <a:off x="1988833" y="4872895"/>
              <a:ext cx="33733" cy="56960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6" name="rc118"/>
            <p:cNvSpPr/>
            <p:nvPr/>
          </p:nvSpPr>
          <p:spPr>
            <a:xfrm>
              <a:off x="2022566"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7" name="rc119"/>
            <p:cNvSpPr/>
            <p:nvPr/>
          </p:nvSpPr>
          <p:spPr>
            <a:xfrm>
              <a:off x="2090033" y="5051828"/>
              <a:ext cx="33733" cy="3906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8" name="rc120"/>
            <p:cNvSpPr/>
            <p:nvPr/>
          </p:nvSpPr>
          <p:spPr>
            <a:xfrm>
              <a:off x="212376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9" name="rc121"/>
            <p:cNvSpPr/>
            <p:nvPr/>
          </p:nvSpPr>
          <p:spPr>
            <a:xfrm>
              <a:off x="2191234" y="4986219"/>
              <a:ext cx="33733" cy="4562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0" name="rc122"/>
            <p:cNvSpPr/>
            <p:nvPr/>
          </p:nvSpPr>
          <p:spPr>
            <a:xfrm>
              <a:off x="2224968"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1" name="rc123"/>
            <p:cNvSpPr/>
            <p:nvPr/>
          </p:nvSpPr>
          <p:spPr>
            <a:xfrm>
              <a:off x="2292435" y="5117437"/>
              <a:ext cx="33733" cy="32506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2" name="rc124"/>
            <p:cNvSpPr/>
            <p:nvPr/>
          </p:nvSpPr>
          <p:spPr>
            <a:xfrm>
              <a:off x="2326169"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3" name="rc125"/>
            <p:cNvSpPr/>
            <p:nvPr/>
          </p:nvSpPr>
          <p:spPr>
            <a:xfrm>
              <a:off x="2393636" y="5183045"/>
              <a:ext cx="33733" cy="25945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4" name="rc126"/>
            <p:cNvSpPr/>
            <p:nvPr/>
          </p:nvSpPr>
          <p:spPr>
            <a:xfrm>
              <a:off x="242737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5" name="rc127"/>
            <p:cNvSpPr/>
            <p:nvPr/>
          </p:nvSpPr>
          <p:spPr>
            <a:xfrm>
              <a:off x="2494837" y="5233743"/>
              <a:ext cx="33733" cy="20875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6" name="rc128"/>
            <p:cNvSpPr/>
            <p:nvPr/>
          </p:nvSpPr>
          <p:spPr>
            <a:xfrm>
              <a:off x="252857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7" name="rc129"/>
            <p:cNvSpPr/>
            <p:nvPr/>
          </p:nvSpPr>
          <p:spPr>
            <a:xfrm>
              <a:off x="2596038" y="5251636"/>
              <a:ext cx="33733" cy="1908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8" name="rc130"/>
            <p:cNvSpPr/>
            <p:nvPr/>
          </p:nvSpPr>
          <p:spPr>
            <a:xfrm>
              <a:off x="2629771"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9" name="rc131"/>
            <p:cNvSpPr/>
            <p:nvPr/>
          </p:nvSpPr>
          <p:spPr>
            <a:xfrm>
              <a:off x="2697238" y="5281458"/>
              <a:ext cx="33733" cy="1610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0" name="rc132"/>
            <p:cNvSpPr/>
            <p:nvPr/>
          </p:nvSpPr>
          <p:spPr>
            <a:xfrm>
              <a:off x="273097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1" name="rc133"/>
            <p:cNvSpPr/>
            <p:nvPr/>
          </p:nvSpPr>
          <p:spPr>
            <a:xfrm>
              <a:off x="2798439" y="5367942"/>
              <a:ext cx="33733" cy="745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34"/>
            <p:cNvSpPr/>
            <p:nvPr/>
          </p:nvSpPr>
          <p:spPr>
            <a:xfrm>
              <a:off x="283217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3" name="rc135"/>
            <p:cNvSpPr/>
            <p:nvPr/>
          </p:nvSpPr>
          <p:spPr>
            <a:xfrm>
              <a:off x="2899640" y="5379871"/>
              <a:ext cx="33733" cy="6262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4" name="rc136"/>
            <p:cNvSpPr/>
            <p:nvPr/>
          </p:nvSpPr>
          <p:spPr>
            <a:xfrm>
              <a:off x="293337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5" name="rc137"/>
            <p:cNvSpPr/>
            <p:nvPr/>
          </p:nvSpPr>
          <p:spPr>
            <a:xfrm>
              <a:off x="3000841" y="5364960"/>
              <a:ext cx="33733" cy="7753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38"/>
            <p:cNvSpPr/>
            <p:nvPr/>
          </p:nvSpPr>
          <p:spPr>
            <a:xfrm>
              <a:off x="303457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7" name="rc139"/>
            <p:cNvSpPr/>
            <p:nvPr/>
          </p:nvSpPr>
          <p:spPr>
            <a:xfrm>
              <a:off x="3102042" y="5356013"/>
              <a:ext cx="33733" cy="864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8" name="rc140"/>
            <p:cNvSpPr/>
            <p:nvPr/>
          </p:nvSpPr>
          <p:spPr>
            <a:xfrm>
              <a:off x="313577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9" name="rc141"/>
            <p:cNvSpPr/>
            <p:nvPr/>
          </p:nvSpPr>
          <p:spPr>
            <a:xfrm>
              <a:off x="3203243" y="5406711"/>
              <a:ext cx="33733" cy="3578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42"/>
            <p:cNvSpPr/>
            <p:nvPr/>
          </p:nvSpPr>
          <p:spPr>
            <a:xfrm>
              <a:off x="3236976"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1" name="rc143"/>
            <p:cNvSpPr/>
            <p:nvPr/>
          </p:nvSpPr>
          <p:spPr>
            <a:xfrm>
              <a:off x="3304443" y="5397764"/>
              <a:ext cx="33733" cy="447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44"/>
            <p:cNvSpPr/>
            <p:nvPr/>
          </p:nvSpPr>
          <p:spPr>
            <a:xfrm>
              <a:off x="333817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3" name="rc145"/>
            <p:cNvSpPr/>
            <p:nvPr/>
          </p:nvSpPr>
          <p:spPr>
            <a:xfrm>
              <a:off x="3405644" y="5391800"/>
              <a:ext cx="33733" cy="506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46"/>
            <p:cNvSpPr/>
            <p:nvPr/>
          </p:nvSpPr>
          <p:spPr>
            <a:xfrm>
              <a:off x="3439378"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5" name="rc147"/>
            <p:cNvSpPr/>
            <p:nvPr/>
          </p:nvSpPr>
          <p:spPr>
            <a:xfrm>
              <a:off x="3506845" y="5388818"/>
              <a:ext cx="33733" cy="536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48"/>
            <p:cNvSpPr/>
            <p:nvPr/>
          </p:nvSpPr>
          <p:spPr>
            <a:xfrm>
              <a:off x="3540579"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7" name="rc149"/>
            <p:cNvSpPr/>
            <p:nvPr/>
          </p:nvSpPr>
          <p:spPr>
            <a:xfrm>
              <a:off x="3608046" y="5388818"/>
              <a:ext cx="33733" cy="5367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8" name="rc150"/>
            <p:cNvSpPr/>
            <p:nvPr/>
          </p:nvSpPr>
          <p:spPr>
            <a:xfrm>
              <a:off x="364178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9" name="rc151"/>
            <p:cNvSpPr/>
            <p:nvPr/>
          </p:nvSpPr>
          <p:spPr>
            <a:xfrm>
              <a:off x="3709247" y="5358996"/>
              <a:ext cx="33733" cy="8350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52"/>
            <p:cNvSpPr/>
            <p:nvPr/>
          </p:nvSpPr>
          <p:spPr>
            <a:xfrm>
              <a:off x="374298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1" name="rc153"/>
            <p:cNvSpPr/>
            <p:nvPr/>
          </p:nvSpPr>
          <p:spPr>
            <a:xfrm>
              <a:off x="3810448" y="5397764"/>
              <a:ext cx="33733" cy="447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54"/>
            <p:cNvSpPr/>
            <p:nvPr/>
          </p:nvSpPr>
          <p:spPr>
            <a:xfrm>
              <a:off x="3844181"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3" name="rc155"/>
            <p:cNvSpPr/>
            <p:nvPr/>
          </p:nvSpPr>
          <p:spPr>
            <a:xfrm>
              <a:off x="3911648" y="5418640"/>
              <a:ext cx="33733" cy="238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56"/>
            <p:cNvSpPr/>
            <p:nvPr/>
          </p:nvSpPr>
          <p:spPr>
            <a:xfrm>
              <a:off x="394538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5" name="rc157"/>
            <p:cNvSpPr/>
            <p:nvPr/>
          </p:nvSpPr>
          <p:spPr>
            <a:xfrm>
              <a:off x="4012849" y="5400747"/>
              <a:ext cx="33733" cy="417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58"/>
            <p:cNvSpPr/>
            <p:nvPr/>
          </p:nvSpPr>
          <p:spPr>
            <a:xfrm>
              <a:off x="404658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7" name="rc159"/>
            <p:cNvSpPr/>
            <p:nvPr/>
          </p:nvSpPr>
          <p:spPr>
            <a:xfrm>
              <a:off x="4114050" y="5427586"/>
              <a:ext cx="33733" cy="149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60"/>
            <p:cNvSpPr/>
            <p:nvPr/>
          </p:nvSpPr>
          <p:spPr>
            <a:xfrm>
              <a:off x="414778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9" name="rc161"/>
            <p:cNvSpPr/>
            <p:nvPr/>
          </p:nvSpPr>
          <p:spPr>
            <a:xfrm>
              <a:off x="4215251" y="5397764"/>
              <a:ext cx="33733" cy="447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62"/>
            <p:cNvSpPr/>
            <p:nvPr/>
          </p:nvSpPr>
          <p:spPr>
            <a:xfrm>
              <a:off x="424898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1" name="rc163"/>
            <p:cNvSpPr/>
            <p:nvPr/>
          </p:nvSpPr>
          <p:spPr>
            <a:xfrm>
              <a:off x="4316452" y="5421622"/>
              <a:ext cx="33733" cy="208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64"/>
            <p:cNvSpPr/>
            <p:nvPr/>
          </p:nvSpPr>
          <p:spPr>
            <a:xfrm>
              <a:off x="435018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3" name="rc165"/>
            <p:cNvSpPr/>
            <p:nvPr/>
          </p:nvSpPr>
          <p:spPr>
            <a:xfrm>
              <a:off x="4417653" y="5415658"/>
              <a:ext cx="33733" cy="2683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66"/>
            <p:cNvSpPr/>
            <p:nvPr/>
          </p:nvSpPr>
          <p:spPr>
            <a:xfrm>
              <a:off x="4451386"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5" name="rc167"/>
            <p:cNvSpPr/>
            <p:nvPr/>
          </p:nvSpPr>
          <p:spPr>
            <a:xfrm>
              <a:off x="4518853" y="5418640"/>
              <a:ext cx="33733" cy="2385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68"/>
            <p:cNvSpPr/>
            <p:nvPr/>
          </p:nvSpPr>
          <p:spPr>
            <a:xfrm>
              <a:off x="455258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7" name="rc169"/>
            <p:cNvSpPr/>
            <p:nvPr/>
          </p:nvSpPr>
          <p:spPr>
            <a:xfrm>
              <a:off x="4620054" y="5427586"/>
              <a:ext cx="33733" cy="149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70"/>
            <p:cNvSpPr/>
            <p:nvPr/>
          </p:nvSpPr>
          <p:spPr>
            <a:xfrm>
              <a:off x="4653788"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9" name="rc171"/>
            <p:cNvSpPr/>
            <p:nvPr/>
          </p:nvSpPr>
          <p:spPr>
            <a:xfrm>
              <a:off x="4721255" y="5400747"/>
              <a:ext cx="33733" cy="4175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72"/>
            <p:cNvSpPr/>
            <p:nvPr/>
          </p:nvSpPr>
          <p:spPr>
            <a:xfrm>
              <a:off x="4754989"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1" name="rc173"/>
            <p:cNvSpPr/>
            <p:nvPr/>
          </p:nvSpPr>
          <p:spPr>
            <a:xfrm>
              <a:off x="4822456" y="5421622"/>
              <a:ext cx="33733" cy="2087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74"/>
            <p:cNvSpPr/>
            <p:nvPr/>
          </p:nvSpPr>
          <p:spPr>
            <a:xfrm>
              <a:off x="485619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3" name="rc175"/>
            <p:cNvSpPr/>
            <p:nvPr/>
          </p:nvSpPr>
          <p:spPr>
            <a:xfrm>
              <a:off x="4923657" y="5439515"/>
              <a:ext cx="33733" cy="29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76"/>
            <p:cNvSpPr/>
            <p:nvPr/>
          </p:nvSpPr>
          <p:spPr>
            <a:xfrm>
              <a:off x="4957390"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5" name="rc177"/>
            <p:cNvSpPr/>
            <p:nvPr/>
          </p:nvSpPr>
          <p:spPr>
            <a:xfrm>
              <a:off x="5024858" y="5433551"/>
              <a:ext cx="33733" cy="89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78"/>
            <p:cNvSpPr/>
            <p:nvPr/>
          </p:nvSpPr>
          <p:spPr>
            <a:xfrm>
              <a:off x="5058591"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7" name="rc179"/>
            <p:cNvSpPr/>
            <p:nvPr/>
          </p:nvSpPr>
          <p:spPr>
            <a:xfrm>
              <a:off x="5126058" y="5427586"/>
              <a:ext cx="33733" cy="1491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80"/>
            <p:cNvSpPr/>
            <p:nvPr/>
          </p:nvSpPr>
          <p:spPr>
            <a:xfrm>
              <a:off x="5159792"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9" name="rc181"/>
            <p:cNvSpPr/>
            <p:nvPr/>
          </p:nvSpPr>
          <p:spPr>
            <a:xfrm>
              <a:off x="5227259" y="5430569"/>
              <a:ext cx="33733" cy="119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82"/>
            <p:cNvSpPr/>
            <p:nvPr/>
          </p:nvSpPr>
          <p:spPr>
            <a:xfrm>
              <a:off x="5260993"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1" name="rc183"/>
            <p:cNvSpPr/>
            <p:nvPr/>
          </p:nvSpPr>
          <p:spPr>
            <a:xfrm>
              <a:off x="5328460" y="5439515"/>
              <a:ext cx="33733" cy="29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84"/>
            <p:cNvSpPr/>
            <p:nvPr/>
          </p:nvSpPr>
          <p:spPr>
            <a:xfrm>
              <a:off x="5362194"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3" name="rc185"/>
            <p:cNvSpPr/>
            <p:nvPr/>
          </p:nvSpPr>
          <p:spPr>
            <a:xfrm>
              <a:off x="5429661" y="5430569"/>
              <a:ext cx="33733" cy="119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4" name="rc186"/>
            <p:cNvSpPr/>
            <p:nvPr/>
          </p:nvSpPr>
          <p:spPr>
            <a:xfrm>
              <a:off x="546339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5" name="rc187"/>
            <p:cNvSpPr/>
            <p:nvPr/>
          </p:nvSpPr>
          <p:spPr>
            <a:xfrm>
              <a:off x="5530862" y="5439515"/>
              <a:ext cx="33733" cy="29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6" name="rc188"/>
            <p:cNvSpPr/>
            <p:nvPr/>
          </p:nvSpPr>
          <p:spPr>
            <a:xfrm>
              <a:off x="5564595"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7" name="rc189"/>
            <p:cNvSpPr/>
            <p:nvPr/>
          </p:nvSpPr>
          <p:spPr>
            <a:xfrm>
              <a:off x="5632063" y="5439515"/>
              <a:ext cx="33733" cy="29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8" name="rc190"/>
            <p:cNvSpPr/>
            <p:nvPr/>
          </p:nvSpPr>
          <p:spPr>
            <a:xfrm>
              <a:off x="5665796"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9" name="rc191"/>
            <p:cNvSpPr/>
            <p:nvPr/>
          </p:nvSpPr>
          <p:spPr>
            <a:xfrm>
              <a:off x="5733263" y="5430569"/>
              <a:ext cx="33733" cy="1192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40" name="rc192"/>
            <p:cNvSpPr/>
            <p:nvPr/>
          </p:nvSpPr>
          <p:spPr>
            <a:xfrm>
              <a:off x="5766997"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1" name="rc193"/>
            <p:cNvSpPr/>
            <p:nvPr/>
          </p:nvSpPr>
          <p:spPr>
            <a:xfrm>
              <a:off x="583446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42" name="rc194"/>
            <p:cNvSpPr/>
            <p:nvPr/>
          </p:nvSpPr>
          <p:spPr>
            <a:xfrm>
              <a:off x="5868198"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3" name="rc195"/>
            <p:cNvSpPr/>
            <p:nvPr/>
          </p:nvSpPr>
          <p:spPr>
            <a:xfrm>
              <a:off x="5935665" y="5412675"/>
              <a:ext cx="33733" cy="2982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44" name="rc196"/>
            <p:cNvSpPr/>
            <p:nvPr/>
          </p:nvSpPr>
          <p:spPr>
            <a:xfrm>
              <a:off x="5969399" y="5442498"/>
              <a:ext cx="33733" cy="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5" name="pl197"/>
            <p:cNvSpPr/>
            <p:nvPr/>
          </p:nvSpPr>
          <p:spPr>
            <a:xfrm>
              <a:off x="1091518" y="4249614"/>
              <a:ext cx="0" cy="1192883"/>
            </a:xfrm>
            <a:custGeom>
              <a:avLst/>
              <a:gdLst/>
              <a:ahLst/>
              <a:cxnLst/>
              <a:rect l="0" t="0" r="0" b="0"/>
              <a:pathLst>
                <a:path h="1192883">
                  <a:moveTo>
                    <a:pt x="0" y="1192883"/>
                  </a:moveTo>
                  <a:lnTo>
                    <a:pt x="0" y="0"/>
                  </a:lnTo>
                </a:path>
              </a:pathLst>
            </a:custGeom>
            <a:ln w="9525" cap="rnd">
              <a:solidFill>
                <a:srgbClr val="000000">
                  <a:alpha val="100000"/>
                </a:srgbClr>
              </a:solidFill>
              <a:prstDash val="solid"/>
              <a:round/>
            </a:ln>
          </p:spPr>
          <p:txBody>
            <a:bodyPr/>
            <a:lstStyle/>
            <a:p>
              <a:endParaRPr/>
            </a:p>
          </p:txBody>
        </p:sp>
        <p:sp>
          <p:nvSpPr>
            <p:cNvPr id="446" name="pl198"/>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7" name="pl199"/>
            <p:cNvSpPr/>
            <p:nvPr/>
          </p:nvSpPr>
          <p:spPr>
            <a:xfrm>
              <a:off x="1000078" y="514427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8" name="pl200"/>
            <p:cNvSpPr/>
            <p:nvPr/>
          </p:nvSpPr>
          <p:spPr>
            <a:xfrm>
              <a:off x="1000078" y="484605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49" name="pl201"/>
            <p:cNvSpPr/>
            <p:nvPr/>
          </p:nvSpPr>
          <p:spPr>
            <a:xfrm>
              <a:off x="1000078" y="454783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50" name="pl202"/>
            <p:cNvSpPr/>
            <p:nvPr/>
          </p:nvSpPr>
          <p:spPr>
            <a:xfrm>
              <a:off x="1000078" y="424961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51" name="tx203"/>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52" name="tx204"/>
            <p:cNvSpPr/>
            <p:nvPr/>
          </p:nvSpPr>
          <p:spPr>
            <a:xfrm>
              <a:off x="654366" y="508752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453" name="tx205"/>
            <p:cNvSpPr/>
            <p:nvPr/>
          </p:nvSpPr>
          <p:spPr>
            <a:xfrm>
              <a:off x="654366" y="478930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454" name="tx206"/>
            <p:cNvSpPr/>
            <p:nvPr/>
          </p:nvSpPr>
          <p:spPr>
            <a:xfrm>
              <a:off x="654366" y="4490883"/>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455" name="tx207"/>
            <p:cNvSpPr/>
            <p:nvPr/>
          </p:nvSpPr>
          <p:spPr>
            <a:xfrm>
              <a:off x="654366" y="4192860"/>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456" name="pl208"/>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57" name="pl209"/>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10"/>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11"/>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12"/>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13"/>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14"/>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15"/>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16"/>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17"/>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18"/>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19"/>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20"/>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21"/>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22"/>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23"/>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24"/>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25"/>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26"/>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27"/>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28"/>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29"/>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30"/>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31"/>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32"/>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33"/>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34"/>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35"/>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36"/>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37"/>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38"/>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39"/>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40"/>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41"/>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42"/>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43"/>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pl244"/>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3" name="pl245"/>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4" name="pl246"/>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5" name="pl247"/>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6" name="pl248"/>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7" name="pl249"/>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8" name="pl250"/>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9" name="pl251"/>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500" name="pl252"/>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501" name="pl253"/>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502" name="pl254"/>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503" name="pl255"/>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504" name="tx256"/>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505" name="tx257"/>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506" name="tx258"/>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507" name="tx259"/>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508" name="tx260"/>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509" name="tx261"/>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510" name="tx262"/>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511" name="tx263"/>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12" name="tx264"/>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13" name="tx265"/>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14" name="tx266"/>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15" name="tx267"/>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16" name="tx268"/>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17" name="tx269"/>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18" name="tx270"/>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19" name="tx271"/>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20" name="tx272"/>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21" name="tx273"/>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22" name="tx274"/>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23" name="tx275"/>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24" name="tx276"/>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25" name="tx277"/>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26" name="tx278"/>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27" name="tx279"/>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28" name="tx280"/>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29" name="tx281"/>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30" name="tx282"/>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31" name="tx283"/>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32" name="tx284"/>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33" name="tx285"/>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34" name="tx286"/>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35" name="tx287"/>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36" name="tx288"/>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37" name="tx289"/>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38" name="tx290"/>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39" name="tx291"/>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40" name="tx292"/>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41" name="tx293"/>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42" name="tx294"/>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43" name="tx295"/>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44" name="tx296"/>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45" name="tx297"/>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46" name="tx298"/>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47" name="tx299"/>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48" name="tx300"/>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49" name="tx301"/>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50" name="tx302"/>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51" name="pl303"/>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52" name="rc304"/>
            <p:cNvSpPr/>
            <p:nvPr/>
          </p:nvSpPr>
          <p:spPr>
            <a:xfrm>
              <a:off x="359998" y="5974627"/>
              <a:ext cx="6014922" cy="199390"/>
            </a:xfrm>
            <a:prstGeom prst="rect">
              <a:avLst/>
            </a:prstGeom>
            <a:solidFill>
              <a:srgbClr val="FFFFFF">
                <a:alpha val="100000"/>
              </a:srgbClr>
            </a:solidFill>
          </p:spPr>
          <p:txBody>
            <a:bodyPr/>
            <a:lstStyle/>
            <a:p>
              <a:endParaRPr/>
            </a:p>
          </p:txBody>
        </p:sp>
        <p:sp>
          <p:nvSpPr>
            <p:cNvPr id="553" name="rc305"/>
            <p:cNvSpPr/>
            <p:nvPr/>
          </p:nvSpPr>
          <p:spPr>
            <a:xfrm>
              <a:off x="359998" y="6098071"/>
              <a:ext cx="83803" cy="7594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54" name="rc306"/>
            <p:cNvSpPr/>
            <p:nvPr/>
          </p:nvSpPr>
          <p:spPr>
            <a:xfrm>
              <a:off x="4037965" y="6098071"/>
              <a:ext cx="98755" cy="759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55" name="tx307"/>
            <p:cNvSpPr/>
            <p:nvPr/>
          </p:nvSpPr>
          <p:spPr>
            <a:xfrm>
              <a:off x="567246" y="6058059"/>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56" name="tx308"/>
            <p:cNvSpPr/>
            <p:nvPr/>
          </p:nvSpPr>
          <p:spPr>
            <a:xfrm>
              <a:off x="4260164" y="6058059"/>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57" name="tx309"/>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58" name="tx310"/>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59" name="tx311"/>
            <p:cNvSpPr/>
            <p:nvPr/>
          </p:nvSpPr>
          <p:spPr>
            <a:xfrm rot="-5400000">
              <a:off x="-513789" y="4759608"/>
              <a:ext cx="1897112"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(lab + epi-linked + clinical)</a:t>
              </a:r>
            </a:p>
          </p:txBody>
        </p:sp>
        <p:sp>
          <p:nvSpPr>
            <p:cNvPr id="560" name="tx312"/>
            <p:cNvSpPr/>
            <p:nvPr/>
          </p:nvSpPr>
          <p:spPr>
            <a:xfrm>
              <a:off x="1072405" y="3914888"/>
              <a:ext cx="5138749"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SEAR, India Age distribution of Rubella cases by vaccine introduction status </a:t>
              </a:r>
            </a:p>
          </p:txBody>
        </p:sp>
        <p:sp>
          <p:nvSpPr>
            <p:cNvPr id="561" name="tx313"/>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62" name="Table 561"/>
          <p:cNvGraphicFramePr>
            <a:graphicFrameLocks noGrp="1"/>
          </p:cNvGraphicFramePr>
          <p:nvPr/>
        </p:nvGraphicFramePr>
        <p:xfrm>
          <a:off x="6400800" y="1828800"/>
          <a:ext cx="2560320" cy="7620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India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No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2910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bl>
          </a:graphicData>
        </a:graphic>
      </p:graphicFrame>
      <p:sp>
        <p:nvSpPr>
          <p:cNvPr id="563"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a:t>
            </a:r>
          </a:p>
        </p:txBody>
      </p:sp>
      <p:sp>
        <p:nvSpPr>
          <p:cNvPr id="564"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Rubella cases: WPR
</a:t>
            </a:r>
          </a:p>
        </p:txBody>
      </p:sp>
      <p:grpSp>
        <p:nvGrpSpPr>
          <p:cNvPr id="3" name="grp1"/>
          <p:cNvGrpSpPr/>
          <p:nvPr/>
        </p:nvGrpSpPr>
        <p:grpSpPr>
          <a:xfrm>
            <a:off x="359998" y="1096992"/>
            <a:ext cx="6014922" cy="2515367"/>
            <a:chOff x="359998" y="1096992"/>
            <a:chExt cx="6014922" cy="2515367"/>
          </a:xfrm>
        </p:grpSpPr>
        <p:sp>
          <p:nvSpPr>
            <p:cNvPr id="4" name="rc3"/>
            <p:cNvSpPr/>
            <p:nvPr/>
          </p:nvSpPr>
          <p:spPr>
            <a:xfrm>
              <a:off x="359998" y="1096992"/>
              <a:ext cx="6014922" cy="2515367"/>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28042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280427" y="2514744"/>
              <a:ext cx="152345" cy="33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280427" y="2496114"/>
              <a:ext cx="152345" cy="186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463241"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463241" y="2514519"/>
              <a:ext cx="152345" cy="5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463241" y="2503296"/>
              <a:ext cx="152345" cy="112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4605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46056" y="2514407"/>
              <a:ext cx="152345" cy="6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46056" y="2503745"/>
              <a:ext cx="152345" cy="106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82887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828870" y="2514968"/>
              <a:ext cx="152345" cy="1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828870" y="2483432"/>
              <a:ext cx="152345" cy="315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01168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011684" y="2513622"/>
              <a:ext cx="152345" cy="145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011684" y="2458629"/>
              <a:ext cx="152345" cy="5499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194499"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194499" y="2513622"/>
              <a:ext cx="152345" cy="145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194499" y="2429449"/>
              <a:ext cx="152345" cy="841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237731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2377313" y="2514407"/>
              <a:ext cx="152345" cy="6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2377313" y="2476361"/>
              <a:ext cx="152345" cy="380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256012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2560128" y="2514295"/>
              <a:ext cx="152345" cy="7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2560128" y="2485115"/>
              <a:ext cx="152345" cy="291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2742942"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2742942" y="2514407"/>
              <a:ext cx="152345" cy="6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2742942" y="2489941"/>
              <a:ext cx="152345" cy="244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292575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2925756" y="2514295"/>
              <a:ext cx="152345" cy="7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2925756" y="2482197"/>
              <a:ext cx="152345" cy="32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3108571"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3108571" y="2514070"/>
              <a:ext cx="152345" cy="101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3108571" y="2476473"/>
              <a:ext cx="152345" cy="375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3291385"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3291385" y="2514519"/>
              <a:ext cx="152345" cy="5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3291385" y="2468842"/>
              <a:ext cx="152345" cy="45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347420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3474200" y="2514744"/>
              <a:ext cx="152345" cy="33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3474200" y="2423388"/>
              <a:ext cx="152345" cy="913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365701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3657014" y="2514519"/>
              <a:ext cx="152345" cy="5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3657014" y="2385005"/>
              <a:ext cx="152345" cy="12951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383982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3839828" y="2514183"/>
              <a:ext cx="152345" cy="89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3839828" y="2368395"/>
              <a:ext cx="152345" cy="14578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402264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4022643" y="2514407"/>
              <a:ext cx="152345" cy="67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4022643" y="2042927"/>
              <a:ext cx="152345" cy="4714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420545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4205457" y="2514968"/>
              <a:ext cx="152345" cy="1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4205457" y="1651580"/>
              <a:ext cx="152345" cy="8633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4388272"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4388272" y="2514968"/>
              <a:ext cx="152345" cy="1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4388272" y="1485703"/>
              <a:ext cx="152345" cy="102926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4571086"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4571086" y="2514632"/>
              <a:ext cx="152345" cy="44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4571086" y="1868297"/>
              <a:ext cx="152345" cy="64633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4753900"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4753900" y="2514744"/>
              <a:ext cx="152345" cy="33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4753900" y="2307342"/>
              <a:ext cx="152345" cy="20740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4936715"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4936715" y="2514856"/>
              <a:ext cx="152345" cy="22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4936715" y="2438315"/>
              <a:ext cx="152345" cy="765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5119529"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5119529" y="2514968"/>
              <a:ext cx="152345" cy="1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5119529" y="2464016"/>
              <a:ext cx="152345" cy="509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5302344"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5302344" y="2514968"/>
              <a:ext cx="152345" cy="11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5302344" y="2452119"/>
              <a:ext cx="152345" cy="628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5485158"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5485158"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5485158" y="2421256"/>
              <a:ext cx="152345" cy="938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5667973"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5667973"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5667973" y="2513958"/>
              <a:ext cx="152345" cy="11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5850787" y="2515080"/>
              <a:ext cx="152345"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5850787" y="2515080"/>
              <a:ext cx="152345"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5850787" y="2515080"/>
              <a:ext cx="152345"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091519" y="1953928"/>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091519" y="1392776"/>
              <a:ext cx="5100521"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86" name="rc85"/>
            <p:cNvSpPr/>
            <p:nvPr/>
          </p:nvSpPr>
          <p:spPr>
            <a:xfrm>
              <a:off x="128042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1280427" y="2514744"/>
              <a:ext cx="152345" cy="3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1280427" y="2496114"/>
              <a:ext cx="152345" cy="186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463241"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463241" y="2514519"/>
              <a:ext cx="152345" cy="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463241" y="2503296"/>
              <a:ext cx="152345" cy="112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64605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646056" y="2514407"/>
              <a:ext cx="152345" cy="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1646056" y="2503745"/>
              <a:ext cx="152345" cy="106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182887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1828870" y="2514968"/>
              <a:ext cx="152345" cy="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1828870" y="2483432"/>
              <a:ext cx="152345" cy="3153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01168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011684" y="2513622"/>
              <a:ext cx="152345" cy="14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011684" y="2458629"/>
              <a:ext cx="152345" cy="5499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194499"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194499" y="2513622"/>
              <a:ext cx="152345" cy="145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194499" y="2429449"/>
              <a:ext cx="152345" cy="841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37731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377313" y="2514407"/>
              <a:ext cx="152345" cy="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2377313" y="2476361"/>
              <a:ext cx="152345" cy="3804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256012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2560128" y="2514295"/>
              <a:ext cx="152345" cy="7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2560128" y="2485115"/>
              <a:ext cx="152345" cy="291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2742942"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2742942" y="2514407"/>
              <a:ext cx="152345" cy="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2742942" y="2489941"/>
              <a:ext cx="152345" cy="24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292575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2925756" y="2514295"/>
              <a:ext cx="152345" cy="7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2925756" y="2482197"/>
              <a:ext cx="152345" cy="320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3108571"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3108571" y="2514070"/>
              <a:ext cx="152345" cy="101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3108571" y="2476473"/>
              <a:ext cx="152345" cy="375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291385"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291385" y="2514519"/>
              <a:ext cx="152345" cy="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291385" y="2468842"/>
              <a:ext cx="152345" cy="456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47420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474200" y="2514744"/>
              <a:ext cx="152345" cy="3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474200" y="2423388"/>
              <a:ext cx="152345" cy="9135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65701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657014" y="2514519"/>
              <a:ext cx="152345" cy="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657014" y="2385005"/>
              <a:ext cx="152345" cy="1295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83982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839828" y="2514183"/>
              <a:ext cx="152345" cy="89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839828" y="2368395"/>
              <a:ext cx="152345" cy="1457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402264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4022643" y="2514407"/>
              <a:ext cx="152345" cy="67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4022643" y="2042927"/>
              <a:ext cx="152345" cy="47147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420545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4205457" y="2514968"/>
              <a:ext cx="152345" cy="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4205457" y="1651580"/>
              <a:ext cx="152345" cy="86338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388272"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388272" y="2514968"/>
              <a:ext cx="152345" cy="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388272" y="1485703"/>
              <a:ext cx="152345" cy="102926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571086"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571086" y="2514632"/>
              <a:ext cx="152345" cy="4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571086" y="1868297"/>
              <a:ext cx="152345" cy="6463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753900"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753900" y="2514744"/>
              <a:ext cx="152345" cy="33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753900" y="2307342"/>
              <a:ext cx="152345" cy="20740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936715"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936715" y="2514856"/>
              <a:ext cx="152345" cy="22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936715" y="2438315"/>
              <a:ext cx="152345" cy="765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5119529"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5119529" y="2514968"/>
              <a:ext cx="152345" cy="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5119529" y="2464016"/>
              <a:ext cx="152345" cy="509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5302344"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5302344" y="2514968"/>
              <a:ext cx="152345" cy="11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5302344" y="2452119"/>
              <a:ext cx="152345" cy="628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5485158"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5485158"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5485158" y="2421256"/>
              <a:ext cx="152345" cy="938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5667973"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5667973"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5667973" y="2513958"/>
              <a:ext cx="152345" cy="11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5850787" y="2515080"/>
              <a:ext cx="152345"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5850787" y="2515080"/>
              <a:ext cx="152345"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5850787" y="2515080"/>
              <a:ext cx="152345"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pl163"/>
            <p:cNvSpPr/>
            <p:nvPr/>
          </p:nvSpPr>
          <p:spPr>
            <a:xfrm>
              <a:off x="1091518" y="1392776"/>
              <a:ext cx="0" cy="1122304"/>
            </a:xfrm>
            <a:custGeom>
              <a:avLst/>
              <a:gdLst/>
              <a:ahLst/>
              <a:cxnLst/>
              <a:rect l="0" t="0" r="0" b="0"/>
              <a:pathLst>
                <a:path h="1122304">
                  <a:moveTo>
                    <a:pt x="0" y="1122304"/>
                  </a:moveTo>
                  <a:lnTo>
                    <a:pt x="0" y="0"/>
                  </a:lnTo>
                </a:path>
              </a:pathLst>
            </a:custGeom>
            <a:ln w="9525" cap="rnd">
              <a:solidFill>
                <a:srgbClr val="000000">
                  <a:alpha val="100000"/>
                </a:srgbClr>
              </a:solidFill>
              <a:prstDash val="solid"/>
              <a:round/>
            </a:ln>
          </p:spPr>
          <p:txBody>
            <a:bodyPr/>
            <a:lstStyle/>
            <a:p>
              <a:endParaRPr/>
            </a:p>
          </p:txBody>
        </p:sp>
        <p:sp>
          <p:nvSpPr>
            <p:cNvPr id="165" name="pl164"/>
            <p:cNvSpPr/>
            <p:nvPr/>
          </p:nvSpPr>
          <p:spPr>
            <a:xfrm>
              <a:off x="1000078" y="251508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6" name="pl165"/>
            <p:cNvSpPr/>
            <p:nvPr/>
          </p:nvSpPr>
          <p:spPr>
            <a:xfrm>
              <a:off x="1000078" y="195392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000078" y="139277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tx167"/>
            <p:cNvSpPr/>
            <p:nvPr/>
          </p:nvSpPr>
          <p:spPr>
            <a:xfrm>
              <a:off x="823881" y="2458327"/>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69" name="tx168"/>
            <p:cNvSpPr/>
            <p:nvPr/>
          </p:nvSpPr>
          <p:spPr>
            <a:xfrm>
              <a:off x="569608" y="1897175"/>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170" name="tx169"/>
            <p:cNvSpPr/>
            <p:nvPr/>
          </p:nvSpPr>
          <p:spPr>
            <a:xfrm>
              <a:off x="484850" y="1336023"/>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71" name="pl170"/>
            <p:cNvSpPr/>
            <p:nvPr/>
          </p:nvSpPr>
          <p:spPr>
            <a:xfrm>
              <a:off x="1356599" y="2515080"/>
              <a:ext cx="4570360" cy="0"/>
            </a:xfrm>
            <a:custGeom>
              <a:avLst/>
              <a:gdLst/>
              <a:ahLst/>
              <a:cxnLst/>
              <a:rect l="0" t="0" r="0" b="0"/>
              <a:pathLst>
                <a:path w="4570360">
                  <a:moveTo>
                    <a:pt x="0" y="0"/>
                  </a:moveTo>
                  <a:lnTo>
                    <a:pt x="4570360"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35659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53941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4" name="pl173"/>
            <p:cNvSpPr/>
            <p:nvPr/>
          </p:nvSpPr>
          <p:spPr>
            <a:xfrm>
              <a:off x="172222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19050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208785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227067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245348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263630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281911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300192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318474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336755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355037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3733187"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391600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40988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428163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4464444"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4647259"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4830073"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5012888"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5195702"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5378516"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5561331"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5744145"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5926960" y="2515080"/>
              <a:ext cx="0" cy="91440"/>
            </a:xfrm>
            <a:custGeom>
              <a:avLst/>
              <a:gdLst/>
              <a:ahLst/>
              <a:cxnLst/>
              <a:rect l="0" t="0" r="0" b="0"/>
              <a:pathLst>
                <a:path h="91440">
                  <a:moveTo>
                    <a:pt x="0" y="0"/>
                  </a:moveTo>
                  <a:lnTo>
                    <a:pt x="0" y="91440"/>
                  </a:lnTo>
                </a:path>
              </a:pathLst>
            </a:custGeom>
            <a:ln w="9525" cap="rnd">
              <a:solidFill>
                <a:srgbClr val="000000">
                  <a:alpha val="100000"/>
                </a:srgbClr>
              </a:solidFill>
              <a:prstDash val="solid"/>
              <a:round/>
            </a:ln>
          </p:spPr>
          <p:txBody>
            <a:bodyPr/>
            <a:lstStyle/>
            <a:p>
              <a:endParaRPr/>
            </a:p>
          </p:txBody>
        </p:sp>
        <p:sp>
          <p:nvSpPr>
            <p:cNvPr id="198" name="tx197"/>
            <p:cNvSpPr/>
            <p:nvPr/>
          </p:nvSpPr>
          <p:spPr>
            <a:xfrm rot="-5400000">
              <a:off x="112256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99" name="tx198"/>
            <p:cNvSpPr/>
            <p:nvPr/>
          </p:nvSpPr>
          <p:spPr>
            <a:xfrm rot="-5400000">
              <a:off x="13053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0" name="tx199"/>
            <p:cNvSpPr/>
            <p:nvPr/>
          </p:nvSpPr>
          <p:spPr>
            <a:xfrm rot="-5400000">
              <a:off x="148819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1" name="tx200"/>
            <p:cNvSpPr/>
            <p:nvPr/>
          </p:nvSpPr>
          <p:spPr>
            <a:xfrm rot="-5400000">
              <a:off x="167101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2" name="tx201"/>
            <p:cNvSpPr/>
            <p:nvPr/>
          </p:nvSpPr>
          <p:spPr>
            <a:xfrm rot="-5400000">
              <a:off x="185382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3" name="tx202"/>
            <p:cNvSpPr/>
            <p:nvPr/>
          </p:nvSpPr>
          <p:spPr>
            <a:xfrm rot="-5400000">
              <a:off x="203663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04" name="tx203"/>
            <p:cNvSpPr/>
            <p:nvPr/>
          </p:nvSpPr>
          <p:spPr>
            <a:xfrm rot="-5400000">
              <a:off x="22194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05" name="tx204"/>
            <p:cNvSpPr/>
            <p:nvPr/>
          </p:nvSpPr>
          <p:spPr>
            <a:xfrm rot="-5400000">
              <a:off x="240226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06" name="tx205"/>
            <p:cNvSpPr/>
            <p:nvPr/>
          </p:nvSpPr>
          <p:spPr>
            <a:xfrm rot="-5400000">
              <a:off x="258508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07" name="tx206"/>
            <p:cNvSpPr/>
            <p:nvPr/>
          </p:nvSpPr>
          <p:spPr>
            <a:xfrm rot="-5400000">
              <a:off x="276789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08" name="tx207"/>
            <p:cNvSpPr/>
            <p:nvPr/>
          </p:nvSpPr>
          <p:spPr>
            <a:xfrm rot="-5400000">
              <a:off x="295071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09" name="tx208"/>
            <p:cNvSpPr/>
            <p:nvPr/>
          </p:nvSpPr>
          <p:spPr>
            <a:xfrm rot="-5400000">
              <a:off x="3133526"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0" name="tx209"/>
            <p:cNvSpPr/>
            <p:nvPr/>
          </p:nvSpPr>
          <p:spPr>
            <a:xfrm rot="-5400000">
              <a:off x="331634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1" name="tx210"/>
            <p:cNvSpPr/>
            <p:nvPr/>
          </p:nvSpPr>
          <p:spPr>
            <a:xfrm rot="-5400000">
              <a:off x="349915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2" name="tx211"/>
            <p:cNvSpPr/>
            <p:nvPr/>
          </p:nvSpPr>
          <p:spPr>
            <a:xfrm rot="-5400000">
              <a:off x="368196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3" name="tx212"/>
            <p:cNvSpPr/>
            <p:nvPr/>
          </p:nvSpPr>
          <p:spPr>
            <a:xfrm rot="-5400000">
              <a:off x="386478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14" name="tx213"/>
            <p:cNvSpPr/>
            <p:nvPr/>
          </p:nvSpPr>
          <p:spPr>
            <a:xfrm rot="-5400000">
              <a:off x="4047598"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15" name="tx214"/>
            <p:cNvSpPr/>
            <p:nvPr/>
          </p:nvSpPr>
          <p:spPr>
            <a:xfrm rot="-5400000">
              <a:off x="4230412"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16" name="tx215"/>
            <p:cNvSpPr/>
            <p:nvPr/>
          </p:nvSpPr>
          <p:spPr>
            <a:xfrm rot="-5400000">
              <a:off x="44132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17" name="tx216"/>
            <p:cNvSpPr/>
            <p:nvPr/>
          </p:nvSpPr>
          <p:spPr>
            <a:xfrm rot="-5400000">
              <a:off x="4596041"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18" name="tx217"/>
            <p:cNvSpPr/>
            <p:nvPr/>
          </p:nvSpPr>
          <p:spPr>
            <a:xfrm rot="-5400000">
              <a:off x="4778855"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19" name="tx218"/>
            <p:cNvSpPr/>
            <p:nvPr/>
          </p:nvSpPr>
          <p:spPr>
            <a:xfrm rot="-5400000">
              <a:off x="4961670"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0" name="tx219"/>
            <p:cNvSpPr/>
            <p:nvPr/>
          </p:nvSpPr>
          <p:spPr>
            <a:xfrm rot="-5400000">
              <a:off x="5144484"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1" name="tx220"/>
            <p:cNvSpPr/>
            <p:nvPr/>
          </p:nvSpPr>
          <p:spPr>
            <a:xfrm rot="-5400000">
              <a:off x="5327299"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2" name="tx221"/>
            <p:cNvSpPr/>
            <p:nvPr/>
          </p:nvSpPr>
          <p:spPr>
            <a:xfrm rot="-5400000">
              <a:off x="5510113"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3" name="tx222"/>
            <p:cNvSpPr/>
            <p:nvPr/>
          </p:nvSpPr>
          <p:spPr>
            <a:xfrm rot="-5400000">
              <a:off x="5692927" y="2884566"/>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24" name="pl223"/>
            <p:cNvSpPr/>
            <p:nvPr/>
          </p:nvSpPr>
          <p:spPr>
            <a:xfrm>
              <a:off x="1091519" y="2515080"/>
              <a:ext cx="5100521"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225" name="rc224"/>
            <p:cNvSpPr/>
            <p:nvPr/>
          </p:nvSpPr>
          <p:spPr>
            <a:xfrm>
              <a:off x="822798" y="3287114"/>
              <a:ext cx="5424679" cy="325246"/>
            </a:xfrm>
            <a:prstGeom prst="rect">
              <a:avLst/>
            </a:prstGeom>
            <a:solidFill>
              <a:srgbClr val="FFFFFF">
                <a:alpha val="100000"/>
              </a:srgbClr>
            </a:solidFill>
          </p:spPr>
          <p:txBody>
            <a:bodyPr/>
            <a:lstStyle/>
            <a:p>
              <a:endParaRPr/>
            </a:p>
          </p:txBody>
        </p:sp>
        <p:sp>
          <p:nvSpPr>
            <p:cNvPr id="226" name="rc225"/>
            <p:cNvSpPr/>
            <p:nvPr/>
          </p:nvSpPr>
          <p:spPr>
            <a:xfrm>
              <a:off x="932526" y="3487726"/>
              <a:ext cx="87782" cy="731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2722464" y="3487726"/>
              <a:ext cx="87782" cy="731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4512403" y="3487726"/>
              <a:ext cx="87782" cy="731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29" name="tx228"/>
            <p:cNvSpPr/>
            <p:nvPr/>
          </p:nvSpPr>
          <p:spPr>
            <a:xfrm>
              <a:off x="1130036" y="3477272"/>
              <a:ext cx="1200112" cy="92471"/>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Not introduced in EPI</a:t>
              </a:r>
            </a:p>
          </p:txBody>
        </p:sp>
        <p:sp>
          <p:nvSpPr>
            <p:cNvPr id="230" name="tx229"/>
            <p:cNvSpPr/>
            <p:nvPr/>
          </p:nvSpPr>
          <p:spPr>
            <a:xfrm>
              <a:off x="2919975" y="3378919"/>
              <a:ext cx="1408534"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&lt;5 years ago </a:t>
              </a:r>
            </a:p>
          </p:txBody>
        </p:sp>
        <p:sp>
          <p:nvSpPr>
            <p:cNvPr id="231" name="tx230"/>
            <p:cNvSpPr/>
            <p:nvPr/>
          </p:nvSpPr>
          <p:spPr>
            <a:xfrm>
              <a:off x="2919975" y="3523635"/>
              <a:ext cx="656518"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(after 2014)</a:t>
              </a:r>
            </a:p>
          </p:txBody>
        </p:sp>
        <p:sp>
          <p:nvSpPr>
            <p:cNvPr id="232" name="tx231"/>
            <p:cNvSpPr/>
            <p:nvPr/>
          </p:nvSpPr>
          <p:spPr>
            <a:xfrm>
              <a:off x="4709913" y="3378919"/>
              <a:ext cx="1482700" cy="117673"/>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Introduced &gt;=5 years ago </a:t>
              </a:r>
            </a:p>
          </p:txBody>
        </p:sp>
        <p:sp>
          <p:nvSpPr>
            <p:cNvPr id="233" name="tx232"/>
            <p:cNvSpPr/>
            <p:nvPr/>
          </p:nvSpPr>
          <p:spPr>
            <a:xfrm>
              <a:off x="4709913" y="3523635"/>
              <a:ext cx="1009674" cy="11926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(2014 and before)</a:t>
              </a:r>
            </a:p>
          </p:txBody>
        </p:sp>
        <p:sp>
          <p:nvSpPr>
            <p:cNvPr id="234" name="tx233"/>
            <p:cNvSpPr/>
            <p:nvPr/>
          </p:nvSpPr>
          <p:spPr>
            <a:xfrm>
              <a:off x="3141302" y="3198079"/>
              <a:ext cx="100095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Month of onset</a:t>
              </a:r>
            </a:p>
          </p:txBody>
        </p:sp>
        <p:sp>
          <p:nvSpPr>
            <p:cNvPr id="235" name="tx234"/>
            <p:cNvSpPr/>
            <p:nvPr/>
          </p:nvSpPr>
          <p:spPr>
            <a:xfrm rot="-5400000">
              <a:off x="-272874" y="1845784"/>
              <a:ext cx="1125785" cy="10338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Number of cases</a:t>
              </a:r>
            </a:p>
          </p:txBody>
        </p:sp>
        <p:sp>
          <p:nvSpPr>
            <p:cNvPr id="236" name="tx235"/>
            <p:cNvSpPr/>
            <p:nvPr/>
          </p:nvSpPr>
          <p:spPr>
            <a:xfrm rot="-5400000">
              <a:off x="-428790" y="1831893"/>
              <a:ext cx="173901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(lab + epi-linked + clinical)</a:t>
              </a:r>
            </a:p>
          </p:txBody>
        </p:sp>
        <p:sp>
          <p:nvSpPr>
            <p:cNvPr id="237" name="tx236"/>
            <p:cNvSpPr/>
            <p:nvPr/>
          </p:nvSpPr>
          <p:spPr>
            <a:xfrm>
              <a:off x="1564970" y="1107272"/>
              <a:ext cx="4153619"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WPR Rubella Case Distribution (January 2018-December 2019)</a:t>
              </a:r>
            </a:p>
          </p:txBody>
        </p:sp>
      </p:grpSp>
      <p:grpSp>
        <p:nvGrpSpPr>
          <p:cNvPr id="238" name="grp1"/>
          <p:cNvGrpSpPr/>
          <p:nvPr/>
        </p:nvGrpSpPr>
        <p:grpSpPr>
          <a:xfrm>
            <a:off x="359998" y="3854032"/>
            <a:ext cx="6014922" cy="2319986"/>
            <a:chOff x="359998" y="3854032"/>
            <a:chExt cx="6014922" cy="2319986"/>
          </a:xfrm>
        </p:grpSpPr>
        <p:sp>
          <p:nvSpPr>
            <p:cNvPr id="239" name="rc3"/>
            <p:cNvSpPr/>
            <p:nvPr/>
          </p:nvSpPr>
          <p:spPr>
            <a:xfrm>
              <a:off x="359998" y="3854032"/>
              <a:ext cx="6014922" cy="2319986"/>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40" name="rc4"/>
            <p:cNvSpPr/>
            <p:nvPr/>
          </p:nvSpPr>
          <p:spPr>
            <a:xfrm>
              <a:off x="128042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1" name="rc5"/>
            <p:cNvSpPr/>
            <p:nvPr/>
          </p:nvSpPr>
          <p:spPr>
            <a:xfrm>
              <a:off x="1314160" y="5222959"/>
              <a:ext cx="33733" cy="2195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2" name="rc6"/>
            <p:cNvSpPr/>
            <p:nvPr/>
          </p:nvSpPr>
          <p:spPr>
            <a:xfrm>
              <a:off x="138162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3" name="rc7"/>
            <p:cNvSpPr/>
            <p:nvPr/>
          </p:nvSpPr>
          <p:spPr>
            <a:xfrm>
              <a:off x="1415361" y="5306811"/>
              <a:ext cx="33733" cy="1356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4" name="rc8"/>
            <p:cNvSpPr/>
            <p:nvPr/>
          </p:nvSpPr>
          <p:spPr>
            <a:xfrm>
              <a:off x="148282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5" name="rc9"/>
            <p:cNvSpPr/>
            <p:nvPr/>
          </p:nvSpPr>
          <p:spPr>
            <a:xfrm>
              <a:off x="1516562" y="5415055"/>
              <a:ext cx="33733" cy="274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6" name="rc10"/>
            <p:cNvSpPr/>
            <p:nvPr/>
          </p:nvSpPr>
          <p:spPr>
            <a:xfrm>
              <a:off x="158402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7" name="rc11"/>
            <p:cNvSpPr/>
            <p:nvPr/>
          </p:nvSpPr>
          <p:spPr>
            <a:xfrm>
              <a:off x="1617763" y="5421154"/>
              <a:ext cx="33733" cy="2134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8" name="rc12"/>
            <p:cNvSpPr/>
            <p:nvPr/>
          </p:nvSpPr>
          <p:spPr>
            <a:xfrm>
              <a:off x="168523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9" name="rc13"/>
            <p:cNvSpPr/>
            <p:nvPr/>
          </p:nvSpPr>
          <p:spPr>
            <a:xfrm>
              <a:off x="1718964" y="5428776"/>
              <a:ext cx="33733" cy="137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0" name="rc14"/>
            <p:cNvSpPr/>
            <p:nvPr/>
          </p:nvSpPr>
          <p:spPr>
            <a:xfrm>
              <a:off x="178643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1" name="rc15"/>
            <p:cNvSpPr/>
            <p:nvPr/>
          </p:nvSpPr>
          <p:spPr>
            <a:xfrm>
              <a:off x="1820164" y="5430301"/>
              <a:ext cx="33733" cy="121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2" name="rc16"/>
            <p:cNvSpPr/>
            <p:nvPr/>
          </p:nvSpPr>
          <p:spPr>
            <a:xfrm>
              <a:off x="188763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3" name="rc17"/>
            <p:cNvSpPr/>
            <p:nvPr/>
          </p:nvSpPr>
          <p:spPr>
            <a:xfrm>
              <a:off x="1921365" y="5427252"/>
              <a:ext cx="33733" cy="15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4" name="rc18"/>
            <p:cNvSpPr/>
            <p:nvPr/>
          </p:nvSpPr>
          <p:spPr>
            <a:xfrm>
              <a:off x="198883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5" name="rc19"/>
            <p:cNvSpPr/>
            <p:nvPr/>
          </p:nvSpPr>
          <p:spPr>
            <a:xfrm>
              <a:off x="2022566" y="5433350"/>
              <a:ext cx="33733" cy="91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6" name="rc20"/>
            <p:cNvSpPr/>
            <p:nvPr/>
          </p:nvSpPr>
          <p:spPr>
            <a:xfrm>
              <a:off x="209003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7" name="rc21"/>
            <p:cNvSpPr/>
            <p:nvPr/>
          </p:nvSpPr>
          <p:spPr>
            <a:xfrm>
              <a:off x="2123767" y="5427252"/>
              <a:ext cx="33733" cy="15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8" name="rc22"/>
            <p:cNvSpPr/>
            <p:nvPr/>
          </p:nvSpPr>
          <p:spPr>
            <a:xfrm>
              <a:off x="219123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9" name="rc23"/>
            <p:cNvSpPr/>
            <p:nvPr/>
          </p:nvSpPr>
          <p:spPr>
            <a:xfrm>
              <a:off x="2224968" y="5437924"/>
              <a:ext cx="33733" cy="45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0" name="rc24"/>
            <p:cNvSpPr/>
            <p:nvPr/>
          </p:nvSpPr>
          <p:spPr>
            <a:xfrm>
              <a:off x="229243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1" name="rc25"/>
            <p:cNvSpPr/>
            <p:nvPr/>
          </p:nvSpPr>
          <p:spPr>
            <a:xfrm>
              <a:off x="2326169" y="5434875"/>
              <a:ext cx="33733" cy="7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2" name="rc26"/>
            <p:cNvSpPr/>
            <p:nvPr/>
          </p:nvSpPr>
          <p:spPr>
            <a:xfrm>
              <a:off x="239363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3" name="rc27"/>
            <p:cNvSpPr/>
            <p:nvPr/>
          </p:nvSpPr>
          <p:spPr>
            <a:xfrm>
              <a:off x="2427370" y="5434875"/>
              <a:ext cx="33733" cy="76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4" name="rc28"/>
            <p:cNvSpPr/>
            <p:nvPr/>
          </p:nvSpPr>
          <p:spPr>
            <a:xfrm>
              <a:off x="249483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5" name="rc29"/>
            <p:cNvSpPr/>
            <p:nvPr/>
          </p:nvSpPr>
          <p:spPr>
            <a:xfrm>
              <a:off x="2528570" y="5436399"/>
              <a:ext cx="33733" cy="60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6" name="rc30"/>
            <p:cNvSpPr/>
            <p:nvPr/>
          </p:nvSpPr>
          <p:spPr>
            <a:xfrm>
              <a:off x="259603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7" name="rc31"/>
            <p:cNvSpPr/>
            <p:nvPr/>
          </p:nvSpPr>
          <p:spPr>
            <a:xfrm>
              <a:off x="2629771" y="5428776"/>
              <a:ext cx="33733" cy="137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8" name="rc32"/>
            <p:cNvSpPr/>
            <p:nvPr/>
          </p:nvSpPr>
          <p:spPr>
            <a:xfrm>
              <a:off x="269723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9" name="rc33"/>
            <p:cNvSpPr/>
            <p:nvPr/>
          </p:nvSpPr>
          <p:spPr>
            <a:xfrm>
              <a:off x="2730972" y="5437924"/>
              <a:ext cx="33733" cy="457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0" name="rc34"/>
            <p:cNvSpPr/>
            <p:nvPr/>
          </p:nvSpPr>
          <p:spPr>
            <a:xfrm>
              <a:off x="279843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1" name="rc35"/>
            <p:cNvSpPr/>
            <p:nvPr/>
          </p:nvSpPr>
          <p:spPr>
            <a:xfrm>
              <a:off x="2832173" y="5433350"/>
              <a:ext cx="33733" cy="91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2" name="rc36"/>
            <p:cNvSpPr/>
            <p:nvPr/>
          </p:nvSpPr>
          <p:spPr>
            <a:xfrm>
              <a:off x="289964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3" name="rc37"/>
            <p:cNvSpPr/>
            <p:nvPr/>
          </p:nvSpPr>
          <p:spPr>
            <a:xfrm>
              <a:off x="2933374" y="5427252"/>
              <a:ext cx="33733" cy="15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4" name="rc38"/>
            <p:cNvSpPr/>
            <p:nvPr/>
          </p:nvSpPr>
          <p:spPr>
            <a:xfrm>
              <a:off x="300084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5" name="rc39"/>
            <p:cNvSpPr/>
            <p:nvPr/>
          </p:nvSpPr>
          <p:spPr>
            <a:xfrm>
              <a:off x="3034575" y="5410482"/>
              <a:ext cx="33733" cy="320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6" name="rc40"/>
            <p:cNvSpPr/>
            <p:nvPr/>
          </p:nvSpPr>
          <p:spPr>
            <a:xfrm>
              <a:off x="310204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7" name="rc41"/>
            <p:cNvSpPr/>
            <p:nvPr/>
          </p:nvSpPr>
          <p:spPr>
            <a:xfrm>
              <a:off x="3135775" y="5398285"/>
              <a:ext cx="33733" cy="4421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8" name="rc42"/>
            <p:cNvSpPr/>
            <p:nvPr/>
          </p:nvSpPr>
          <p:spPr>
            <a:xfrm>
              <a:off x="320324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9" name="rc43"/>
            <p:cNvSpPr/>
            <p:nvPr/>
          </p:nvSpPr>
          <p:spPr>
            <a:xfrm>
              <a:off x="3236976" y="5390662"/>
              <a:ext cx="33733" cy="518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0" name="rc44"/>
            <p:cNvSpPr/>
            <p:nvPr/>
          </p:nvSpPr>
          <p:spPr>
            <a:xfrm>
              <a:off x="330444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1" name="rc45"/>
            <p:cNvSpPr/>
            <p:nvPr/>
          </p:nvSpPr>
          <p:spPr>
            <a:xfrm>
              <a:off x="3338177" y="5386088"/>
              <a:ext cx="33733" cy="5640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2" name="rc46"/>
            <p:cNvSpPr/>
            <p:nvPr/>
          </p:nvSpPr>
          <p:spPr>
            <a:xfrm>
              <a:off x="340564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3" name="rc47"/>
            <p:cNvSpPr/>
            <p:nvPr/>
          </p:nvSpPr>
          <p:spPr>
            <a:xfrm>
              <a:off x="3439378" y="5373892"/>
              <a:ext cx="33733" cy="686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4" name="rc48"/>
            <p:cNvSpPr/>
            <p:nvPr/>
          </p:nvSpPr>
          <p:spPr>
            <a:xfrm>
              <a:off x="350684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5" name="rc49"/>
            <p:cNvSpPr/>
            <p:nvPr/>
          </p:nvSpPr>
          <p:spPr>
            <a:xfrm>
              <a:off x="3540579" y="5343400"/>
              <a:ext cx="33733" cy="9909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6" name="rc50"/>
            <p:cNvSpPr/>
            <p:nvPr/>
          </p:nvSpPr>
          <p:spPr>
            <a:xfrm>
              <a:off x="360804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7" name="rc51"/>
            <p:cNvSpPr/>
            <p:nvPr/>
          </p:nvSpPr>
          <p:spPr>
            <a:xfrm>
              <a:off x="3641780" y="5340351"/>
              <a:ext cx="33733" cy="102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8" name="rc52"/>
            <p:cNvSpPr/>
            <p:nvPr/>
          </p:nvSpPr>
          <p:spPr>
            <a:xfrm>
              <a:off x="370924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9" name="rc53"/>
            <p:cNvSpPr/>
            <p:nvPr/>
          </p:nvSpPr>
          <p:spPr>
            <a:xfrm>
              <a:off x="3742980" y="5334253"/>
              <a:ext cx="33733" cy="108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0" name="rc54"/>
            <p:cNvSpPr/>
            <p:nvPr/>
          </p:nvSpPr>
          <p:spPr>
            <a:xfrm>
              <a:off x="381044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1" name="rc55"/>
            <p:cNvSpPr/>
            <p:nvPr/>
          </p:nvSpPr>
          <p:spPr>
            <a:xfrm>
              <a:off x="3844181" y="5331204"/>
              <a:ext cx="33733" cy="111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2" name="rc56"/>
            <p:cNvSpPr/>
            <p:nvPr/>
          </p:nvSpPr>
          <p:spPr>
            <a:xfrm>
              <a:off x="391164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3" name="rc57"/>
            <p:cNvSpPr/>
            <p:nvPr/>
          </p:nvSpPr>
          <p:spPr>
            <a:xfrm>
              <a:off x="3945382" y="5341876"/>
              <a:ext cx="33733" cy="10062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4" name="rc58"/>
            <p:cNvSpPr/>
            <p:nvPr/>
          </p:nvSpPr>
          <p:spPr>
            <a:xfrm>
              <a:off x="401284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5" name="rc59"/>
            <p:cNvSpPr/>
            <p:nvPr/>
          </p:nvSpPr>
          <p:spPr>
            <a:xfrm>
              <a:off x="4046583" y="5323581"/>
              <a:ext cx="33733" cy="118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6" name="rc60"/>
            <p:cNvSpPr/>
            <p:nvPr/>
          </p:nvSpPr>
          <p:spPr>
            <a:xfrm>
              <a:off x="411405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7" name="rc61"/>
            <p:cNvSpPr/>
            <p:nvPr/>
          </p:nvSpPr>
          <p:spPr>
            <a:xfrm>
              <a:off x="4147784" y="5347974"/>
              <a:ext cx="33733" cy="94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8" name="rc62"/>
            <p:cNvSpPr/>
            <p:nvPr/>
          </p:nvSpPr>
          <p:spPr>
            <a:xfrm>
              <a:off x="421525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9" name="rc63"/>
            <p:cNvSpPr/>
            <p:nvPr/>
          </p:nvSpPr>
          <p:spPr>
            <a:xfrm>
              <a:off x="4248985" y="5293090"/>
              <a:ext cx="33733" cy="1494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0" name="rc64"/>
            <p:cNvSpPr/>
            <p:nvPr/>
          </p:nvSpPr>
          <p:spPr>
            <a:xfrm>
              <a:off x="431645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1" name="rc65"/>
            <p:cNvSpPr/>
            <p:nvPr/>
          </p:nvSpPr>
          <p:spPr>
            <a:xfrm>
              <a:off x="4350185" y="5332728"/>
              <a:ext cx="33733" cy="109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2" name="rc66"/>
            <p:cNvSpPr/>
            <p:nvPr/>
          </p:nvSpPr>
          <p:spPr>
            <a:xfrm>
              <a:off x="44176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3" name="rc67"/>
            <p:cNvSpPr/>
            <p:nvPr/>
          </p:nvSpPr>
          <p:spPr>
            <a:xfrm>
              <a:off x="4451386" y="5349499"/>
              <a:ext cx="33733" cy="929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4" name="rc68"/>
            <p:cNvSpPr/>
            <p:nvPr/>
          </p:nvSpPr>
          <p:spPr>
            <a:xfrm>
              <a:off x="451885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5" name="rc69"/>
            <p:cNvSpPr/>
            <p:nvPr/>
          </p:nvSpPr>
          <p:spPr>
            <a:xfrm>
              <a:off x="4552587" y="5328155"/>
              <a:ext cx="33733" cy="11434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6" name="rc70"/>
            <p:cNvSpPr/>
            <p:nvPr/>
          </p:nvSpPr>
          <p:spPr>
            <a:xfrm>
              <a:off x="462005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7" name="rc71"/>
            <p:cNvSpPr/>
            <p:nvPr/>
          </p:nvSpPr>
          <p:spPr>
            <a:xfrm>
              <a:off x="4653788" y="5344925"/>
              <a:ext cx="33733" cy="975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8" name="rc72"/>
            <p:cNvSpPr/>
            <p:nvPr/>
          </p:nvSpPr>
          <p:spPr>
            <a:xfrm>
              <a:off x="472125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9" name="rc73"/>
            <p:cNvSpPr/>
            <p:nvPr/>
          </p:nvSpPr>
          <p:spPr>
            <a:xfrm>
              <a:off x="4754989" y="5317483"/>
              <a:ext cx="33733" cy="1250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0" name="rc74"/>
            <p:cNvSpPr/>
            <p:nvPr/>
          </p:nvSpPr>
          <p:spPr>
            <a:xfrm>
              <a:off x="4822456"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1" name="rc75"/>
            <p:cNvSpPr/>
            <p:nvPr/>
          </p:nvSpPr>
          <p:spPr>
            <a:xfrm>
              <a:off x="4856190" y="5340351"/>
              <a:ext cx="33733" cy="1021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2" name="rc76"/>
            <p:cNvSpPr/>
            <p:nvPr/>
          </p:nvSpPr>
          <p:spPr>
            <a:xfrm>
              <a:off x="4923657"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3" name="rc77"/>
            <p:cNvSpPr/>
            <p:nvPr/>
          </p:nvSpPr>
          <p:spPr>
            <a:xfrm>
              <a:off x="4957390" y="5352548"/>
              <a:ext cx="33733" cy="8994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4" name="rc78"/>
            <p:cNvSpPr/>
            <p:nvPr/>
          </p:nvSpPr>
          <p:spPr>
            <a:xfrm>
              <a:off x="50248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5" name="rc79"/>
            <p:cNvSpPr/>
            <p:nvPr/>
          </p:nvSpPr>
          <p:spPr>
            <a:xfrm>
              <a:off x="5058591" y="5347974"/>
              <a:ext cx="33733" cy="945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6" name="rc80"/>
            <p:cNvSpPr/>
            <p:nvPr/>
          </p:nvSpPr>
          <p:spPr>
            <a:xfrm>
              <a:off x="5126058"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7" name="rc81"/>
            <p:cNvSpPr/>
            <p:nvPr/>
          </p:nvSpPr>
          <p:spPr>
            <a:xfrm>
              <a:off x="5159792" y="5346450"/>
              <a:ext cx="33733" cy="960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8" name="rc82"/>
            <p:cNvSpPr/>
            <p:nvPr/>
          </p:nvSpPr>
          <p:spPr>
            <a:xfrm>
              <a:off x="5227259"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9" name="rc83"/>
            <p:cNvSpPr/>
            <p:nvPr/>
          </p:nvSpPr>
          <p:spPr>
            <a:xfrm>
              <a:off x="5260993" y="5323581"/>
              <a:ext cx="33733" cy="11891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0" name="rc84"/>
            <p:cNvSpPr/>
            <p:nvPr/>
          </p:nvSpPr>
          <p:spPr>
            <a:xfrm>
              <a:off x="5328460"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1" name="rc85"/>
            <p:cNvSpPr/>
            <p:nvPr/>
          </p:nvSpPr>
          <p:spPr>
            <a:xfrm>
              <a:off x="5362194" y="5315958"/>
              <a:ext cx="33733" cy="1265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2" name="rc86"/>
            <p:cNvSpPr/>
            <p:nvPr/>
          </p:nvSpPr>
          <p:spPr>
            <a:xfrm>
              <a:off x="5429661"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3" name="rc87"/>
            <p:cNvSpPr/>
            <p:nvPr/>
          </p:nvSpPr>
          <p:spPr>
            <a:xfrm>
              <a:off x="5463395" y="5314434"/>
              <a:ext cx="33733" cy="1280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4" name="rc88"/>
            <p:cNvSpPr/>
            <p:nvPr/>
          </p:nvSpPr>
          <p:spPr>
            <a:xfrm>
              <a:off x="5530862"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5" name="rc89"/>
            <p:cNvSpPr/>
            <p:nvPr/>
          </p:nvSpPr>
          <p:spPr>
            <a:xfrm>
              <a:off x="5564595" y="5331204"/>
              <a:ext cx="33733" cy="11129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6" name="rc90"/>
            <p:cNvSpPr/>
            <p:nvPr/>
          </p:nvSpPr>
          <p:spPr>
            <a:xfrm>
              <a:off x="56320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7" name="rc91"/>
            <p:cNvSpPr/>
            <p:nvPr/>
          </p:nvSpPr>
          <p:spPr>
            <a:xfrm>
              <a:off x="5665796" y="5334253"/>
              <a:ext cx="33733" cy="10824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8" name="rc92"/>
            <p:cNvSpPr/>
            <p:nvPr/>
          </p:nvSpPr>
          <p:spPr>
            <a:xfrm>
              <a:off x="5733263"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9" name="rc93"/>
            <p:cNvSpPr/>
            <p:nvPr/>
          </p:nvSpPr>
          <p:spPr>
            <a:xfrm>
              <a:off x="5766997" y="5315958"/>
              <a:ext cx="33733" cy="1265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0" name="rc94"/>
            <p:cNvSpPr/>
            <p:nvPr/>
          </p:nvSpPr>
          <p:spPr>
            <a:xfrm>
              <a:off x="5834464"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1" name="rc95"/>
            <p:cNvSpPr/>
            <p:nvPr/>
          </p:nvSpPr>
          <p:spPr>
            <a:xfrm>
              <a:off x="5868198" y="5332728"/>
              <a:ext cx="33733" cy="1097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2" name="rc96"/>
            <p:cNvSpPr/>
            <p:nvPr/>
          </p:nvSpPr>
          <p:spPr>
            <a:xfrm>
              <a:off x="5935665" y="5442498"/>
              <a:ext cx="3373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3" name="rc97"/>
            <p:cNvSpPr/>
            <p:nvPr/>
          </p:nvSpPr>
          <p:spPr>
            <a:xfrm>
              <a:off x="5969399" y="4422559"/>
              <a:ext cx="33733" cy="10199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4" name="pl98"/>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5" name="pl99"/>
            <p:cNvSpPr/>
            <p:nvPr/>
          </p:nvSpPr>
          <p:spPr>
            <a:xfrm>
              <a:off x="1091518" y="5137583"/>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6" name="pl100"/>
            <p:cNvSpPr/>
            <p:nvPr/>
          </p:nvSpPr>
          <p:spPr>
            <a:xfrm>
              <a:off x="1091518" y="4832669"/>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7" name="pl101"/>
            <p:cNvSpPr/>
            <p:nvPr/>
          </p:nvSpPr>
          <p:spPr>
            <a:xfrm>
              <a:off x="1091518" y="4527755"/>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8" name="pl102"/>
            <p:cNvSpPr/>
            <p:nvPr/>
          </p:nvSpPr>
          <p:spPr>
            <a:xfrm>
              <a:off x="1091518" y="4222841"/>
              <a:ext cx="5100522" cy="0"/>
            </a:xfrm>
            <a:custGeom>
              <a:avLst/>
              <a:gdLst/>
              <a:ahLst/>
              <a:cxnLst/>
              <a:rect l="0" t="0" r="0" b="0"/>
              <a:pathLst>
                <a:path w="5100521">
                  <a:moveTo>
                    <a:pt x="0" y="0"/>
                  </a:moveTo>
                  <a:lnTo>
                    <a:pt x="5100521" y="0"/>
                  </a:lnTo>
                </a:path>
              </a:pathLst>
            </a:custGeom>
            <a:ln w="9525" cap="rnd">
              <a:solidFill>
                <a:srgbClr val="D3D3D3">
                  <a:alpha val="100000"/>
                </a:srgbClr>
              </a:solidFill>
              <a:prstDash val="solid"/>
              <a:round/>
            </a:ln>
          </p:spPr>
          <p:txBody>
            <a:bodyPr/>
            <a:lstStyle/>
            <a:p>
              <a:endParaRPr/>
            </a:p>
          </p:txBody>
        </p:sp>
        <p:sp>
          <p:nvSpPr>
            <p:cNvPr id="339" name="rc103"/>
            <p:cNvSpPr/>
            <p:nvPr/>
          </p:nvSpPr>
          <p:spPr>
            <a:xfrm>
              <a:off x="128042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0" name="rc104"/>
            <p:cNvSpPr/>
            <p:nvPr/>
          </p:nvSpPr>
          <p:spPr>
            <a:xfrm>
              <a:off x="1314160" y="5222959"/>
              <a:ext cx="33733" cy="21953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1" name="rc105"/>
            <p:cNvSpPr/>
            <p:nvPr/>
          </p:nvSpPr>
          <p:spPr>
            <a:xfrm>
              <a:off x="138162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2" name="rc106"/>
            <p:cNvSpPr/>
            <p:nvPr/>
          </p:nvSpPr>
          <p:spPr>
            <a:xfrm>
              <a:off x="1415361" y="5306811"/>
              <a:ext cx="33733" cy="13568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3" name="rc107"/>
            <p:cNvSpPr/>
            <p:nvPr/>
          </p:nvSpPr>
          <p:spPr>
            <a:xfrm>
              <a:off x="148282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4" name="rc108"/>
            <p:cNvSpPr/>
            <p:nvPr/>
          </p:nvSpPr>
          <p:spPr>
            <a:xfrm>
              <a:off x="1516562" y="5415055"/>
              <a:ext cx="33733" cy="2744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5" name="rc109"/>
            <p:cNvSpPr/>
            <p:nvPr/>
          </p:nvSpPr>
          <p:spPr>
            <a:xfrm>
              <a:off x="158402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6" name="rc110"/>
            <p:cNvSpPr/>
            <p:nvPr/>
          </p:nvSpPr>
          <p:spPr>
            <a:xfrm>
              <a:off x="1617763" y="5421154"/>
              <a:ext cx="33733" cy="2134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7" name="rc111"/>
            <p:cNvSpPr/>
            <p:nvPr/>
          </p:nvSpPr>
          <p:spPr>
            <a:xfrm>
              <a:off x="168523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48" name="rc112"/>
            <p:cNvSpPr/>
            <p:nvPr/>
          </p:nvSpPr>
          <p:spPr>
            <a:xfrm>
              <a:off x="1718964" y="5428776"/>
              <a:ext cx="33733" cy="1372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49" name="rc113"/>
            <p:cNvSpPr/>
            <p:nvPr/>
          </p:nvSpPr>
          <p:spPr>
            <a:xfrm>
              <a:off x="178643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0" name="rc114"/>
            <p:cNvSpPr/>
            <p:nvPr/>
          </p:nvSpPr>
          <p:spPr>
            <a:xfrm>
              <a:off x="1820164" y="5430301"/>
              <a:ext cx="33733" cy="1219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1" name="rc115"/>
            <p:cNvSpPr/>
            <p:nvPr/>
          </p:nvSpPr>
          <p:spPr>
            <a:xfrm>
              <a:off x="188763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2" name="rc116"/>
            <p:cNvSpPr/>
            <p:nvPr/>
          </p:nvSpPr>
          <p:spPr>
            <a:xfrm>
              <a:off x="1921365" y="5427252"/>
              <a:ext cx="33733" cy="1524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3" name="rc117"/>
            <p:cNvSpPr/>
            <p:nvPr/>
          </p:nvSpPr>
          <p:spPr>
            <a:xfrm>
              <a:off x="198883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4" name="rc118"/>
            <p:cNvSpPr/>
            <p:nvPr/>
          </p:nvSpPr>
          <p:spPr>
            <a:xfrm>
              <a:off x="2022566" y="5433350"/>
              <a:ext cx="33733" cy="914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5" name="rc119"/>
            <p:cNvSpPr/>
            <p:nvPr/>
          </p:nvSpPr>
          <p:spPr>
            <a:xfrm>
              <a:off x="209003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6" name="rc120"/>
            <p:cNvSpPr/>
            <p:nvPr/>
          </p:nvSpPr>
          <p:spPr>
            <a:xfrm>
              <a:off x="2123767" y="5427252"/>
              <a:ext cx="33733" cy="1524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7" name="rc121"/>
            <p:cNvSpPr/>
            <p:nvPr/>
          </p:nvSpPr>
          <p:spPr>
            <a:xfrm>
              <a:off x="219123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58" name="rc122"/>
            <p:cNvSpPr/>
            <p:nvPr/>
          </p:nvSpPr>
          <p:spPr>
            <a:xfrm>
              <a:off x="2224968" y="5437924"/>
              <a:ext cx="33733" cy="457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59" name="rc123"/>
            <p:cNvSpPr/>
            <p:nvPr/>
          </p:nvSpPr>
          <p:spPr>
            <a:xfrm>
              <a:off x="229243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0" name="rc124"/>
            <p:cNvSpPr/>
            <p:nvPr/>
          </p:nvSpPr>
          <p:spPr>
            <a:xfrm>
              <a:off x="2326169" y="5434875"/>
              <a:ext cx="33733" cy="762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1" name="rc125"/>
            <p:cNvSpPr/>
            <p:nvPr/>
          </p:nvSpPr>
          <p:spPr>
            <a:xfrm>
              <a:off x="239363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2" name="rc126"/>
            <p:cNvSpPr/>
            <p:nvPr/>
          </p:nvSpPr>
          <p:spPr>
            <a:xfrm>
              <a:off x="2427370" y="5434875"/>
              <a:ext cx="33733" cy="762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3" name="rc127"/>
            <p:cNvSpPr/>
            <p:nvPr/>
          </p:nvSpPr>
          <p:spPr>
            <a:xfrm>
              <a:off x="249483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4" name="rc128"/>
            <p:cNvSpPr/>
            <p:nvPr/>
          </p:nvSpPr>
          <p:spPr>
            <a:xfrm>
              <a:off x="2528570" y="5436399"/>
              <a:ext cx="33733" cy="609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5" name="rc129"/>
            <p:cNvSpPr/>
            <p:nvPr/>
          </p:nvSpPr>
          <p:spPr>
            <a:xfrm>
              <a:off x="259603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6" name="rc130"/>
            <p:cNvSpPr/>
            <p:nvPr/>
          </p:nvSpPr>
          <p:spPr>
            <a:xfrm>
              <a:off x="2629771" y="5428776"/>
              <a:ext cx="33733" cy="1372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7" name="rc131"/>
            <p:cNvSpPr/>
            <p:nvPr/>
          </p:nvSpPr>
          <p:spPr>
            <a:xfrm>
              <a:off x="269723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68" name="rc132"/>
            <p:cNvSpPr/>
            <p:nvPr/>
          </p:nvSpPr>
          <p:spPr>
            <a:xfrm>
              <a:off x="2730972" y="5437924"/>
              <a:ext cx="33733" cy="457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69" name="rc133"/>
            <p:cNvSpPr/>
            <p:nvPr/>
          </p:nvSpPr>
          <p:spPr>
            <a:xfrm>
              <a:off x="279843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0" name="rc134"/>
            <p:cNvSpPr/>
            <p:nvPr/>
          </p:nvSpPr>
          <p:spPr>
            <a:xfrm>
              <a:off x="2832173" y="5433350"/>
              <a:ext cx="33733" cy="914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1" name="rc135"/>
            <p:cNvSpPr/>
            <p:nvPr/>
          </p:nvSpPr>
          <p:spPr>
            <a:xfrm>
              <a:off x="289964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2" name="rc136"/>
            <p:cNvSpPr/>
            <p:nvPr/>
          </p:nvSpPr>
          <p:spPr>
            <a:xfrm>
              <a:off x="2933374" y="5427252"/>
              <a:ext cx="33733" cy="1524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3" name="rc137"/>
            <p:cNvSpPr/>
            <p:nvPr/>
          </p:nvSpPr>
          <p:spPr>
            <a:xfrm>
              <a:off x="300084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4" name="rc138"/>
            <p:cNvSpPr/>
            <p:nvPr/>
          </p:nvSpPr>
          <p:spPr>
            <a:xfrm>
              <a:off x="3034575" y="5410482"/>
              <a:ext cx="33733" cy="3201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5" name="rc139"/>
            <p:cNvSpPr/>
            <p:nvPr/>
          </p:nvSpPr>
          <p:spPr>
            <a:xfrm>
              <a:off x="310204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6" name="rc140"/>
            <p:cNvSpPr/>
            <p:nvPr/>
          </p:nvSpPr>
          <p:spPr>
            <a:xfrm>
              <a:off x="3135775" y="5398285"/>
              <a:ext cx="33733" cy="4421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7" name="rc141"/>
            <p:cNvSpPr/>
            <p:nvPr/>
          </p:nvSpPr>
          <p:spPr>
            <a:xfrm>
              <a:off x="320324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78" name="rc142"/>
            <p:cNvSpPr/>
            <p:nvPr/>
          </p:nvSpPr>
          <p:spPr>
            <a:xfrm>
              <a:off x="3236976" y="5390662"/>
              <a:ext cx="33733" cy="5183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9" name="rc143"/>
            <p:cNvSpPr/>
            <p:nvPr/>
          </p:nvSpPr>
          <p:spPr>
            <a:xfrm>
              <a:off x="330444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0" name="rc144"/>
            <p:cNvSpPr/>
            <p:nvPr/>
          </p:nvSpPr>
          <p:spPr>
            <a:xfrm>
              <a:off x="3338177" y="5386088"/>
              <a:ext cx="33733" cy="5640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1" name="rc145"/>
            <p:cNvSpPr/>
            <p:nvPr/>
          </p:nvSpPr>
          <p:spPr>
            <a:xfrm>
              <a:off x="340564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2" name="rc146"/>
            <p:cNvSpPr/>
            <p:nvPr/>
          </p:nvSpPr>
          <p:spPr>
            <a:xfrm>
              <a:off x="3439378" y="5373892"/>
              <a:ext cx="33733" cy="6860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3" name="rc147"/>
            <p:cNvSpPr/>
            <p:nvPr/>
          </p:nvSpPr>
          <p:spPr>
            <a:xfrm>
              <a:off x="350684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4" name="rc148"/>
            <p:cNvSpPr/>
            <p:nvPr/>
          </p:nvSpPr>
          <p:spPr>
            <a:xfrm>
              <a:off x="3540579" y="5343400"/>
              <a:ext cx="33733" cy="9909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5" name="rc149"/>
            <p:cNvSpPr/>
            <p:nvPr/>
          </p:nvSpPr>
          <p:spPr>
            <a:xfrm>
              <a:off x="360804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6" name="rc150"/>
            <p:cNvSpPr/>
            <p:nvPr/>
          </p:nvSpPr>
          <p:spPr>
            <a:xfrm>
              <a:off x="3641780" y="5340351"/>
              <a:ext cx="33733" cy="1021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7" name="rc151"/>
            <p:cNvSpPr/>
            <p:nvPr/>
          </p:nvSpPr>
          <p:spPr>
            <a:xfrm>
              <a:off x="370924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88" name="rc152"/>
            <p:cNvSpPr/>
            <p:nvPr/>
          </p:nvSpPr>
          <p:spPr>
            <a:xfrm>
              <a:off x="3742980" y="5334253"/>
              <a:ext cx="33733" cy="10824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9" name="rc153"/>
            <p:cNvSpPr/>
            <p:nvPr/>
          </p:nvSpPr>
          <p:spPr>
            <a:xfrm>
              <a:off x="381044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0" name="rc154"/>
            <p:cNvSpPr/>
            <p:nvPr/>
          </p:nvSpPr>
          <p:spPr>
            <a:xfrm>
              <a:off x="3844181" y="5331204"/>
              <a:ext cx="33733" cy="1112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1" name="rc155"/>
            <p:cNvSpPr/>
            <p:nvPr/>
          </p:nvSpPr>
          <p:spPr>
            <a:xfrm>
              <a:off x="391164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2" name="rc156"/>
            <p:cNvSpPr/>
            <p:nvPr/>
          </p:nvSpPr>
          <p:spPr>
            <a:xfrm>
              <a:off x="3945382" y="5341876"/>
              <a:ext cx="33733" cy="10062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3" name="rc157"/>
            <p:cNvSpPr/>
            <p:nvPr/>
          </p:nvSpPr>
          <p:spPr>
            <a:xfrm>
              <a:off x="401284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4" name="rc158"/>
            <p:cNvSpPr/>
            <p:nvPr/>
          </p:nvSpPr>
          <p:spPr>
            <a:xfrm>
              <a:off x="4046583" y="5323581"/>
              <a:ext cx="33733" cy="11891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5" name="rc159"/>
            <p:cNvSpPr/>
            <p:nvPr/>
          </p:nvSpPr>
          <p:spPr>
            <a:xfrm>
              <a:off x="411405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6" name="rc160"/>
            <p:cNvSpPr/>
            <p:nvPr/>
          </p:nvSpPr>
          <p:spPr>
            <a:xfrm>
              <a:off x="4147784" y="5347974"/>
              <a:ext cx="33733" cy="945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7" name="rc161"/>
            <p:cNvSpPr/>
            <p:nvPr/>
          </p:nvSpPr>
          <p:spPr>
            <a:xfrm>
              <a:off x="421525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398" name="rc162"/>
            <p:cNvSpPr/>
            <p:nvPr/>
          </p:nvSpPr>
          <p:spPr>
            <a:xfrm>
              <a:off x="4248985" y="5293090"/>
              <a:ext cx="33733" cy="1494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9" name="rc163"/>
            <p:cNvSpPr/>
            <p:nvPr/>
          </p:nvSpPr>
          <p:spPr>
            <a:xfrm>
              <a:off x="431645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0" name="rc164"/>
            <p:cNvSpPr/>
            <p:nvPr/>
          </p:nvSpPr>
          <p:spPr>
            <a:xfrm>
              <a:off x="4350185" y="5332728"/>
              <a:ext cx="33733" cy="10976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1" name="rc165"/>
            <p:cNvSpPr/>
            <p:nvPr/>
          </p:nvSpPr>
          <p:spPr>
            <a:xfrm>
              <a:off x="44176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2" name="rc166"/>
            <p:cNvSpPr/>
            <p:nvPr/>
          </p:nvSpPr>
          <p:spPr>
            <a:xfrm>
              <a:off x="4451386" y="5349499"/>
              <a:ext cx="33733" cy="9299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3" name="rc167"/>
            <p:cNvSpPr/>
            <p:nvPr/>
          </p:nvSpPr>
          <p:spPr>
            <a:xfrm>
              <a:off x="451885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4" name="rc168"/>
            <p:cNvSpPr/>
            <p:nvPr/>
          </p:nvSpPr>
          <p:spPr>
            <a:xfrm>
              <a:off x="4552587" y="5328155"/>
              <a:ext cx="33733" cy="11434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5" name="rc169"/>
            <p:cNvSpPr/>
            <p:nvPr/>
          </p:nvSpPr>
          <p:spPr>
            <a:xfrm>
              <a:off x="462005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6" name="rc170"/>
            <p:cNvSpPr/>
            <p:nvPr/>
          </p:nvSpPr>
          <p:spPr>
            <a:xfrm>
              <a:off x="4653788" y="5344925"/>
              <a:ext cx="33733" cy="9757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7" name="rc171"/>
            <p:cNvSpPr/>
            <p:nvPr/>
          </p:nvSpPr>
          <p:spPr>
            <a:xfrm>
              <a:off x="472125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08" name="rc172"/>
            <p:cNvSpPr/>
            <p:nvPr/>
          </p:nvSpPr>
          <p:spPr>
            <a:xfrm>
              <a:off x="4754989" y="5317483"/>
              <a:ext cx="33733" cy="12501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9" name="rc173"/>
            <p:cNvSpPr/>
            <p:nvPr/>
          </p:nvSpPr>
          <p:spPr>
            <a:xfrm>
              <a:off x="4822456"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0" name="rc174"/>
            <p:cNvSpPr/>
            <p:nvPr/>
          </p:nvSpPr>
          <p:spPr>
            <a:xfrm>
              <a:off x="4856190" y="5340351"/>
              <a:ext cx="33733" cy="10214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1" name="rc175"/>
            <p:cNvSpPr/>
            <p:nvPr/>
          </p:nvSpPr>
          <p:spPr>
            <a:xfrm>
              <a:off x="4923657"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2" name="rc176"/>
            <p:cNvSpPr/>
            <p:nvPr/>
          </p:nvSpPr>
          <p:spPr>
            <a:xfrm>
              <a:off x="4957390" y="5352548"/>
              <a:ext cx="33733" cy="8994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3" name="rc177"/>
            <p:cNvSpPr/>
            <p:nvPr/>
          </p:nvSpPr>
          <p:spPr>
            <a:xfrm>
              <a:off x="50248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4" name="rc178"/>
            <p:cNvSpPr/>
            <p:nvPr/>
          </p:nvSpPr>
          <p:spPr>
            <a:xfrm>
              <a:off x="5058591" y="5347974"/>
              <a:ext cx="33733" cy="945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5" name="rc179"/>
            <p:cNvSpPr/>
            <p:nvPr/>
          </p:nvSpPr>
          <p:spPr>
            <a:xfrm>
              <a:off x="5126058"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6" name="rc180"/>
            <p:cNvSpPr/>
            <p:nvPr/>
          </p:nvSpPr>
          <p:spPr>
            <a:xfrm>
              <a:off x="5159792" y="5346450"/>
              <a:ext cx="33733" cy="9604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7" name="rc181"/>
            <p:cNvSpPr/>
            <p:nvPr/>
          </p:nvSpPr>
          <p:spPr>
            <a:xfrm>
              <a:off x="5227259"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18" name="rc182"/>
            <p:cNvSpPr/>
            <p:nvPr/>
          </p:nvSpPr>
          <p:spPr>
            <a:xfrm>
              <a:off x="5260993" y="5323581"/>
              <a:ext cx="33733" cy="11891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9" name="rc183"/>
            <p:cNvSpPr/>
            <p:nvPr/>
          </p:nvSpPr>
          <p:spPr>
            <a:xfrm>
              <a:off x="5328460"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0" name="rc184"/>
            <p:cNvSpPr/>
            <p:nvPr/>
          </p:nvSpPr>
          <p:spPr>
            <a:xfrm>
              <a:off x="5362194" y="5315958"/>
              <a:ext cx="33733" cy="12653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1" name="rc185"/>
            <p:cNvSpPr/>
            <p:nvPr/>
          </p:nvSpPr>
          <p:spPr>
            <a:xfrm>
              <a:off x="5429661"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2" name="rc186"/>
            <p:cNvSpPr/>
            <p:nvPr/>
          </p:nvSpPr>
          <p:spPr>
            <a:xfrm>
              <a:off x="5463395" y="5314434"/>
              <a:ext cx="33733" cy="12806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3" name="rc187"/>
            <p:cNvSpPr/>
            <p:nvPr/>
          </p:nvSpPr>
          <p:spPr>
            <a:xfrm>
              <a:off x="5530862"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4" name="rc188"/>
            <p:cNvSpPr/>
            <p:nvPr/>
          </p:nvSpPr>
          <p:spPr>
            <a:xfrm>
              <a:off x="5564595" y="5331204"/>
              <a:ext cx="33733" cy="11129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5" name="rc189"/>
            <p:cNvSpPr/>
            <p:nvPr/>
          </p:nvSpPr>
          <p:spPr>
            <a:xfrm>
              <a:off x="56320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6" name="rc190"/>
            <p:cNvSpPr/>
            <p:nvPr/>
          </p:nvSpPr>
          <p:spPr>
            <a:xfrm>
              <a:off x="5665796" y="5334253"/>
              <a:ext cx="33733" cy="10824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7" name="rc191"/>
            <p:cNvSpPr/>
            <p:nvPr/>
          </p:nvSpPr>
          <p:spPr>
            <a:xfrm>
              <a:off x="5733263"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28" name="rc192"/>
            <p:cNvSpPr/>
            <p:nvPr/>
          </p:nvSpPr>
          <p:spPr>
            <a:xfrm>
              <a:off x="5766997" y="5315958"/>
              <a:ext cx="33733" cy="12653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9" name="rc193"/>
            <p:cNvSpPr/>
            <p:nvPr/>
          </p:nvSpPr>
          <p:spPr>
            <a:xfrm>
              <a:off x="5834464"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0" name="rc194"/>
            <p:cNvSpPr/>
            <p:nvPr/>
          </p:nvSpPr>
          <p:spPr>
            <a:xfrm>
              <a:off x="5868198" y="5332728"/>
              <a:ext cx="33733" cy="10976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1" name="rc195"/>
            <p:cNvSpPr/>
            <p:nvPr/>
          </p:nvSpPr>
          <p:spPr>
            <a:xfrm>
              <a:off x="5935665" y="5442498"/>
              <a:ext cx="33733"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432" name="rc196"/>
            <p:cNvSpPr/>
            <p:nvPr/>
          </p:nvSpPr>
          <p:spPr>
            <a:xfrm>
              <a:off x="5969399" y="4422559"/>
              <a:ext cx="33733" cy="101993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3" name="pl197"/>
            <p:cNvSpPr/>
            <p:nvPr/>
          </p:nvSpPr>
          <p:spPr>
            <a:xfrm>
              <a:off x="1091518" y="4222841"/>
              <a:ext cx="0" cy="1219656"/>
            </a:xfrm>
            <a:custGeom>
              <a:avLst/>
              <a:gdLst/>
              <a:ahLst/>
              <a:cxnLst/>
              <a:rect l="0" t="0" r="0" b="0"/>
              <a:pathLst>
                <a:path h="1219656">
                  <a:moveTo>
                    <a:pt x="0" y="1219656"/>
                  </a:moveTo>
                  <a:lnTo>
                    <a:pt x="0" y="0"/>
                  </a:lnTo>
                </a:path>
              </a:pathLst>
            </a:custGeom>
            <a:ln w="9525" cap="rnd">
              <a:solidFill>
                <a:srgbClr val="000000">
                  <a:alpha val="100000"/>
                </a:srgbClr>
              </a:solidFill>
              <a:prstDash val="solid"/>
              <a:round/>
            </a:ln>
          </p:spPr>
          <p:txBody>
            <a:bodyPr/>
            <a:lstStyle/>
            <a:p>
              <a:endParaRPr/>
            </a:p>
          </p:txBody>
        </p:sp>
        <p:sp>
          <p:nvSpPr>
            <p:cNvPr id="434" name="pl198"/>
            <p:cNvSpPr/>
            <p:nvPr/>
          </p:nvSpPr>
          <p:spPr>
            <a:xfrm>
              <a:off x="1000078" y="544249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5" name="pl199"/>
            <p:cNvSpPr/>
            <p:nvPr/>
          </p:nvSpPr>
          <p:spPr>
            <a:xfrm>
              <a:off x="1000078" y="513758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6" name="pl200"/>
            <p:cNvSpPr/>
            <p:nvPr/>
          </p:nvSpPr>
          <p:spPr>
            <a:xfrm>
              <a:off x="1000078" y="483266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7" name="pl201"/>
            <p:cNvSpPr/>
            <p:nvPr/>
          </p:nvSpPr>
          <p:spPr>
            <a:xfrm>
              <a:off x="1000078" y="452775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8" name="pl202"/>
            <p:cNvSpPr/>
            <p:nvPr/>
          </p:nvSpPr>
          <p:spPr>
            <a:xfrm>
              <a:off x="1000078" y="422284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439" name="tx203"/>
            <p:cNvSpPr/>
            <p:nvPr/>
          </p:nvSpPr>
          <p:spPr>
            <a:xfrm>
              <a:off x="823881" y="5385744"/>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440" name="tx204"/>
            <p:cNvSpPr/>
            <p:nvPr/>
          </p:nvSpPr>
          <p:spPr>
            <a:xfrm>
              <a:off x="654366" y="5080830"/>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441" name="tx205"/>
            <p:cNvSpPr/>
            <p:nvPr/>
          </p:nvSpPr>
          <p:spPr>
            <a:xfrm>
              <a:off x="654366" y="477591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442" name="tx206"/>
            <p:cNvSpPr/>
            <p:nvPr/>
          </p:nvSpPr>
          <p:spPr>
            <a:xfrm>
              <a:off x="654366" y="447100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443" name="tx207"/>
            <p:cNvSpPr/>
            <p:nvPr/>
          </p:nvSpPr>
          <p:spPr>
            <a:xfrm>
              <a:off x="654366" y="416608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a:t>
              </a:r>
            </a:p>
          </p:txBody>
        </p:sp>
        <p:sp>
          <p:nvSpPr>
            <p:cNvPr id="444" name="pl208"/>
            <p:cNvSpPr/>
            <p:nvPr/>
          </p:nvSpPr>
          <p:spPr>
            <a:xfrm>
              <a:off x="1314160" y="5442498"/>
              <a:ext cx="4655238" cy="0"/>
            </a:xfrm>
            <a:custGeom>
              <a:avLst/>
              <a:gdLst/>
              <a:ahLst/>
              <a:cxnLst/>
              <a:rect l="0" t="0" r="0" b="0"/>
              <a:pathLst>
                <a:path w="4655238">
                  <a:moveTo>
                    <a:pt x="0" y="0"/>
                  </a:moveTo>
                  <a:lnTo>
                    <a:pt x="4655238" y="0"/>
                  </a:lnTo>
                </a:path>
              </a:pathLst>
            </a:custGeom>
            <a:ln w="9525" cap="rnd">
              <a:solidFill>
                <a:srgbClr val="000000">
                  <a:alpha val="100000"/>
                </a:srgbClr>
              </a:solidFill>
              <a:prstDash val="solid"/>
              <a:round/>
            </a:ln>
          </p:spPr>
          <p:txBody>
            <a:bodyPr/>
            <a:lstStyle/>
            <a:p>
              <a:endParaRPr/>
            </a:p>
          </p:txBody>
        </p:sp>
        <p:sp>
          <p:nvSpPr>
            <p:cNvPr id="445" name="pl209"/>
            <p:cNvSpPr/>
            <p:nvPr/>
          </p:nvSpPr>
          <p:spPr>
            <a:xfrm>
              <a:off x="131416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6" name="pl210"/>
            <p:cNvSpPr/>
            <p:nvPr/>
          </p:nvSpPr>
          <p:spPr>
            <a:xfrm>
              <a:off x="141536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7" name="pl211"/>
            <p:cNvSpPr/>
            <p:nvPr/>
          </p:nvSpPr>
          <p:spPr>
            <a:xfrm>
              <a:off x="151656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8" name="pl212"/>
            <p:cNvSpPr/>
            <p:nvPr/>
          </p:nvSpPr>
          <p:spPr>
            <a:xfrm>
              <a:off x="161776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49" name="pl213"/>
            <p:cNvSpPr/>
            <p:nvPr/>
          </p:nvSpPr>
          <p:spPr>
            <a:xfrm>
              <a:off x="17189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0" name="pl214"/>
            <p:cNvSpPr/>
            <p:nvPr/>
          </p:nvSpPr>
          <p:spPr>
            <a:xfrm>
              <a:off x="182016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1" name="pl215"/>
            <p:cNvSpPr/>
            <p:nvPr/>
          </p:nvSpPr>
          <p:spPr>
            <a:xfrm>
              <a:off x="192136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2" name="pl216"/>
            <p:cNvSpPr/>
            <p:nvPr/>
          </p:nvSpPr>
          <p:spPr>
            <a:xfrm>
              <a:off x="202256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3" name="pl217"/>
            <p:cNvSpPr/>
            <p:nvPr/>
          </p:nvSpPr>
          <p:spPr>
            <a:xfrm>
              <a:off x="212376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4" name="pl218"/>
            <p:cNvSpPr/>
            <p:nvPr/>
          </p:nvSpPr>
          <p:spPr>
            <a:xfrm>
              <a:off x="222496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5" name="pl219"/>
            <p:cNvSpPr/>
            <p:nvPr/>
          </p:nvSpPr>
          <p:spPr>
            <a:xfrm>
              <a:off x="232616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6" name="pl220"/>
            <p:cNvSpPr/>
            <p:nvPr/>
          </p:nvSpPr>
          <p:spPr>
            <a:xfrm>
              <a:off x="24273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7" name="pl221"/>
            <p:cNvSpPr/>
            <p:nvPr/>
          </p:nvSpPr>
          <p:spPr>
            <a:xfrm>
              <a:off x="252857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8" name="pl222"/>
            <p:cNvSpPr/>
            <p:nvPr/>
          </p:nvSpPr>
          <p:spPr>
            <a:xfrm>
              <a:off x="262977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59" name="pl223"/>
            <p:cNvSpPr/>
            <p:nvPr/>
          </p:nvSpPr>
          <p:spPr>
            <a:xfrm>
              <a:off x="273097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0" name="pl224"/>
            <p:cNvSpPr/>
            <p:nvPr/>
          </p:nvSpPr>
          <p:spPr>
            <a:xfrm>
              <a:off x="283217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1" name="pl225"/>
            <p:cNvSpPr/>
            <p:nvPr/>
          </p:nvSpPr>
          <p:spPr>
            <a:xfrm>
              <a:off x="293337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2" name="pl226"/>
            <p:cNvSpPr/>
            <p:nvPr/>
          </p:nvSpPr>
          <p:spPr>
            <a:xfrm>
              <a:off x="30345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3" name="pl227"/>
            <p:cNvSpPr/>
            <p:nvPr/>
          </p:nvSpPr>
          <p:spPr>
            <a:xfrm>
              <a:off x="313577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4" name="pl228"/>
            <p:cNvSpPr/>
            <p:nvPr/>
          </p:nvSpPr>
          <p:spPr>
            <a:xfrm>
              <a:off x="323697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5" name="pl229"/>
            <p:cNvSpPr/>
            <p:nvPr/>
          </p:nvSpPr>
          <p:spPr>
            <a:xfrm>
              <a:off x="333817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6" name="pl230"/>
            <p:cNvSpPr/>
            <p:nvPr/>
          </p:nvSpPr>
          <p:spPr>
            <a:xfrm>
              <a:off x="343937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7" name="pl231"/>
            <p:cNvSpPr/>
            <p:nvPr/>
          </p:nvSpPr>
          <p:spPr>
            <a:xfrm>
              <a:off x="354057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8" name="pl232"/>
            <p:cNvSpPr/>
            <p:nvPr/>
          </p:nvSpPr>
          <p:spPr>
            <a:xfrm>
              <a:off x="36417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69" name="pl233"/>
            <p:cNvSpPr/>
            <p:nvPr/>
          </p:nvSpPr>
          <p:spPr>
            <a:xfrm>
              <a:off x="374298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0" name="pl234"/>
            <p:cNvSpPr/>
            <p:nvPr/>
          </p:nvSpPr>
          <p:spPr>
            <a:xfrm>
              <a:off x="384418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1" name="pl235"/>
            <p:cNvSpPr/>
            <p:nvPr/>
          </p:nvSpPr>
          <p:spPr>
            <a:xfrm>
              <a:off x="394538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2" name="pl236"/>
            <p:cNvSpPr/>
            <p:nvPr/>
          </p:nvSpPr>
          <p:spPr>
            <a:xfrm>
              <a:off x="404658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3" name="pl237"/>
            <p:cNvSpPr/>
            <p:nvPr/>
          </p:nvSpPr>
          <p:spPr>
            <a:xfrm>
              <a:off x="414778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4" name="pl238"/>
            <p:cNvSpPr/>
            <p:nvPr/>
          </p:nvSpPr>
          <p:spPr>
            <a:xfrm>
              <a:off x="42489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5" name="pl239"/>
            <p:cNvSpPr/>
            <p:nvPr/>
          </p:nvSpPr>
          <p:spPr>
            <a:xfrm>
              <a:off x="435018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6" name="pl240"/>
            <p:cNvSpPr/>
            <p:nvPr/>
          </p:nvSpPr>
          <p:spPr>
            <a:xfrm>
              <a:off x="445138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7" name="pl241"/>
            <p:cNvSpPr/>
            <p:nvPr/>
          </p:nvSpPr>
          <p:spPr>
            <a:xfrm>
              <a:off x="455258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8" name="pl242"/>
            <p:cNvSpPr/>
            <p:nvPr/>
          </p:nvSpPr>
          <p:spPr>
            <a:xfrm>
              <a:off x="465378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79" name="pl243"/>
            <p:cNvSpPr/>
            <p:nvPr/>
          </p:nvSpPr>
          <p:spPr>
            <a:xfrm>
              <a:off x="475498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0" name="pl244"/>
            <p:cNvSpPr/>
            <p:nvPr/>
          </p:nvSpPr>
          <p:spPr>
            <a:xfrm>
              <a:off x="48561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1" name="pl245"/>
            <p:cNvSpPr/>
            <p:nvPr/>
          </p:nvSpPr>
          <p:spPr>
            <a:xfrm>
              <a:off x="4957390"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2" name="pl246"/>
            <p:cNvSpPr/>
            <p:nvPr/>
          </p:nvSpPr>
          <p:spPr>
            <a:xfrm>
              <a:off x="5058591"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3" name="pl247"/>
            <p:cNvSpPr/>
            <p:nvPr/>
          </p:nvSpPr>
          <p:spPr>
            <a:xfrm>
              <a:off x="5159792"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4" name="pl248"/>
            <p:cNvSpPr/>
            <p:nvPr/>
          </p:nvSpPr>
          <p:spPr>
            <a:xfrm>
              <a:off x="5260993"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5" name="pl249"/>
            <p:cNvSpPr/>
            <p:nvPr/>
          </p:nvSpPr>
          <p:spPr>
            <a:xfrm>
              <a:off x="5362194"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6" name="pl250"/>
            <p:cNvSpPr/>
            <p:nvPr/>
          </p:nvSpPr>
          <p:spPr>
            <a:xfrm>
              <a:off x="54633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7" name="pl251"/>
            <p:cNvSpPr/>
            <p:nvPr/>
          </p:nvSpPr>
          <p:spPr>
            <a:xfrm>
              <a:off x="5564595"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8" name="pl252"/>
            <p:cNvSpPr/>
            <p:nvPr/>
          </p:nvSpPr>
          <p:spPr>
            <a:xfrm>
              <a:off x="5665796"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89" name="pl253"/>
            <p:cNvSpPr/>
            <p:nvPr/>
          </p:nvSpPr>
          <p:spPr>
            <a:xfrm>
              <a:off x="5766997"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0" name="pl254"/>
            <p:cNvSpPr/>
            <p:nvPr/>
          </p:nvSpPr>
          <p:spPr>
            <a:xfrm>
              <a:off x="5868198"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1" name="pl255"/>
            <p:cNvSpPr/>
            <p:nvPr/>
          </p:nvSpPr>
          <p:spPr>
            <a:xfrm>
              <a:off x="5969399" y="5442498"/>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492" name="tx256"/>
            <p:cNvSpPr/>
            <p:nvPr/>
          </p:nvSpPr>
          <p:spPr>
            <a:xfrm rot="-5400000">
              <a:off x="1288844"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0</a:t>
              </a:r>
            </a:p>
          </p:txBody>
        </p:sp>
        <p:sp>
          <p:nvSpPr>
            <p:cNvPr id="493" name="tx257"/>
            <p:cNvSpPr/>
            <p:nvPr/>
          </p:nvSpPr>
          <p:spPr>
            <a:xfrm rot="-5400000">
              <a:off x="1390541"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a:t>
              </a:r>
            </a:p>
          </p:txBody>
        </p:sp>
        <p:sp>
          <p:nvSpPr>
            <p:cNvPr id="494" name="tx258"/>
            <p:cNvSpPr/>
            <p:nvPr/>
          </p:nvSpPr>
          <p:spPr>
            <a:xfrm rot="-5400000">
              <a:off x="1491742" y="5618150"/>
              <a:ext cx="49441"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a:t>
              </a:r>
            </a:p>
          </p:txBody>
        </p:sp>
        <p:sp>
          <p:nvSpPr>
            <p:cNvPr id="495" name="tx259"/>
            <p:cNvSpPr/>
            <p:nvPr/>
          </p:nvSpPr>
          <p:spPr>
            <a:xfrm rot="-5400000">
              <a:off x="1592347" y="5617555"/>
              <a:ext cx="49441"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a:t>
              </a:r>
            </a:p>
          </p:txBody>
        </p:sp>
        <p:sp>
          <p:nvSpPr>
            <p:cNvPr id="496" name="tx260"/>
            <p:cNvSpPr/>
            <p:nvPr/>
          </p:nvSpPr>
          <p:spPr>
            <a:xfrm rot="-5400000">
              <a:off x="1694243"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a:t>
              </a:r>
            </a:p>
          </p:txBody>
        </p:sp>
        <p:sp>
          <p:nvSpPr>
            <p:cNvPr id="497" name="tx261"/>
            <p:cNvSpPr/>
            <p:nvPr/>
          </p:nvSpPr>
          <p:spPr>
            <a:xfrm rot="-5400000">
              <a:off x="1795444" y="5618249"/>
              <a:ext cx="49441"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5</a:t>
              </a:r>
            </a:p>
          </p:txBody>
        </p:sp>
        <p:sp>
          <p:nvSpPr>
            <p:cNvPr id="498" name="tx262"/>
            <p:cNvSpPr/>
            <p:nvPr/>
          </p:nvSpPr>
          <p:spPr>
            <a:xfrm rot="-5400000">
              <a:off x="1896049"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6</a:t>
              </a:r>
            </a:p>
          </p:txBody>
        </p:sp>
        <p:sp>
          <p:nvSpPr>
            <p:cNvPr id="499" name="tx263"/>
            <p:cNvSpPr/>
            <p:nvPr/>
          </p:nvSpPr>
          <p:spPr>
            <a:xfrm rot="-5400000">
              <a:off x="1998242" y="5618646"/>
              <a:ext cx="49441" cy="62904"/>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7</a:t>
              </a:r>
            </a:p>
          </p:txBody>
        </p:sp>
        <p:sp>
          <p:nvSpPr>
            <p:cNvPr id="500" name="tx264"/>
            <p:cNvSpPr/>
            <p:nvPr/>
          </p:nvSpPr>
          <p:spPr>
            <a:xfrm rot="-5400000">
              <a:off x="2098451"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8</a:t>
              </a:r>
            </a:p>
          </p:txBody>
        </p:sp>
        <p:sp>
          <p:nvSpPr>
            <p:cNvPr id="501" name="tx265"/>
            <p:cNvSpPr/>
            <p:nvPr/>
          </p:nvSpPr>
          <p:spPr>
            <a:xfrm rot="-5400000">
              <a:off x="2199652" y="5617654"/>
              <a:ext cx="49441"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9</a:t>
              </a:r>
            </a:p>
          </p:txBody>
        </p:sp>
        <p:sp>
          <p:nvSpPr>
            <p:cNvPr id="502" name="tx266"/>
            <p:cNvSpPr/>
            <p:nvPr/>
          </p:nvSpPr>
          <p:spPr>
            <a:xfrm rot="-5400000">
              <a:off x="227613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10</a:t>
              </a:r>
            </a:p>
          </p:txBody>
        </p:sp>
        <p:sp>
          <p:nvSpPr>
            <p:cNvPr id="503" name="tx267"/>
            <p:cNvSpPr/>
            <p:nvPr/>
          </p:nvSpPr>
          <p:spPr>
            <a:xfrm rot="-5400000">
              <a:off x="237782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11</a:t>
              </a:r>
            </a:p>
          </p:txBody>
        </p:sp>
        <p:sp>
          <p:nvSpPr>
            <p:cNvPr id="504" name="tx268"/>
            <p:cNvSpPr/>
            <p:nvPr/>
          </p:nvSpPr>
          <p:spPr>
            <a:xfrm rot="-5400000">
              <a:off x="247902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12</a:t>
              </a:r>
            </a:p>
          </p:txBody>
        </p:sp>
        <p:sp>
          <p:nvSpPr>
            <p:cNvPr id="505" name="tx269"/>
            <p:cNvSpPr/>
            <p:nvPr/>
          </p:nvSpPr>
          <p:spPr>
            <a:xfrm rot="-5400000">
              <a:off x="257963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13</a:t>
              </a:r>
            </a:p>
          </p:txBody>
        </p:sp>
        <p:sp>
          <p:nvSpPr>
            <p:cNvPr id="506" name="tx270"/>
            <p:cNvSpPr/>
            <p:nvPr/>
          </p:nvSpPr>
          <p:spPr>
            <a:xfrm rot="-5400000">
              <a:off x="2681431"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14</a:t>
              </a:r>
            </a:p>
          </p:txBody>
        </p:sp>
        <p:sp>
          <p:nvSpPr>
            <p:cNvPr id="507" name="tx271"/>
            <p:cNvSpPr/>
            <p:nvPr/>
          </p:nvSpPr>
          <p:spPr>
            <a:xfrm rot="-5400000">
              <a:off x="27821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15</a:t>
              </a:r>
            </a:p>
          </p:txBody>
        </p:sp>
        <p:sp>
          <p:nvSpPr>
            <p:cNvPr id="508" name="tx272"/>
            <p:cNvSpPr/>
            <p:nvPr/>
          </p:nvSpPr>
          <p:spPr>
            <a:xfrm rot="-5400000">
              <a:off x="288333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16</a:t>
              </a:r>
            </a:p>
          </p:txBody>
        </p:sp>
        <p:sp>
          <p:nvSpPr>
            <p:cNvPr id="509" name="tx273"/>
            <p:cNvSpPr/>
            <p:nvPr/>
          </p:nvSpPr>
          <p:spPr>
            <a:xfrm rot="-5400000">
              <a:off x="298503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17</a:t>
              </a:r>
            </a:p>
          </p:txBody>
        </p:sp>
        <p:sp>
          <p:nvSpPr>
            <p:cNvPr id="510" name="tx274"/>
            <p:cNvSpPr/>
            <p:nvPr/>
          </p:nvSpPr>
          <p:spPr>
            <a:xfrm rot="-5400000">
              <a:off x="3085738"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18</a:t>
              </a:r>
            </a:p>
          </p:txBody>
        </p:sp>
        <p:sp>
          <p:nvSpPr>
            <p:cNvPr id="511" name="tx275"/>
            <p:cNvSpPr/>
            <p:nvPr/>
          </p:nvSpPr>
          <p:spPr>
            <a:xfrm rot="-5400000">
              <a:off x="3186939"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19</a:t>
              </a:r>
            </a:p>
          </p:txBody>
        </p:sp>
        <p:sp>
          <p:nvSpPr>
            <p:cNvPr id="512" name="tx276"/>
            <p:cNvSpPr/>
            <p:nvPr/>
          </p:nvSpPr>
          <p:spPr>
            <a:xfrm rot="-5400000">
              <a:off x="3288140"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a:t>
              </a:r>
            </a:p>
          </p:txBody>
        </p:sp>
        <p:sp>
          <p:nvSpPr>
            <p:cNvPr id="513" name="tx277"/>
            <p:cNvSpPr/>
            <p:nvPr/>
          </p:nvSpPr>
          <p:spPr>
            <a:xfrm rot="-5400000">
              <a:off x="3389837"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21</a:t>
              </a:r>
            </a:p>
          </p:txBody>
        </p:sp>
        <p:sp>
          <p:nvSpPr>
            <p:cNvPr id="514" name="tx278"/>
            <p:cNvSpPr/>
            <p:nvPr/>
          </p:nvSpPr>
          <p:spPr>
            <a:xfrm rot="-5400000">
              <a:off x="3491038"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22</a:t>
              </a:r>
            </a:p>
          </p:txBody>
        </p:sp>
        <p:sp>
          <p:nvSpPr>
            <p:cNvPr id="515" name="tx279"/>
            <p:cNvSpPr/>
            <p:nvPr/>
          </p:nvSpPr>
          <p:spPr>
            <a:xfrm rot="-5400000">
              <a:off x="359164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23</a:t>
              </a:r>
            </a:p>
          </p:txBody>
        </p:sp>
        <p:sp>
          <p:nvSpPr>
            <p:cNvPr id="516" name="tx280"/>
            <p:cNvSpPr/>
            <p:nvPr/>
          </p:nvSpPr>
          <p:spPr>
            <a:xfrm rot="-5400000">
              <a:off x="3693439"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24</a:t>
              </a:r>
            </a:p>
          </p:txBody>
        </p:sp>
        <p:sp>
          <p:nvSpPr>
            <p:cNvPr id="517" name="tx281"/>
            <p:cNvSpPr/>
            <p:nvPr/>
          </p:nvSpPr>
          <p:spPr>
            <a:xfrm rot="-5400000">
              <a:off x="3794144"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25</a:t>
              </a:r>
            </a:p>
          </p:txBody>
        </p:sp>
        <p:sp>
          <p:nvSpPr>
            <p:cNvPr id="518" name="tx282"/>
            <p:cNvSpPr/>
            <p:nvPr/>
          </p:nvSpPr>
          <p:spPr>
            <a:xfrm rot="-5400000">
              <a:off x="3895345"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26</a:t>
              </a:r>
            </a:p>
          </p:txBody>
        </p:sp>
        <p:sp>
          <p:nvSpPr>
            <p:cNvPr id="519" name="tx283"/>
            <p:cNvSpPr/>
            <p:nvPr/>
          </p:nvSpPr>
          <p:spPr>
            <a:xfrm rot="-5400000">
              <a:off x="3997042"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27</a:t>
              </a:r>
            </a:p>
          </p:txBody>
        </p:sp>
        <p:sp>
          <p:nvSpPr>
            <p:cNvPr id="520" name="tx284"/>
            <p:cNvSpPr/>
            <p:nvPr/>
          </p:nvSpPr>
          <p:spPr>
            <a:xfrm rot="-5400000">
              <a:off x="409774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28</a:t>
              </a:r>
            </a:p>
          </p:txBody>
        </p:sp>
        <p:sp>
          <p:nvSpPr>
            <p:cNvPr id="521" name="tx285"/>
            <p:cNvSpPr/>
            <p:nvPr/>
          </p:nvSpPr>
          <p:spPr>
            <a:xfrm rot="-5400000">
              <a:off x="4198947"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29</a:t>
              </a:r>
            </a:p>
          </p:txBody>
        </p:sp>
        <p:sp>
          <p:nvSpPr>
            <p:cNvPr id="522" name="tx286"/>
            <p:cNvSpPr/>
            <p:nvPr/>
          </p:nvSpPr>
          <p:spPr>
            <a:xfrm rot="-5400000">
              <a:off x="4300049"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30</a:t>
              </a:r>
            </a:p>
          </p:txBody>
        </p:sp>
        <p:sp>
          <p:nvSpPr>
            <p:cNvPr id="523" name="tx287"/>
            <p:cNvSpPr/>
            <p:nvPr/>
          </p:nvSpPr>
          <p:spPr>
            <a:xfrm rot="-5400000">
              <a:off x="440125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31</a:t>
              </a:r>
            </a:p>
          </p:txBody>
        </p:sp>
        <p:sp>
          <p:nvSpPr>
            <p:cNvPr id="524" name="tx288"/>
            <p:cNvSpPr/>
            <p:nvPr/>
          </p:nvSpPr>
          <p:spPr>
            <a:xfrm rot="-5400000">
              <a:off x="45024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32</a:t>
              </a:r>
            </a:p>
          </p:txBody>
        </p:sp>
        <p:sp>
          <p:nvSpPr>
            <p:cNvPr id="525" name="tx289"/>
            <p:cNvSpPr/>
            <p:nvPr/>
          </p:nvSpPr>
          <p:spPr>
            <a:xfrm rot="-5400000">
              <a:off x="4603651"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33</a:t>
              </a:r>
            </a:p>
          </p:txBody>
        </p:sp>
        <p:sp>
          <p:nvSpPr>
            <p:cNvPr id="526" name="tx290"/>
            <p:cNvSpPr/>
            <p:nvPr/>
          </p:nvSpPr>
          <p:spPr>
            <a:xfrm rot="-5400000">
              <a:off x="4704852"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34</a:t>
              </a:r>
            </a:p>
          </p:txBody>
        </p:sp>
        <p:sp>
          <p:nvSpPr>
            <p:cNvPr id="527" name="tx291"/>
            <p:cNvSpPr/>
            <p:nvPr/>
          </p:nvSpPr>
          <p:spPr>
            <a:xfrm rot="-5400000">
              <a:off x="4806053"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35</a:t>
              </a:r>
            </a:p>
          </p:txBody>
        </p:sp>
        <p:sp>
          <p:nvSpPr>
            <p:cNvPr id="528" name="tx292"/>
            <p:cNvSpPr/>
            <p:nvPr/>
          </p:nvSpPr>
          <p:spPr>
            <a:xfrm rot="-5400000">
              <a:off x="4907254"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36</a:t>
              </a:r>
            </a:p>
          </p:txBody>
        </p:sp>
        <p:sp>
          <p:nvSpPr>
            <p:cNvPr id="529" name="tx293"/>
            <p:cNvSpPr/>
            <p:nvPr/>
          </p:nvSpPr>
          <p:spPr>
            <a:xfrm rot="-5400000">
              <a:off x="5008455"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37</a:t>
              </a:r>
            </a:p>
          </p:txBody>
        </p:sp>
        <p:sp>
          <p:nvSpPr>
            <p:cNvPr id="530" name="tx294"/>
            <p:cNvSpPr/>
            <p:nvPr/>
          </p:nvSpPr>
          <p:spPr>
            <a:xfrm rot="-5400000">
              <a:off x="51096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38</a:t>
              </a:r>
            </a:p>
          </p:txBody>
        </p:sp>
        <p:sp>
          <p:nvSpPr>
            <p:cNvPr id="531" name="tx295"/>
            <p:cNvSpPr/>
            <p:nvPr/>
          </p:nvSpPr>
          <p:spPr>
            <a:xfrm rot="-5400000">
              <a:off x="5210856"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39</a:t>
              </a:r>
            </a:p>
          </p:txBody>
        </p:sp>
        <p:sp>
          <p:nvSpPr>
            <p:cNvPr id="532" name="tx296"/>
            <p:cNvSpPr/>
            <p:nvPr/>
          </p:nvSpPr>
          <p:spPr>
            <a:xfrm rot="-5400000">
              <a:off x="5312156"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40</a:t>
              </a:r>
            </a:p>
          </p:txBody>
        </p:sp>
        <p:sp>
          <p:nvSpPr>
            <p:cNvPr id="533" name="tx297"/>
            <p:cNvSpPr/>
            <p:nvPr/>
          </p:nvSpPr>
          <p:spPr>
            <a:xfrm rot="-5400000">
              <a:off x="5413853"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41</a:t>
              </a:r>
            </a:p>
          </p:txBody>
        </p:sp>
        <p:sp>
          <p:nvSpPr>
            <p:cNvPr id="534" name="tx298"/>
            <p:cNvSpPr/>
            <p:nvPr/>
          </p:nvSpPr>
          <p:spPr>
            <a:xfrm rot="-5400000">
              <a:off x="5515054" y="5642871"/>
              <a:ext cx="98883" cy="63896"/>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42</a:t>
              </a:r>
            </a:p>
          </p:txBody>
        </p:sp>
        <p:sp>
          <p:nvSpPr>
            <p:cNvPr id="535" name="tx299"/>
            <p:cNvSpPr/>
            <p:nvPr/>
          </p:nvSpPr>
          <p:spPr>
            <a:xfrm rot="-5400000">
              <a:off x="5615660" y="5642276"/>
              <a:ext cx="98883"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43</a:t>
              </a:r>
            </a:p>
          </p:txBody>
        </p:sp>
        <p:sp>
          <p:nvSpPr>
            <p:cNvPr id="536" name="tx300"/>
            <p:cNvSpPr/>
            <p:nvPr/>
          </p:nvSpPr>
          <p:spPr>
            <a:xfrm rot="-5400000">
              <a:off x="5717555" y="5642970"/>
              <a:ext cx="98883" cy="63698"/>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44</a:t>
              </a:r>
            </a:p>
          </p:txBody>
        </p:sp>
        <p:sp>
          <p:nvSpPr>
            <p:cNvPr id="537" name="tx301"/>
            <p:cNvSpPr/>
            <p:nvPr/>
          </p:nvSpPr>
          <p:spPr>
            <a:xfrm rot="-5400000">
              <a:off x="5818260" y="5642474"/>
              <a:ext cx="98883" cy="64690"/>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45</a:t>
              </a:r>
            </a:p>
          </p:txBody>
        </p:sp>
        <p:sp>
          <p:nvSpPr>
            <p:cNvPr id="538" name="tx302"/>
            <p:cNvSpPr/>
            <p:nvPr/>
          </p:nvSpPr>
          <p:spPr>
            <a:xfrm rot="-5400000">
              <a:off x="5919361" y="5642375"/>
              <a:ext cx="98883"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46</a:t>
              </a:r>
            </a:p>
          </p:txBody>
        </p:sp>
        <p:sp>
          <p:nvSpPr>
            <p:cNvPr id="539" name="pl303"/>
            <p:cNvSpPr/>
            <p:nvPr/>
          </p:nvSpPr>
          <p:spPr>
            <a:xfrm>
              <a:off x="1091518" y="5442498"/>
              <a:ext cx="5100522" cy="0"/>
            </a:xfrm>
            <a:custGeom>
              <a:avLst/>
              <a:gdLst/>
              <a:ahLst/>
              <a:cxnLst/>
              <a:rect l="0" t="0" r="0" b="0"/>
              <a:pathLst>
                <a:path w="5100521">
                  <a:moveTo>
                    <a:pt x="0" y="0"/>
                  </a:moveTo>
                  <a:lnTo>
                    <a:pt x="5100521" y="0"/>
                  </a:lnTo>
                </a:path>
              </a:pathLst>
            </a:custGeom>
            <a:ln w="9525" cap="rnd">
              <a:solidFill>
                <a:srgbClr val="000000">
                  <a:alpha val="100000"/>
                </a:srgbClr>
              </a:solidFill>
              <a:prstDash val="solid"/>
              <a:round/>
            </a:ln>
          </p:spPr>
          <p:txBody>
            <a:bodyPr/>
            <a:lstStyle/>
            <a:p>
              <a:endParaRPr/>
            </a:p>
          </p:txBody>
        </p:sp>
        <p:sp>
          <p:nvSpPr>
            <p:cNvPr id="540" name="rc304"/>
            <p:cNvSpPr/>
            <p:nvPr/>
          </p:nvSpPr>
          <p:spPr>
            <a:xfrm>
              <a:off x="359998" y="5974639"/>
              <a:ext cx="6014922" cy="199378"/>
            </a:xfrm>
            <a:prstGeom prst="rect">
              <a:avLst/>
            </a:prstGeom>
            <a:solidFill>
              <a:srgbClr val="FFFFFF">
                <a:alpha val="100000"/>
              </a:srgbClr>
            </a:solidFill>
          </p:spPr>
          <p:txBody>
            <a:bodyPr/>
            <a:lstStyle/>
            <a:p>
              <a:endParaRPr/>
            </a:p>
          </p:txBody>
        </p:sp>
        <p:sp>
          <p:nvSpPr>
            <p:cNvPr id="541" name="rc305"/>
            <p:cNvSpPr/>
            <p:nvPr/>
          </p:nvSpPr>
          <p:spPr>
            <a:xfrm>
              <a:off x="359998" y="6098083"/>
              <a:ext cx="83803" cy="7593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542" name="rc306"/>
            <p:cNvSpPr/>
            <p:nvPr/>
          </p:nvSpPr>
          <p:spPr>
            <a:xfrm>
              <a:off x="4037965" y="6098083"/>
              <a:ext cx="98755" cy="7593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3" name="tx307"/>
            <p:cNvSpPr/>
            <p:nvPr/>
          </p:nvSpPr>
          <p:spPr>
            <a:xfrm>
              <a:off x="567246" y="6058070"/>
              <a:ext cx="3347274"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not introduced before 1 January 2017</a:t>
              </a:r>
            </a:p>
          </p:txBody>
        </p:sp>
        <p:sp>
          <p:nvSpPr>
            <p:cNvPr id="544" name="tx308"/>
            <p:cNvSpPr/>
            <p:nvPr/>
          </p:nvSpPr>
          <p:spPr>
            <a:xfrm>
              <a:off x="4260164" y="6058070"/>
              <a:ext cx="3114259" cy="131167"/>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Rubella vaccine introduced before 1 January 2017</a:t>
              </a:r>
            </a:p>
          </p:txBody>
        </p:sp>
        <p:sp>
          <p:nvSpPr>
            <p:cNvPr id="545" name="tx309"/>
            <p:cNvSpPr/>
            <p:nvPr/>
          </p:nvSpPr>
          <p:spPr>
            <a:xfrm>
              <a:off x="2824527" y="5811488"/>
              <a:ext cx="1634504"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 (in years)</a:t>
              </a:r>
            </a:p>
          </p:txBody>
        </p:sp>
        <p:sp>
          <p:nvSpPr>
            <p:cNvPr id="546" name="tx310"/>
            <p:cNvSpPr/>
            <p:nvPr/>
          </p:nvSpPr>
          <p:spPr>
            <a:xfrm rot="-5400000">
              <a:off x="-346998" y="4774788"/>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547" name="tx311"/>
            <p:cNvSpPr/>
            <p:nvPr/>
          </p:nvSpPr>
          <p:spPr>
            <a:xfrm rot="-5400000">
              <a:off x="-513789" y="4759608"/>
              <a:ext cx="1897112"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(lab + epi-linked + clinical)</a:t>
              </a:r>
            </a:p>
          </p:txBody>
        </p:sp>
        <p:sp>
          <p:nvSpPr>
            <p:cNvPr id="548" name="tx312"/>
            <p:cNvSpPr/>
            <p:nvPr/>
          </p:nvSpPr>
          <p:spPr>
            <a:xfrm>
              <a:off x="862855" y="3914888"/>
              <a:ext cx="5557849"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WPR (Excl. China) Age distribution of Rubella cases by vaccine introduction status </a:t>
              </a:r>
            </a:p>
          </p:txBody>
        </p:sp>
        <p:sp>
          <p:nvSpPr>
            <p:cNvPr id="549" name="tx313"/>
            <p:cNvSpPr/>
            <p:nvPr/>
          </p:nvSpPr>
          <p:spPr>
            <a:xfrm>
              <a:off x="1576498" y="4088624"/>
              <a:ext cx="4130563" cy="131167"/>
            </a:xfrm>
            <a:prstGeom prst="rect">
              <a:avLst/>
            </a:prstGeom>
            <a:noFill/>
          </p:spPr>
          <p:txBody>
            <a:bodyPr wrap="none" lIns="0" tIns="0" rIns="0" bIns="0" anchor="ctr" anchorCtr="1"/>
            <a:lstStyle/>
            <a:p>
              <a:pPr marL="0" marR="0" indent="0" algn="l">
                <a:lnSpc>
                  <a:spcPts val="1139"/>
                </a:lnSpc>
                <a:spcBef>
                  <a:spcPts val="0"/>
                </a:spcBef>
                <a:spcAft>
                  <a:spcPts val="0"/>
                </a:spcAft>
              </a:pPr>
              <a:r>
                <a:rPr sz="1139" b="1">
                  <a:solidFill>
                    <a:srgbClr val="000000">
                      <a:alpha val="100000"/>
                    </a:srgbClr>
                  </a:solidFill>
                  <a:latin typeface="Arial"/>
                  <a:cs typeface="Arial"/>
                </a:rPr>
                <a:t>in the National EPI Programme (January 2019-December 2019)</a:t>
              </a:r>
            </a:p>
          </p:txBody>
        </p:sp>
      </p:grpSp>
      <p:graphicFrame>
        <p:nvGraphicFramePr>
          <p:cNvPr id="550" name="Table 549"/>
          <p:cNvGraphicFramePr>
            <a:graphicFrameLocks noGrp="1"/>
          </p:cNvGraphicFramePr>
          <p:nvPr/>
        </p:nvGraphicFramePr>
        <p:xfrm>
          <a:off x="6400800" y="1828800"/>
          <a:ext cx="2560320" cy="3429000"/>
        </p:xfrm>
        <a:graphic>
          <a:graphicData uri="http://schemas.openxmlformats.org/drawingml/2006/table">
            <a:tbl>
              <a:tblPr/>
              <a:tblGrid>
                <a:gridCol w="914400">
                  <a:extLst>
                    <a:ext uri="{9D8B030D-6E8A-4147-A177-3AD203B41FA5}">
                      <a16:colId xmlns:a16="http://schemas.microsoft.com/office/drawing/2014/main" xmlns="" val="20000"/>
                    </a:ext>
                  </a:extLst>
                </a:gridCol>
                <a:gridCol w="548640">
                  <a:extLst>
                    <a:ext uri="{9D8B030D-6E8A-4147-A177-3AD203B41FA5}">
                      <a16:colId xmlns:a16="http://schemas.microsoft.com/office/drawing/2014/main" xmlns="" val="20001"/>
                    </a:ext>
                  </a:extLst>
                </a:gridCol>
                <a:gridCol w="548640">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tblGrid>
              <a:tr h="228600">
                <a:tc gridSpan="4">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 countries (last 12 M)</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label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RCV in RI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 of Total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China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30925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Japan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2363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Philippines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Malaysia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Cambodia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Viet Nam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Lao People's Democratic Republic</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Republic of Korea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Singapore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1990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Papua New Guinea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r h="228600">
                <a:tc>
                  <a:txBody>
                    <a:bodyPr/>
                    <a:lstStyle/>
                    <a:p>
                      <a:pPr marL="63500" marR="63500" algn="r">
                        <a:spcBef>
                          <a:spcPts val="200"/>
                        </a:spcBef>
                        <a:spcAft>
                          <a:spcPts val="200"/>
                        </a:spcAft>
                        <a:buNone/>
                      </a:pPr>
                      <a:r>
                        <a:rPr sz="1000">
                          <a:solidFill>
                            <a:srgbClr val="111111">
                              <a:alpha val="100000"/>
                            </a:srgbClr>
                          </a:solidFill>
                          <a:latin typeface="Arial"/>
                          <a:cs typeface="Arial"/>
                        </a:rPr>
                        <a:t>Others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10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2"/>
                  </a:ext>
                </a:extLst>
              </a:tr>
            </a:tbl>
          </a:graphicData>
        </a:graphic>
      </p:graphicFrame>
      <p:sp>
        <p:nvSpPr>
          <p:cNvPr id="551" name="Footer Placeholder 4"/>
          <p:cNvSpPr>
            <a:spLocks noGrp="1"/>
          </p:cNvSpPr>
          <p:nvPr>
            <p:ph type="ftr" sz="quarter" idx="15"/>
          </p:nvPr>
        </p:nvSpPr>
        <p:spPr>
          <a:xfrm>
            <a:off x="1044743" y="6501948"/>
            <a:ext cx="7454277" cy="176613"/>
          </a:xfrm>
          <a:solidFill>
            <a:srgbClr val="FFFFFF">
              <a:alpha val="0"/>
            </a:srgbClr>
          </a:solidFill>
        </p:spPr>
        <p:txBody>
          <a:bodyPr/>
          <a:lstStyle/>
          <a:p>
            <a:r>
              <a:t>Notes: Based on data received 2020-01 Data Source: IVB Database. RCV in RI: Rubella-containing vaccine in Routine Immunization as of 31 Dec 2016.</a:t>
            </a:r>
          </a:p>
        </p:txBody>
      </p:sp>
      <p:sp>
        <p:nvSpPr>
          <p:cNvPr id="552"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Rubella cases: China</a:t>
            </a:r>
          </a:p>
        </p:txBody>
      </p:sp>
      <p:grpSp>
        <p:nvGrpSpPr>
          <p:cNvPr id="3" name="grp1"/>
          <p:cNvGrpSpPr/>
          <p:nvPr/>
        </p:nvGrpSpPr>
        <p:grpSpPr>
          <a:xfrm>
            <a:off x="359998" y="1096992"/>
            <a:ext cx="8424001" cy="2209800"/>
            <a:chOff x="359998" y="1096992"/>
            <a:chExt cx="8424001" cy="2209800"/>
          </a:xfrm>
        </p:grpSpPr>
        <p:sp>
          <p:nvSpPr>
            <p:cNvPr id="4" name="rc3"/>
            <p:cNvSpPr/>
            <p:nvPr/>
          </p:nvSpPr>
          <p:spPr>
            <a:xfrm>
              <a:off x="359998" y="1096992"/>
              <a:ext cx="8424001" cy="2209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66648"/>
              <a:ext cx="218838" cy="86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59772"/>
              <a:ext cx="218838" cy="68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57558"/>
              <a:ext cx="218838" cy="221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808365" y="2569329"/>
              <a:ext cx="218838" cy="59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2568513"/>
              <a:ext cx="218838" cy="81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2567697"/>
              <a:ext cx="218838" cy="8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2070972" y="2568163"/>
              <a:ext cx="218838" cy="71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2070972" y="256816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2567697"/>
              <a:ext cx="218838" cy="4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333578" y="2549166"/>
              <a:ext cx="218838" cy="2610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333578" y="2549166"/>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333578" y="2547884"/>
              <a:ext cx="218838" cy="1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596184" y="2525508"/>
              <a:ext cx="218838" cy="4976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596184" y="2525391"/>
              <a:ext cx="218838" cy="11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596184" y="2522827"/>
              <a:ext cx="218838" cy="2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858791" y="2499052"/>
              <a:ext cx="218838" cy="762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858791" y="2494507"/>
              <a:ext cx="218838" cy="454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858791" y="2491943"/>
              <a:ext cx="218838" cy="2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3121397" y="2540192"/>
              <a:ext cx="218838" cy="350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3121397" y="2540192"/>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3121397" y="2538561"/>
              <a:ext cx="218838" cy="163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3384004" y="2551847"/>
              <a:ext cx="218838" cy="234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3384004" y="255184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3384004" y="2549283"/>
              <a:ext cx="218838" cy="25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646610" y="2556392"/>
              <a:ext cx="218838" cy="188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646610" y="2556392"/>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646610" y="2555110"/>
              <a:ext cx="218838" cy="128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909217" y="2547768"/>
              <a:ext cx="218838" cy="275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909217" y="2547768"/>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909217" y="2546719"/>
              <a:ext cx="218838" cy="104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4171823" y="2543922"/>
              <a:ext cx="218838" cy="313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4171823" y="2543339"/>
              <a:ext cx="218838" cy="5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4171823" y="2541941"/>
              <a:ext cx="218838" cy="139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4434430" y="2534715"/>
              <a:ext cx="218838" cy="405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4434430" y="2533200"/>
              <a:ext cx="218838" cy="151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4434430" y="2530752"/>
              <a:ext cx="218838" cy="244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4697036" y="2510240"/>
              <a:ext cx="218838" cy="650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4697036" y="2504646"/>
              <a:ext cx="218838" cy="559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4697036" y="2482969"/>
              <a:ext cx="218838" cy="2167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4959643" y="2497420"/>
              <a:ext cx="218838" cy="7785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959643" y="2490544"/>
              <a:ext cx="218838" cy="687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959643" y="2486582"/>
              <a:ext cx="218838" cy="39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5222249" y="2485300"/>
              <a:ext cx="218838" cy="8997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5222249" y="2484251"/>
              <a:ext cx="218838" cy="104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5222249" y="2481221"/>
              <a:ext cx="218838" cy="30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5484856" y="2172259"/>
              <a:ext cx="218838" cy="40301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5484856" y="2157808"/>
              <a:ext cx="218838" cy="1445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5484856" y="2139743"/>
              <a:ext cx="218838" cy="1806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5747462" y="1843252"/>
              <a:ext cx="218838" cy="7320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5747462" y="1775423"/>
              <a:ext cx="218838" cy="6782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5747462" y="1717034"/>
              <a:ext cx="218838" cy="583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6010069" y="1752696"/>
              <a:ext cx="218838" cy="82257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6010069" y="1619252"/>
              <a:ext cx="218838" cy="13344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6010069" y="1538952"/>
              <a:ext cx="218838" cy="8029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6272675" y="2122844"/>
              <a:ext cx="218838" cy="4524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6272675" y="2059676"/>
              <a:ext cx="218838" cy="6316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6272675" y="1933924"/>
              <a:ext cx="218838" cy="12575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6535282" y="2426444"/>
              <a:ext cx="218838" cy="14882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6535282" y="2419102"/>
              <a:ext cx="218838" cy="734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6535282" y="2381691"/>
              <a:ext cx="218838" cy="374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6797888" y="2520846"/>
              <a:ext cx="218838" cy="544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6797888" y="2520263"/>
              <a:ext cx="218838" cy="58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6797888" y="2511406"/>
              <a:ext cx="218838" cy="88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7060495" y="2539260"/>
              <a:ext cx="218838" cy="360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7060495" y="2539027"/>
              <a:ext cx="218838" cy="233"/>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7060495" y="2531568"/>
              <a:ext cx="218838" cy="74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7323101" y="2532967"/>
              <a:ext cx="218838" cy="423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7323101" y="2527839"/>
              <a:ext cx="218838" cy="512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7323101" y="2518049"/>
              <a:ext cx="218838" cy="97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7585708" y="2528421"/>
              <a:ext cx="218838" cy="46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7585708" y="2508142"/>
              <a:ext cx="218838" cy="20278"/>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7585708" y="2483668"/>
              <a:ext cx="218838" cy="2447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7848314" y="2575273"/>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7848314" y="257527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7848314" y="257527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8110921" y="2575273"/>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8110921" y="257527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8110921" y="257527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274398" y="257527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274398" y="1992546"/>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274398" y="140982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6" name="rc85"/>
            <p:cNvSpPr/>
            <p:nvPr/>
          </p:nvSpPr>
          <p:spPr>
            <a:xfrm>
              <a:off x="1545759" y="2566648"/>
              <a:ext cx="218838" cy="86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1545759" y="2559772"/>
              <a:ext cx="218838" cy="68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1545759" y="2557558"/>
              <a:ext cx="218838" cy="221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808365" y="2569329"/>
              <a:ext cx="218838" cy="594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808365" y="2568513"/>
              <a:ext cx="218838" cy="8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808365" y="2567697"/>
              <a:ext cx="218838" cy="81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070972" y="2568163"/>
              <a:ext cx="218838" cy="71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070972" y="256816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070972" y="2567697"/>
              <a:ext cx="218838" cy="46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333578" y="2549166"/>
              <a:ext cx="218838" cy="261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333578" y="2549166"/>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333578" y="2547884"/>
              <a:ext cx="218838" cy="12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596184" y="2525508"/>
              <a:ext cx="218838" cy="4976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596184" y="2525391"/>
              <a:ext cx="218838" cy="11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596184" y="2522827"/>
              <a:ext cx="218838" cy="25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858791" y="2499052"/>
              <a:ext cx="218838" cy="762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858791" y="2494507"/>
              <a:ext cx="218838" cy="454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858791" y="2491943"/>
              <a:ext cx="218838" cy="25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3121397" y="2540192"/>
              <a:ext cx="218838" cy="350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3121397" y="254019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121397" y="2538561"/>
              <a:ext cx="218838" cy="16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384004" y="2551847"/>
              <a:ext cx="218838" cy="234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384004" y="255184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384004" y="2549283"/>
              <a:ext cx="218838" cy="256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646610" y="2556392"/>
              <a:ext cx="218838" cy="188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646610" y="255639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3646610" y="2555110"/>
              <a:ext cx="218838" cy="128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3909217" y="2547768"/>
              <a:ext cx="218838" cy="275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3909217" y="254776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3909217" y="2546719"/>
              <a:ext cx="218838" cy="104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4171823" y="2543922"/>
              <a:ext cx="218838" cy="313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4171823" y="2543339"/>
              <a:ext cx="218838" cy="5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4171823" y="2541941"/>
              <a:ext cx="218838" cy="13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4434430" y="2534715"/>
              <a:ext cx="218838" cy="405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4434430" y="2533200"/>
              <a:ext cx="218838" cy="151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4434430" y="2530752"/>
              <a:ext cx="218838" cy="244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4697036" y="2510240"/>
              <a:ext cx="218838" cy="650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4697036" y="2504646"/>
              <a:ext cx="218838" cy="559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4697036" y="2482969"/>
              <a:ext cx="218838" cy="216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4959643" y="2497420"/>
              <a:ext cx="218838" cy="7785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4959643" y="2490544"/>
              <a:ext cx="218838" cy="687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4959643" y="2486582"/>
              <a:ext cx="218838" cy="396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5222249" y="2485300"/>
              <a:ext cx="218838" cy="899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5222249" y="2484251"/>
              <a:ext cx="218838" cy="104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5222249" y="2481221"/>
              <a:ext cx="218838" cy="303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5484856" y="2172259"/>
              <a:ext cx="218838" cy="40301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5484856" y="2157808"/>
              <a:ext cx="218838" cy="1445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5484856" y="2139743"/>
              <a:ext cx="218838" cy="180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5747462" y="1843252"/>
              <a:ext cx="218838" cy="7320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5747462" y="1775423"/>
              <a:ext cx="218838" cy="6782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5747462" y="1717034"/>
              <a:ext cx="218838" cy="583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6010069" y="1752696"/>
              <a:ext cx="218838" cy="82257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6010069" y="1619252"/>
              <a:ext cx="218838" cy="13344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6010069" y="1538952"/>
              <a:ext cx="218838" cy="8029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6272675" y="2122844"/>
              <a:ext cx="218838" cy="4524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6272675" y="2059676"/>
              <a:ext cx="218838" cy="6316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6272675" y="1933924"/>
              <a:ext cx="218838" cy="12575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6535282" y="2426444"/>
              <a:ext cx="218838" cy="14882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6535282" y="2419102"/>
              <a:ext cx="218838" cy="734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6535282" y="2381691"/>
              <a:ext cx="218838" cy="374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6797888" y="2520846"/>
              <a:ext cx="218838" cy="5442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6797888" y="2520263"/>
              <a:ext cx="218838" cy="582"/>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6797888" y="2511406"/>
              <a:ext cx="218838" cy="885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7060495" y="2539260"/>
              <a:ext cx="218838" cy="3601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7060495" y="2539027"/>
              <a:ext cx="218838" cy="233"/>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7060495" y="2531568"/>
              <a:ext cx="218838" cy="745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7323101" y="2532967"/>
              <a:ext cx="218838" cy="423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7323101" y="2527839"/>
              <a:ext cx="218838" cy="5127"/>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7323101" y="2518049"/>
              <a:ext cx="218838" cy="978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7585708" y="2528421"/>
              <a:ext cx="218838" cy="4685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7585708" y="2508142"/>
              <a:ext cx="218838" cy="20278"/>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7585708" y="2483668"/>
              <a:ext cx="218838" cy="2447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7848314" y="2575273"/>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7848314" y="25752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7848314" y="257527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8110921" y="2575273"/>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8110921" y="25752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8110921" y="257527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4" name="pl163"/>
            <p:cNvSpPr/>
            <p:nvPr/>
          </p:nvSpPr>
          <p:spPr>
            <a:xfrm>
              <a:off x="1274398" y="1409820"/>
              <a:ext cx="0" cy="1165452"/>
            </a:xfrm>
            <a:custGeom>
              <a:avLst/>
              <a:gdLst/>
              <a:ahLst/>
              <a:cxnLst/>
              <a:rect l="0" t="0" r="0" b="0"/>
              <a:pathLst>
                <a:path h="1165452">
                  <a:moveTo>
                    <a:pt x="0" y="1165452"/>
                  </a:moveTo>
                  <a:lnTo>
                    <a:pt x="0" y="0"/>
                  </a:lnTo>
                </a:path>
              </a:pathLst>
            </a:custGeom>
            <a:ln w="9525" cap="rnd">
              <a:solidFill>
                <a:srgbClr val="000000">
                  <a:alpha val="100000"/>
                </a:srgbClr>
              </a:solidFill>
              <a:prstDash val="solid"/>
              <a:round/>
            </a:ln>
          </p:spPr>
          <p:txBody>
            <a:bodyPr/>
            <a:lstStyle/>
            <a:p>
              <a:endParaRPr/>
            </a:p>
          </p:txBody>
        </p:sp>
        <p:sp>
          <p:nvSpPr>
            <p:cNvPr id="165" name="pl164"/>
            <p:cNvSpPr/>
            <p:nvPr/>
          </p:nvSpPr>
          <p:spPr>
            <a:xfrm>
              <a:off x="1182958" y="257527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6" name="pl165"/>
            <p:cNvSpPr/>
            <p:nvPr/>
          </p:nvSpPr>
          <p:spPr>
            <a:xfrm>
              <a:off x="1182958" y="199254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182958" y="140982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tx167"/>
            <p:cNvSpPr/>
            <p:nvPr/>
          </p:nvSpPr>
          <p:spPr>
            <a:xfrm>
              <a:off x="1006761" y="251851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69" name="tx168"/>
            <p:cNvSpPr/>
            <p:nvPr/>
          </p:nvSpPr>
          <p:spPr>
            <a:xfrm>
              <a:off x="752488" y="1935793"/>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a:t>
              </a:r>
            </a:p>
          </p:txBody>
        </p:sp>
        <p:sp>
          <p:nvSpPr>
            <p:cNvPr id="170" name="tx169"/>
            <p:cNvSpPr/>
            <p:nvPr/>
          </p:nvSpPr>
          <p:spPr>
            <a:xfrm>
              <a:off x="667730" y="1353067"/>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171" name="pl170"/>
            <p:cNvSpPr/>
            <p:nvPr/>
          </p:nvSpPr>
          <p:spPr>
            <a:xfrm>
              <a:off x="1655178" y="2575273"/>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172" name="pl171"/>
            <p:cNvSpPr/>
            <p:nvPr/>
          </p:nvSpPr>
          <p:spPr>
            <a:xfrm>
              <a:off x="165517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3" name="pl172"/>
            <p:cNvSpPr/>
            <p:nvPr/>
          </p:nvSpPr>
          <p:spPr>
            <a:xfrm>
              <a:off x="19177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4" name="pl173"/>
            <p:cNvSpPr/>
            <p:nvPr/>
          </p:nvSpPr>
          <p:spPr>
            <a:xfrm>
              <a:off x="218039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244299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270560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296821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323081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349342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375603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401863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428124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454384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480645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506906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533166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559427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585688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611948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638209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664470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690730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716991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743252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769512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79577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822034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8" name="tx197"/>
            <p:cNvSpPr/>
            <p:nvPr/>
          </p:nvSpPr>
          <p:spPr>
            <a:xfrm rot="-5400000">
              <a:off x="142114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199" name="tx198"/>
            <p:cNvSpPr/>
            <p:nvPr/>
          </p:nvSpPr>
          <p:spPr>
            <a:xfrm rot="-5400000">
              <a:off x="16837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0" name="tx199"/>
            <p:cNvSpPr/>
            <p:nvPr/>
          </p:nvSpPr>
          <p:spPr>
            <a:xfrm rot="-5400000">
              <a:off x="194635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1" name="tx200"/>
            <p:cNvSpPr/>
            <p:nvPr/>
          </p:nvSpPr>
          <p:spPr>
            <a:xfrm rot="-5400000">
              <a:off x="220896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2" name="tx201"/>
            <p:cNvSpPr/>
            <p:nvPr/>
          </p:nvSpPr>
          <p:spPr>
            <a:xfrm rot="-5400000">
              <a:off x="247157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3" name="tx202"/>
            <p:cNvSpPr/>
            <p:nvPr/>
          </p:nvSpPr>
          <p:spPr>
            <a:xfrm rot="-5400000">
              <a:off x="273417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04" name="tx203"/>
            <p:cNvSpPr/>
            <p:nvPr/>
          </p:nvSpPr>
          <p:spPr>
            <a:xfrm rot="-5400000">
              <a:off x="299678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05" name="tx204"/>
            <p:cNvSpPr/>
            <p:nvPr/>
          </p:nvSpPr>
          <p:spPr>
            <a:xfrm rot="-5400000">
              <a:off x="325939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06" name="tx205"/>
            <p:cNvSpPr/>
            <p:nvPr/>
          </p:nvSpPr>
          <p:spPr>
            <a:xfrm rot="-5400000">
              <a:off x="352199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07" name="tx206"/>
            <p:cNvSpPr/>
            <p:nvPr/>
          </p:nvSpPr>
          <p:spPr>
            <a:xfrm rot="-5400000">
              <a:off x="378460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08" name="tx207"/>
            <p:cNvSpPr/>
            <p:nvPr/>
          </p:nvSpPr>
          <p:spPr>
            <a:xfrm rot="-5400000">
              <a:off x="404721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09" name="tx208"/>
            <p:cNvSpPr/>
            <p:nvPr/>
          </p:nvSpPr>
          <p:spPr>
            <a:xfrm rot="-5400000">
              <a:off x="430981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0" name="tx209"/>
            <p:cNvSpPr/>
            <p:nvPr/>
          </p:nvSpPr>
          <p:spPr>
            <a:xfrm rot="-5400000">
              <a:off x="457242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1" name="tx210"/>
            <p:cNvSpPr/>
            <p:nvPr/>
          </p:nvSpPr>
          <p:spPr>
            <a:xfrm rot="-5400000">
              <a:off x="4835030"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2" name="tx211"/>
            <p:cNvSpPr/>
            <p:nvPr/>
          </p:nvSpPr>
          <p:spPr>
            <a:xfrm rot="-5400000">
              <a:off x="509763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3" name="tx212"/>
            <p:cNvSpPr/>
            <p:nvPr/>
          </p:nvSpPr>
          <p:spPr>
            <a:xfrm rot="-5400000">
              <a:off x="536024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14" name="tx213"/>
            <p:cNvSpPr/>
            <p:nvPr/>
          </p:nvSpPr>
          <p:spPr>
            <a:xfrm rot="-5400000">
              <a:off x="562284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15" name="tx214"/>
            <p:cNvSpPr/>
            <p:nvPr/>
          </p:nvSpPr>
          <p:spPr>
            <a:xfrm rot="-5400000">
              <a:off x="588545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16" name="tx215"/>
            <p:cNvSpPr/>
            <p:nvPr/>
          </p:nvSpPr>
          <p:spPr>
            <a:xfrm rot="-5400000">
              <a:off x="614806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17" name="tx216"/>
            <p:cNvSpPr/>
            <p:nvPr/>
          </p:nvSpPr>
          <p:spPr>
            <a:xfrm rot="-5400000">
              <a:off x="641066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18" name="tx217"/>
            <p:cNvSpPr/>
            <p:nvPr/>
          </p:nvSpPr>
          <p:spPr>
            <a:xfrm rot="-5400000">
              <a:off x="667327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19" name="tx218"/>
            <p:cNvSpPr/>
            <p:nvPr/>
          </p:nvSpPr>
          <p:spPr>
            <a:xfrm rot="-5400000">
              <a:off x="693588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0" name="tx219"/>
            <p:cNvSpPr/>
            <p:nvPr/>
          </p:nvSpPr>
          <p:spPr>
            <a:xfrm rot="-5400000">
              <a:off x="719848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1" name="tx220"/>
            <p:cNvSpPr/>
            <p:nvPr/>
          </p:nvSpPr>
          <p:spPr>
            <a:xfrm rot="-5400000">
              <a:off x="746109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2" name="tx221"/>
            <p:cNvSpPr/>
            <p:nvPr/>
          </p:nvSpPr>
          <p:spPr>
            <a:xfrm rot="-5400000">
              <a:off x="772370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3" name="tx222"/>
            <p:cNvSpPr/>
            <p:nvPr/>
          </p:nvSpPr>
          <p:spPr>
            <a:xfrm rot="-5400000">
              <a:off x="798630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24" name="pl223"/>
            <p:cNvSpPr/>
            <p:nvPr/>
          </p:nvSpPr>
          <p:spPr>
            <a:xfrm>
              <a:off x="1274398" y="2575273"/>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25" name="rc224"/>
            <p:cNvSpPr/>
            <p:nvPr/>
          </p:nvSpPr>
          <p:spPr>
            <a:xfrm>
              <a:off x="758938" y="2828257"/>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758938" y="2992848"/>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758938" y="3157441"/>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28" name="tx227"/>
            <p:cNvSpPr/>
            <p:nvPr/>
          </p:nvSpPr>
          <p:spPr>
            <a:xfrm>
              <a:off x="981137" y="2815826"/>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29" name="tx228"/>
            <p:cNvSpPr/>
            <p:nvPr/>
          </p:nvSpPr>
          <p:spPr>
            <a:xfrm>
              <a:off x="981137" y="2956209"/>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30" name="tx229"/>
            <p:cNvSpPr/>
            <p:nvPr/>
          </p:nvSpPr>
          <p:spPr>
            <a:xfrm>
              <a:off x="981137" y="3146995"/>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31" name="tx230"/>
            <p:cNvSpPr/>
            <p:nvPr/>
          </p:nvSpPr>
          <p:spPr>
            <a:xfrm rot="-5400000">
              <a:off x="-164118" y="1871216"/>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aphicFrame>
        <p:nvGraphicFramePr>
          <p:cNvPr id="232" name="Table 231"/>
          <p:cNvGraphicFramePr>
            <a:graphicFrameLocks noGrp="1"/>
          </p:cNvGraphicFramePr>
          <p:nvPr/>
        </p:nvGraphicFramePr>
        <p:xfrm>
          <a:off x="7315200" y="3657600"/>
          <a:ext cx="1371600" cy="103632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11888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8247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4477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3946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30925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val="284653377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Rubella cases: Japan</a:t>
            </a:r>
          </a:p>
        </p:txBody>
      </p:sp>
      <p:grpSp>
        <p:nvGrpSpPr>
          <p:cNvPr id="3" name="grp1"/>
          <p:cNvGrpSpPr/>
          <p:nvPr/>
        </p:nvGrpSpPr>
        <p:grpSpPr>
          <a:xfrm>
            <a:off x="359998" y="1096992"/>
            <a:ext cx="8424001" cy="2209800"/>
            <a:chOff x="359998" y="1096992"/>
            <a:chExt cx="8424001" cy="2209800"/>
          </a:xfrm>
        </p:grpSpPr>
        <p:sp>
          <p:nvSpPr>
            <p:cNvPr id="4" name="rc3"/>
            <p:cNvSpPr/>
            <p:nvPr/>
          </p:nvSpPr>
          <p:spPr>
            <a:xfrm>
              <a:off x="359998" y="1096992"/>
              <a:ext cx="8424001" cy="2209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818940"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18940"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18940"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2092121"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2092121"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92121"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365302" y="2572992"/>
              <a:ext cx="227651" cy="22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365302" y="2572992"/>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365302" y="2572992"/>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638484" y="2568431"/>
              <a:ext cx="227651" cy="68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638484" y="2568431"/>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638484" y="2568431"/>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911665" y="2572992"/>
              <a:ext cx="227651" cy="22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911665" y="2572992"/>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911665" y="2572992"/>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3184846" y="2566150"/>
              <a:ext cx="227651" cy="91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3184846" y="256615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3184846" y="2566150"/>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3458027" y="2545624"/>
              <a:ext cx="227651" cy="29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3458027" y="2545624"/>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3458027" y="2545624"/>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731208" y="2547905"/>
              <a:ext cx="227651" cy="273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731208" y="254790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731208" y="2547905"/>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4004390" y="2538782"/>
              <a:ext cx="227651" cy="364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4004390" y="2536502"/>
              <a:ext cx="227651" cy="22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4004390" y="2536502"/>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4277571" y="2550186"/>
              <a:ext cx="227651" cy="250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4277571" y="2550186"/>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4277571" y="2550186"/>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4550752" y="2561589"/>
              <a:ext cx="227651" cy="1368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4550752" y="2561589"/>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4550752" y="2561589"/>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4823933" y="1790734"/>
              <a:ext cx="227651" cy="78453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4823933" y="1786173"/>
              <a:ext cx="227651" cy="45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4823933" y="1763367"/>
              <a:ext cx="227651" cy="228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5097115" y="1564952"/>
              <a:ext cx="227651" cy="10103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5097115" y="1562671"/>
              <a:ext cx="227651" cy="22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5097115" y="1537584"/>
              <a:ext cx="227651" cy="25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5370296" y="1672142"/>
              <a:ext cx="227651" cy="9031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5370296" y="1669861"/>
              <a:ext cx="227651" cy="22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5370296" y="1633371"/>
              <a:ext cx="227651" cy="364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5643477" y="1961782"/>
              <a:ext cx="227651" cy="61349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5643477" y="1959501"/>
              <a:ext cx="227651" cy="228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5643477" y="1941256"/>
              <a:ext cx="227651" cy="1824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5916658" y="1993711"/>
              <a:ext cx="227651" cy="58156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5916658" y="1993711"/>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5916658" y="1982308"/>
              <a:ext cx="227651" cy="114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6189840" y="2059849"/>
              <a:ext cx="227651" cy="5154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6189840" y="2055288"/>
              <a:ext cx="227651" cy="456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6189840" y="2032482"/>
              <a:ext cx="227651" cy="228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6463021" y="2258264"/>
              <a:ext cx="227651" cy="31700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6463021" y="2258264"/>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6463021" y="2233177"/>
              <a:ext cx="227651" cy="2508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6736202" y="2326683"/>
              <a:ext cx="227651" cy="2485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6736202" y="232668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6736202" y="2322122"/>
              <a:ext cx="227651" cy="4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7009383" y="2477205"/>
              <a:ext cx="227651" cy="980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7009383" y="2477205"/>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7009383" y="2472644"/>
              <a:ext cx="227651" cy="45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7282565" y="2495450"/>
              <a:ext cx="227651" cy="7982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7282565" y="2495450"/>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7282565" y="2486328"/>
              <a:ext cx="227651" cy="912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7555746" y="2541063"/>
              <a:ext cx="227651" cy="342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7555746" y="254106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7555746" y="2534221"/>
              <a:ext cx="227651" cy="684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7828927"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7828927"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7828927"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8102108" y="2575273"/>
              <a:ext cx="227651"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8102108" y="2575273"/>
              <a:ext cx="227651"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8102108" y="2575273"/>
              <a:ext cx="227651"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pl79"/>
            <p:cNvSpPr/>
            <p:nvPr/>
          </p:nvSpPr>
          <p:spPr>
            <a:xfrm>
              <a:off x="1274398" y="2575273"/>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1" name="pl80"/>
            <p:cNvSpPr/>
            <p:nvPr/>
          </p:nvSpPr>
          <p:spPr>
            <a:xfrm>
              <a:off x="1274398" y="2347209"/>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2" name="pl81"/>
            <p:cNvSpPr/>
            <p:nvPr/>
          </p:nvSpPr>
          <p:spPr>
            <a:xfrm>
              <a:off x="1274398" y="2119146"/>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3" name="pl82"/>
            <p:cNvSpPr/>
            <p:nvPr/>
          </p:nvSpPr>
          <p:spPr>
            <a:xfrm>
              <a:off x="1274398" y="1891082"/>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274398" y="1663019"/>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274398" y="1434956"/>
              <a:ext cx="7326721" cy="0"/>
            </a:xfrm>
            <a:custGeom>
              <a:avLst/>
              <a:gdLst/>
              <a:ahLst/>
              <a:cxnLst/>
              <a:rect l="0" t="0" r="0" b="0"/>
              <a:pathLst>
                <a:path w="7326721">
                  <a:moveTo>
                    <a:pt x="0" y="0"/>
                  </a:moveTo>
                  <a:lnTo>
                    <a:pt x="7326721" y="0"/>
                  </a:lnTo>
                </a:path>
              </a:pathLst>
            </a:custGeom>
            <a:ln w="9525" cap="rnd">
              <a:solidFill>
                <a:srgbClr val="D3D3D3">
                  <a:alpha val="100000"/>
                </a:srgbClr>
              </a:solidFill>
              <a:prstDash val="solid"/>
              <a:round/>
            </a:ln>
          </p:spPr>
          <p:txBody>
            <a:bodyPr/>
            <a:lstStyle/>
            <a:p>
              <a:endParaRPr/>
            </a:p>
          </p:txBody>
        </p:sp>
        <p:sp>
          <p:nvSpPr>
            <p:cNvPr id="86" name="rc85"/>
            <p:cNvSpPr/>
            <p:nvPr/>
          </p:nvSpPr>
          <p:spPr>
            <a:xfrm>
              <a:off x="1545759"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1545759"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1545759"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818940"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818940"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818940"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2092121"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2092121"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092121"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365302" y="2572992"/>
              <a:ext cx="227651" cy="22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365302" y="2572992"/>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365302" y="2572992"/>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638484" y="2568431"/>
              <a:ext cx="227651" cy="684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638484" y="2568431"/>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638484" y="2568431"/>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911665" y="2572992"/>
              <a:ext cx="227651" cy="22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911665" y="2572992"/>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911665" y="2572992"/>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3184846" y="2566150"/>
              <a:ext cx="227651" cy="91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3184846" y="256615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184846" y="2566150"/>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458027" y="2545624"/>
              <a:ext cx="227651" cy="2964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458027" y="2545624"/>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458027" y="2545624"/>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731208" y="2547905"/>
              <a:ext cx="227651" cy="273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731208" y="254790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3731208" y="2547905"/>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4004390" y="2538782"/>
              <a:ext cx="227651" cy="364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4004390" y="2536502"/>
              <a:ext cx="227651" cy="22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4004390" y="2536502"/>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4277571" y="2550186"/>
              <a:ext cx="227651" cy="2508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4277571" y="2550186"/>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4277571" y="2550186"/>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4550752" y="2561589"/>
              <a:ext cx="227651" cy="136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4550752" y="2561589"/>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4550752" y="2561589"/>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4823933" y="1790734"/>
              <a:ext cx="227651" cy="7845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4823933" y="1786173"/>
              <a:ext cx="227651" cy="4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4823933" y="1763367"/>
              <a:ext cx="227651" cy="228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5097115" y="1564952"/>
              <a:ext cx="227651" cy="10103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5097115" y="1562671"/>
              <a:ext cx="227651" cy="22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5097115" y="1537584"/>
              <a:ext cx="227651" cy="25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5370296" y="1672142"/>
              <a:ext cx="227651" cy="9031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5370296" y="1669861"/>
              <a:ext cx="227651" cy="22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5370296" y="1633371"/>
              <a:ext cx="227651" cy="3649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5643477" y="1961782"/>
              <a:ext cx="227651" cy="6134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5643477" y="1959501"/>
              <a:ext cx="227651" cy="228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5643477" y="1941256"/>
              <a:ext cx="227651" cy="1824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5916658" y="1993711"/>
              <a:ext cx="227651" cy="5815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5916658" y="1993711"/>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5916658" y="1982308"/>
              <a:ext cx="227651" cy="114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6189840" y="2059849"/>
              <a:ext cx="227651" cy="5154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6189840" y="2055288"/>
              <a:ext cx="227651" cy="4561"/>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6189840" y="2032482"/>
              <a:ext cx="227651" cy="228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6463021" y="2258264"/>
              <a:ext cx="227651" cy="317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6463021" y="2258264"/>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6463021" y="2233177"/>
              <a:ext cx="227651" cy="2508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6736202" y="2326683"/>
              <a:ext cx="227651" cy="2485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6736202" y="232668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6736202" y="2322122"/>
              <a:ext cx="227651" cy="4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7009383" y="2477205"/>
              <a:ext cx="227651" cy="980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7009383" y="2477205"/>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7009383" y="2472644"/>
              <a:ext cx="227651" cy="456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7282565" y="2495450"/>
              <a:ext cx="227651" cy="7982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7282565" y="2495450"/>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7282565" y="2486328"/>
              <a:ext cx="227651" cy="91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7555746" y="2541063"/>
              <a:ext cx="227651" cy="3420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7555746" y="254106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7555746" y="2534221"/>
              <a:ext cx="227651" cy="68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7828927"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7828927"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7828927"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8102108" y="2575273"/>
              <a:ext cx="227651"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8102108" y="2575273"/>
              <a:ext cx="227651"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8102108" y="2575273"/>
              <a:ext cx="227651"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1" name="pl160"/>
            <p:cNvSpPr/>
            <p:nvPr/>
          </p:nvSpPr>
          <p:spPr>
            <a:xfrm>
              <a:off x="1274398" y="1434956"/>
              <a:ext cx="0" cy="1140316"/>
            </a:xfrm>
            <a:custGeom>
              <a:avLst/>
              <a:gdLst/>
              <a:ahLst/>
              <a:cxnLst/>
              <a:rect l="0" t="0" r="0" b="0"/>
              <a:pathLst>
                <a:path h="1140316">
                  <a:moveTo>
                    <a:pt x="0" y="1140316"/>
                  </a:moveTo>
                  <a:lnTo>
                    <a:pt x="0" y="0"/>
                  </a:lnTo>
                </a:path>
              </a:pathLst>
            </a:custGeom>
            <a:ln w="9525" cap="rnd">
              <a:solidFill>
                <a:srgbClr val="000000">
                  <a:alpha val="100000"/>
                </a:srgbClr>
              </a:solidFill>
              <a:prstDash val="solid"/>
              <a:round/>
            </a:ln>
          </p:spPr>
          <p:txBody>
            <a:bodyPr/>
            <a:lstStyle/>
            <a:p>
              <a:endParaRPr/>
            </a:p>
          </p:txBody>
        </p:sp>
        <p:sp>
          <p:nvSpPr>
            <p:cNvPr id="162" name="pl161"/>
            <p:cNvSpPr/>
            <p:nvPr/>
          </p:nvSpPr>
          <p:spPr>
            <a:xfrm>
              <a:off x="1182958" y="257527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3" name="pl162"/>
            <p:cNvSpPr/>
            <p:nvPr/>
          </p:nvSpPr>
          <p:spPr>
            <a:xfrm>
              <a:off x="1182958" y="234720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4" name="pl163"/>
            <p:cNvSpPr/>
            <p:nvPr/>
          </p:nvSpPr>
          <p:spPr>
            <a:xfrm>
              <a:off x="1182958" y="211914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5" name="pl164"/>
            <p:cNvSpPr/>
            <p:nvPr/>
          </p:nvSpPr>
          <p:spPr>
            <a:xfrm>
              <a:off x="1182958" y="189108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6" name="pl165"/>
            <p:cNvSpPr/>
            <p:nvPr/>
          </p:nvSpPr>
          <p:spPr>
            <a:xfrm>
              <a:off x="1182958" y="1663019"/>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182958" y="1434956"/>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tx167"/>
            <p:cNvSpPr/>
            <p:nvPr/>
          </p:nvSpPr>
          <p:spPr>
            <a:xfrm>
              <a:off x="1006761" y="251851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69" name="tx168"/>
            <p:cNvSpPr/>
            <p:nvPr/>
          </p:nvSpPr>
          <p:spPr>
            <a:xfrm>
              <a:off x="837246" y="229045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a:t>
              </a:r>
            </a:p>
          </p:txBody>
        </p:sp>
        <p:sp>
          <p:nvSpPr>
            <p:cNvPr id="170" name="tx169"/>
            <p:cNvSpPr/>
            <p:nvPr/>
          </p:nvSpPr>
          <p:spPr>
            <a:xfrm>
              <a:off x="837246" y="2062393"/>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171" name="tx170"/>
            <p:cNvSpPr/>
            <p:nvPr/>
          </p:nvSpPr>
          <p:spPr>
            <a:xfrm>
              <a:off x="837246" y="1834131"/>
              <a:ext cx="254272"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a:t>
              </a:r>
            </a:p>
          </p:txBody>
        </p:sp>
        <p:sp>
          <p:nvSpPr>
            <p:cNvPr id="172" name="tx171"/>
            <p:cNvSpPr/>
            <p:nvPr/>
          </p:nvSpPr>
          <p:spPr>
            <a:xfrm>
              <a:off x="837246" y="1606266"/>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173" name="tx172"/>
            <p:cNvSpPr/>
            <p:nvPr/>
          </p:nvSpPr>
          <p:spPr>
            <a:xfrm>
              <a:off x="837246" y="137820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a:t>
              </a:r>
            </a:p>
          </p:txBody>
        </p:sp>
        <p:sp>
          <p:nvSpPr>
            <p:cNvPr id="174" name="pl173"/>
            <p:cNvSpPr/>
            <p:nvPr/>
          </p:nvSpPr>
          <p:spPr>
            <a:xfrm>
              <a:off x="1659584" y="2575273"/>
              <a:ext cx="6556349" cy="0"/>
            </a:xfrm>
            <a:custGeom>
              <a:avLst/>
              <a:gdLst/>
              <a:ahLst/>
              <a:cxnLst/>
              <a:rect l="0" t="0" r="0" b="0"/>
              <a:pathLst>
                <a:path w="6556349">
                  <a:moveTo>
                    <a:pt x="0" y="0"/>
                  </a:moveTo>
                  <a:lnTo>
                    <a:pt x="6556349" y="0"/>
                  </a:lnTo>
                </a:path>
              </a:pathLst>
            </a:custGeom>
            <a:ln w="9525" cap="rnd">
              <a:solidFill>
                <a:srgbClr val="000000">
                  <a:alpha val="100000"/>
                </a:srgbClr>
              </a:solidFill>
              <a:prstDash val="solid"/>
              <a:round/>
            </a:ln>
          </p:spPr>
          <p:txBody>
            <a:bodyPr/>
            <a:lstStyle/>
            <a:p>
              <a:endParaRPr/>
            </a:p>
          </p:txBody>
        </p:sp>
        <p:sp>
          <p:nvSpPr>
            <p:cNvPr id="175" name="pl174"/>
            <p:cNvSpPr/>
            <p:nvPr/>
          </p:nvSpPr>
          <p:spPr>
            <a:xfrm>
              <a:off x="16595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6" name="pl175"/>
            <p:cNvSpPr/>
            <p:nvPr/>
          </p:nvSpPr>
          <p:spPr>
            <a:xfrm>
              <a:off x="193276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7" name="pl176"/>
            <p:cNvSpPr/>
            <p:nvPr/>
          </p:nvSpPr>
          <p:spPr>
            <a:xfrm>
              <a:off x="220594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247912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275230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302549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329867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357185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38450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411821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439139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466457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493775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521094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548412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575730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60304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630366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657684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685002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712320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739639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766957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794275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82159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0" name="tx199"/>
            <p:cNvSpPr/>
            <p:nvPr/>
          </p:nvSpPr>
          <p:spPr>
            <a:xfrm rot="-5400000">
              <a:off x="14255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1" name="tx200"/>
            <p:cNvSpPr/>
            <p:nvPr/>
          </p:nvSpPr>
          <p:spPr>
            <a:xfrm rot="-5400000">
              <a:off x="169873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2" name="tx201"/>
            <p:cNvSpPr/>
            <p:nvPr/>
          </p:nvSpPr>
          <p:spPr>
            <a:xfrm rot="-5400000">
              <a:off x="197191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3" name="tx202"/>
            <p:cNvSpPr/>
            <p:nvPr/>
          </p:nvSpPr>
          <p:spPr>
            <a:xfrm rot="-5400000">
              <a:off x="224509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4" name="tx203"/>
            <p:cNvSpPr/>
            <p:nvPr/>
          </p:nvSpPr>
          <p:spPr>
            <a:xfrm rot="-5400000">
              <a:off x="251827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05" name="tx204"/>
            <p:cNvSpPr/>
            <p:nvPr/>
          </p:nvSpPr>
          <p:spPr>
            <a:xfrm rot="-5400000">
              <a:off x="279145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06" name="tx205"/>
            <p:cNvSpPr/>
            <p:nvPr/>
          </p:nvSpPr>
          <p:spPr>
            <a:xfrm rot="-5400000">
              <a:off x="306463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07" name="tx206"/>
            <p:cNvSpPr/>
            <p:nvPr/>
          </p:nvSpPr>
          <p:spPr>
            <a:xfrm rot="-5400000">
              <a:off x="333782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08" name="tx207"/>
            <p:cNvSpPr/>
            <p:nvPr/>
          </p:nvSpPr>
          <p:spPr>
            <a:xfrm rot="-5400000">
              <a:off x="361100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09" name="tx208"/>
            <p:cNvSpPr/>
            <p:nvPr/>
          </p:nvSpPr>
          <p:spPr>
            <a:xfrm rot="-5400000">
              <a:off x="388418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0" name="tx209"/>
            <p:cNvSpPr/>
            <p:nvPr/>
          </p:nvSpPr>
          <p:spPr>
            <a:xfrm rot="-5400000">
              <a:off x="415736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1" name="tx210"/>
            <p:cNvSpPr/>
            <p:nvPr/>
          </p:nvSpPr>
          <p:spPr>
            <a:xfrm rot="-5400000">
              <a:off x="443054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2" name="tx211"/>
            <p:cNvSpPr/>
            <p:nvPr/>
          </p:nvSpPr>
          <p:spPr>
            <a:xfrm rot="-5400000">
              <a:off x="470372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3" name="tx212"/>
            <p:cNvSpPr/>
            <p:nvPr/>
          </p:nvSpPr>
          <p:spPr>
            <a:xfrm rot="-5400000">
              <a:off x="497690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4" name="tx213"/>
            <p:cNvSpPr/>
            <p:nvPr/>
          </p:nvSpPr>
          <p:spPr>
            <a:xfrm rot="-5400000">
              <a:off x="525008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15" name="tx214"/>
            <p:cNvSpPr/>
            <p:nvPr/>
          </p:nvSpPr>
          <p:spPr>
            <a:xfrm rot="-5400000">
              <a:off x="552327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16" name="tx215"/>
            <p:cNvSpPr/>
            <p:nvPr/>
          </p:nvSpPr>
          <p:spPr>
            <a:xfrm rot="-5400000">
              <a:off x="57964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17" name="tx216"/>
            <p:cNvSpPr/>
            <p:nvPr/>
          </p:nvSpPr>
          <p:spPr>
            <a:xfrm rot="-5400000">
              <a:off x="606963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18" name="tx217"/>
            <p:cNvSpPr/>
            <p:nvPr/>
          </p:nvSpPr>
          <p:spPr>
            <a:xfrm rot="-5400000">
              <a:off x="634281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19" name="tx218"/>
            <p:cNvSpPr/>
            <p:nvPr/>
          </p:nvSpPr>
          <p:spPr>
            <a:xfrm rot="-5400000">
              <a:off x="661599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0" name="tx219"/>
            <p:cNvSpPr/>
            <p:nvPr/>
          </p:nvSpPr>
          <p:spPr>
            <a:xfrm rot="-5400000">
              <a:off x="688917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1" name="tx220"/>
            <p:cNvSpPr/>
            <p:nvPr/>
          </p:nvSpPr>
          <p:spPr>
            <a:xfrm rot="-5400000">
              <a:off x="716235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2" name="tx221"/>
            <p:cNvSpPr/>
            <p:nvPr/>
          </p:nvSpPr>
          <p:spPr>
            <a:xfrm rot="-5400000">
              <a:off x="743553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3" name="tx222"/>
            <p:cNvSpPr/>
            <p:nvPr/>
          </p:nvSpPr>
          <p:spPr>
            <a:xfrm rot="-5400000">
              <a:off x="7708720"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4" name="tx223"/>
            <p:cNvSpPr/>
            <p:nvPr/>
          </p:nvSpPr>
          <p:spPr>
            <a:xfrm rot="-5400000">
              <a:off x="798190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25" name="pl224"/>
            <p:cNvSpPr/>
            <p:nvPr/>
          </p:nvSpPr>
          <p:spPr>
            <a:xfrm>
              <a:off x="1274398" y="2575273"/>
              <a:ext cx="7326721" cy="0"/>
            </a:xfrm>
            <a:custGeom>
              <a:avLst/>
              <a:gdLst/>
              <a:ahLst/>
              <a:cxnLst/>
              <a:rect l="0" t="0" r="0" b="0"/>
              <a:pathLst>
                <a:path w="7326721">
                  <a:moveTo>
                    <a:pt x="0" y="0"/>
                  </a:moveTo>
                  <a:lnTo>
                    <a:pt x="7326721" y="0"/>
                  </a:lnTo>
                </a:path>
              </a:pathLst>
            </a:custGeom>
            <a:ln w="9525" cap="rnd">
              <a:solidFill>
                <a:srgbClr val="000000">
                  <a:alpha val="100000"/>
                </a:srgbClr>
              </a:solidFill>
              <a:prstDash val="solid"/>
              <a:round/>
            </a:ln>
          </p:spPr>
          <p:txBody>
            <a:bodyPr/>
            <a:lstStyle/>
            <a:p>
              <a:endParaRPr/>
            </a:p>
          </p:txBody>
        </p:sp>
        <p:sp>
          <p:nvSpPr>
            <p:cNvPr id="226" name="rc225"/>
            <p:cNvSpPr/>
            <p:nvPr/>
          </p:nvSpPr>
          <p:spPr>
            <a:xfrm>
              <a:off x="739551" y="2828428"/>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739551" y="2993020"/>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739551" y="3157612"/>
              <a:ext cx="98755" cy="822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29" name="tx228"/>
            <p:cNvSpPr/>
            <p:nvPr/>
          </p:nvSpPr>
          <p:spPr>
            <a:xfrm>
              <a:off x="961750" y="2815997"/>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30" name="tx229"/>
            <p:cNvSpPr/>
            <p:nvPr/>
          </p:nvSpPr>
          <p:spPr>
            <a:xfrm>
              <a:off x="961750" y="2956380"/>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31" name="tx230"/>
            <p:cNvSpPr/>
            <p:nvPr/>
          </p:nvSpPr>
          <p:spPr>
            <a:xfrm>
              <a:off x="961750" y="3147166"/>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32" name="tx231"/>
            <p:cNvSpPr/>
            <p:nvPr/>
          </p:nvSpPr>
          <p:spPr>
            <a:xfrm rot="-5400000">
              <a:off x="-164118" y="1871216"/>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grpSp>
      <p:grpSp>
        <p:nvGrpSpPr>
          <p:cNvPr id="233" name="grp1"/>
          <p:cNvGrpSpPr/>
          <p:nvPr/>
        </p:nvGrpSpPr>
        <p:grpSpPr>
          <a:xfrm>
            <a:off x="359998" y="3784600"/>
            <a:ext cx="6808552" cy="2209800"/>
            <a:chOff x="359998" y="3784600"/>
            <a:chExt cx="6808552" cy="2209800"/>
          </a:xfrm>
        </p:grpSpPr>
        <p:sp>
          <p:nvSpPr>
            <p:cNvPr id="234" name="rc3"/>
            <p:cNvSpPr/>
            <p:nvPr/>
          </p:nvSpPr>
          <p:spPr>
            <a:xfrm>
              <a:off x="359998" y="3784600"/>
              <a:ext cx="6808552" cy="2209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35" name="rc4"/>
            <p:cNvSpPr/>
            <p:nvPr/>
          </p:nvSpPr>
          <p:spPr>
            <a:xfrm>
              <a:off x="1190509" y="5443812"/>
              <a:ext cx="395963" cy="194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6" name="rc5"/>
            <p:cNvSpPr/>
            <p:nvPr/>
          </p:nvSpPr>
          <p:spPr>
            <a:xfrm>
              <a:off x="1190509" y="5438942"/>
              <a:ext cx="395963" cy="48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37" name="rc6"/>
            <p:cNvSpPr/>
            <p:nvPr/>
          </p:nvSpPr>
          <p:spPr>
            <a:xfrm>
              <a:off x="1190509" y="5438942"/>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8" name="rc7"/>
            <p:cNvSpPr/>
            <p:nvPr/>
          </p:nvSpPr>
          <p:spPr>
            <a:xfrm>
              <a:off x="1982437" y="5432124"/>
              <a:ext cx="395963" cy="136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9" name="rc8"/>
            <p:cNvSpPr/>
            <p:nvPr/>
          </p:nvSpPr>
          <p:spPr>
            <a:xfrm>
              <a:off x="1982437" y="5424332"/>
              <a:ext cx="395963" cy="77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0" name="rc9"/>
            <p:cNvSpPr/>
            <p:nvPr/>
          </p:nvSpPr>
          <p:spPr>
            <a:xfrm>
              <a:off x="1982437" y="5424332"/>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1" name="rc10"/>
            <p:cNvSpPr/>
            <p:nvPr/>
          </p:nvSpPr>
          <p:spPr>
            <a:xfrm>
              <a:off x="2774365" y="5438942"/>
              <a:ext cx="395963" cy="681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2" name="rc11"/>
            <p:cNvSpPr/>
            <p:nvPr/>
          </p:nvSpPr>
          <p:spPr>
            <a:xfrm>
              <a:off x="2774365" y="5432124"/>
              <a:ext cx="395963" cy="681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3" name="rc12"/>
            <p:cNvSpPr/>
            <p:nvPr/>
          </p:nvSpPr>
          <p:spPr>
            <a:xfrm>
              <a:off x="2774365" y="5432124"/>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4" name="rc13"/>
            <p:cNvSpPr/>
            <p:nvPr/>
          </p:nvSpPr>
          <p:spPr>
            <a:xfrm>
              <a:off x="3566293" y="5436994"/>
              <a:ext cx="395963" cy="876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5" name="rc14"/>
            <p:cNvSpPr/>
            <p:nvPr/>
          </p:nvSpPr>
          <p:spPr>
            <a:xfrm>
              <a:off x="3566293" y="5429202"/>
              <a:ext cx="395963" cy="779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6" name="rc15"/>
            <p:cNvSpPr/>
            <p:nvPr/>
          </p:nvSpPr>
          <p:spPr>
            <a:xfrm>
              <a:off x="3566293" y="5429202"/>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7" name="rc16"/>
            <p:cNvSpPr/>
            <p:nvPr/>
          </p:nvSpPr>
          <p:spPr>
            <a:xfrm>
              <a:off x="4358220" y="5260702"/>
              <a:ext cx="395963" cy="1850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8" name="rc17"/>
            <p:cNvSpPr/>
            <p:nvPr/>
          </p:nvSpPr>
          <p:spPr>
            <a:xfrm>
              <a:off x="4358220" y="5149668"/>
              <a:ext cx="395963" cy="11103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49" name="rc18"/>
            <p:cNvSpPr/>
            <p:nvPr/>
          </p:nvSpPr>
          <p:spPr>
            <a:xfrm>
              <a:off x="4358220" y="5149668"/>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0" name="rc19"/>
            <p:cNvSpPr/>
            <p:nvPr/>
          </p:nvSpPr>
          <p:spPr>
            <a:xfrm>
              <a:off x="5150148" y="4762996"/>
              <a:ext cx="395963" cy="68276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1" name="rc20"/>
            <p:cNvSpPr/>
            <p:nvPr/>
          </p:nvSpPr>
          <p:spPr>
            <a:xfrm>
              <a:off x="5150148" y="4529240"/>
              <a:ext cx="395963" cy="233756"/>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2" name="rc21"/>
            <p:cNvSpPr/>
            <p:nvPr/>
          </p:nvSpPr>
          <p:spPr>
            <a:xfrm>
              <a:off x="5150148" y="4529240"/>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rc22"/>
            <p:cNvSpPr/>
            <p:nvPr/>
          </p:nvSpPr>
          <p:spPr>
            <a:xfrm>
              <a:off x="5942076" y="4524370"/>
              <a:ext cx="395963" cy="921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4" name="rc23"/>
            <p:cNvSpPr/>
            <p:nvPr/>
          </p:nvSpPr>
          <p:spPr>
            <a:xfrm>
              <a:off x="5942076" y="4409439"/>
              <a:ext cx="395963" cy="11493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5" name="rc24"/>
            <p:cNvSpPr/>
            <p:nvPr/>
          </p:nvSpPr>
          <p:spPr>
            <a:xfrm>
              <a:off x="5942076" y="4409439"/>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6" name="pl25"/>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7" name="pl26"/>
            <p:cNvSpPr/>
            <p:nvPr/>
          </p:nvSpPr>
          <p:spPr>
            <a:xfrm>
              <a:off x="1091518" y="5250963"/>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8" name="pl27"/>
            <p:cNvSpPr/>
            <p:nvPr/>
          </p:nvSpPr>
          <p:spPr>
            <a:xfrm>
              <a:off x="1091518" y="5056166"/>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59" name="pl28"/>
            <p:cNvSpPr/>
            <p:nvPr/>
          </p:nvSpPr>
          <p:spPr>
            <a:xfrm>
              <a:off x="1091518" y="4861369"/>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0" name="pl29"/>
            <p:cNvSpPr/>
            <p:nvPr/>
          </p:nvSpPr>
          <p:spPr>
            <a:xfrm>
              <a:off x="1091518" y="4666572"/>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1" name="pl30"/>
            <p:cNvSpPr/>
            <p:nvPr/>
          </p:nvSpPr>
          <p:spPr>
            <a:xfrm>
              <a:off x="1091518" y="4471775"/>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2" name="pl31"/>
            <p:cNvSpPr/>
            <p:nvPr/>
          </p:nvSpPr>
          <p:spPr>
            <a:xfrm>
              <a:off x="1091518" y="4276978"/>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63" name="rc32"/>
            <p:cNvSpPr/>
            <p:nvPr/>
          </p:nvSpPr>
          <p:spPr>
            <a:xfrm>
              <a:off x="1190509" y="5443812"/>
              <a:ext cx="395963" cy="1947"/>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64" name="rc33"/>
            <p:cNvSpPr/>
            <p:nvPr/>
          </p:nvSpPr>
          <p:spPr>
            <a:xfrm>
              <a:off x="1190509" y="5438942"/>
              <a:ext cx="395963" cy="4869"/>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65" name="rc34"/>
            <p:cNvSpPr/>
            <p:nvPr/>
          </p:nvSpPr>
          <p:spPr>
            <a:xfrm>
              <a:off x="1190509" y="5438942"/>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6" name="rc35"/>
            <p:cNvSpPr/>
            <p:nvPr/>
          </p:nvSpPr>
          <p:spPr>
            <a:xfrm>
              <a:off x="1982437" y="5432124"/>
              <a:ext cx="395963" cy="13635"/>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67" name="rc36"/>
            <p:cNvSpPr/>
            <p:nvPr/>
          </p:nvSpPr>
          <p:spPr>
            <a:xfrm>
              <a:off x="1982437" y="5424332"/>
              <a:ext cx="395963" cy="7791"/>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68" name="rc37"/>
            <p:cNvSpPr/>
            <p:nvPr/>
          </p:nvSpPr>
          <p:spPr>
            <a:xfrm>
              <a:off x="1982437" y="5424332"/>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69" name="rc38"/>
            <p:cNvSpPr/>
            <p:nvPr/>
          </p:nvSpPr>
          <p:spPr>
            <a:xfrm>
              <a:off x="2774365" y="5438942"/>
              <a:ext cx="395963" cy="6817"/>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0" name="rc39"/>
            <p:cNvSpPr/>
            <p:nvPr/>
          </p:nvSpPr>
          <p:spPr>
            <a:xfrm>
              <a:off x="2774365" y="5432124"/>
              <a:ext cx="395963" cy="6817"/>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1" name="rc40"/>
            <p:cNvSpPr/>
            <p:nvPr/>
          </p:nvSpPr>
          <p:spPr>
            <a:xfrm>
              <a:off x="2774365" y="5432124"/>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2" name="rc41"/>
            <p:cNvSpPr/>
            <p:nvPr/>
          </p:nvSpPr>
          <p:spPr>
            <a:xfrm>
              <a:off x="3566293" y="5436994"/>
              <a:ext cx="395963" cy="8765"/>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3" name="rc42"/>
            <p:cNvSpPr/>
            <p:nvPr/>
          </p:nvSpPr>
          <p:spPr>
            <a:xfrm>
              <a:off x="3566293" y="5429202"/>
              <a:ext cx="395963" cy="7791"/>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4" name="rc43"/>
            <p:cNvSpPr/>
            <p:nvPr/>
          </p:nvSpPr>
          <p:spPr>
            <a:xfrm>
              <a:off x="3566293" y="5429202"/>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5" name="rc44"/>
            <p:cNvSpPr/>
            <p:nvPr/>
          </p:nvSpPr>
          <p:spPr>
            <a:xfrm>
              <a:off x="4358220" y="5260702"/>
              <a:ext cx="395963" cy="185057"/>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6" name="rc45"/>
            <p:cNvSpPr/>
            <p:nvPr/>
          </p:nvSpPr>
          <p:spPr>
            <a:xfrm>
              <a:off x="4358220" y="5149668"/>
              <a:ext cx="395963" cy="111034"/>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7" name="rc46"/>
            <p:cNvSpPr/>
            <p:nvPr/>
          </p:nvSpPr>
          <p:spPr>
            <a:xfrm>
              <a:off x="4358220" y="5149668"/>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8" name="rc47"/>
            <p:cNvSpPr/>
            <p:nvPr/>
          </p:nvSpPr>
          <p:spPr>
            <a:xfrm>
              <a:off x="5150148" y="4762996"/>
              <a:ext cx="395963" cy="682763"/>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9" name="rc48"/>
            <p:cNvSpPr/>
            <p:nvPr/>
          </p:nvSpPr>
          <p:spPr>
            <a:xfrm>
              <a:off x="5150148" y="4529240"/>
              <a:ext cx="395963" cy="233756"/>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0" name="rc49"/>
            <p:cNvSpPr/>
            <p:nvPr/>
          </p:nvSpPr>
          <p:spPr>
            <a:xfrm>
              <a:off x="5150148" y="4529240"/>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1" name="rc50"/>
            <p:cNvSpPr/>
            <p:nvPr/>
          </p:nvSpPr>
          <p:spPr>
            <a:xfrm>
              <a:off x="5942076" y="4524370"/>
              <a:ext cx="395963" cy="921389"/>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2" name="rc51"/>
            <p:cNvSpPr/>
            <p:nvPr/>
          </p:nvSpPr>
          <p:spPr>
            <a:xfrm>
              <a:off x="5942076" y="4409439"/>
              <a:ext cx="395963" cy="114930"/>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3" name="rc52"/>
            <p:cNvSpPr/>
            <p:nvPr/>
          </p:nvSpPr>
          <p:spPr>
            <a:xfrm>
              <a:off x="5942076" y="4409439"/>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4" name="pl53"/>
            <p:cNvSpPr/>
            <p:nvPr/>
          </p:nvSpPr>
          <p:spPr>
            <a:xfrm>
              <a:off x="1091518" y="4276978"/>
              <a:ext cx="0" cy="1168781"/>
            </a:xfrm>
            <a:custGeom>
              <a:avLst/>
              <a:gdLst/>
              <a:ahLst/>
              <a:cxnLst/>
              <a:rect l="0" t="0" r="0" b="0"/>
              <a:pathLst>
                <a:path h="1168781">
                  <a:moveTo>
                    <a:pt x="0" y="1168781"/>
                  </a:moveTo>
                  <a:lnTo>
                    <a:pt x="0" y="0"/>
                  </a:lnTo>
                </a:path>
              </a:pathLst>
            </a:custGeom>
            <a:ln w="9525" cap="rnd">
              <a:solidFill>
                <a:srgbClr val="000000">
                  <a:alpha val="100000"/>
                </a:srgbClr>
              </a:solidFill>
              <a:prstDash val="solid"/>
              <a:round/>
            </a:ln>
          </p:spPr>
          <p:txBody>
            <a:bodyPr/>
            <a:lstStyle/>
            <a:p>
              <a:endParaRPr/>
            </a:p>
          </p:txBody>
        </p:sp>
        <p:sp>
          <p:nvSpPr>
            <p:cNvPr id="285" name="pl54"/>
            <p:cNvSpPr/>
            <p:nvPr/>
          </p:nvSpPr>
          <p:spPr>
            <a:xfrm>
              <a:off x="1000079" y="54457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6" name="pl55"/>
            <p:cNvSpPr/>
            <p:nvPr/>
          </p:nvSpPr>
          <p:spPr>
            <a:xfrm>
              <a:off x="1000079" y="5250963"/>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7" name="pl56"/>
            <p:cNvSpPr/>
            <p:nvPr/>
          </p:nvSpPr>
          <p:spPr>
            <a:xfrm>
              <a:off x="1000079" y="505616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8" name="pl57"/>
            <p:cNvSpPr/>
            <p:nvPr/>
          </p:nvSpPr>
          <p:spPr>
            <a:xfrm>
              <a:off x="1000079" y="4861369"/>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89" name="pl58"/>
            <p:cNvSpPr/>
            <p:nvPr/>
          </p:nvSpPr>
          <p:spPr>
            <a:xfrm>
              <a:off x="1000079" y="4666572"/>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0" name="pl59"/>
            <p:cNvSpPr/>
            <p:nvPr/>
          </p:nvSpPr>
          <p:spPr>
            <a:xfrm>
              <a:off x="1000079" y="4471775"/>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1" name="pl60"/>
            <p:cNvSpPr/>
            <p:nvPr/>
          </p:nvSpPr>
          <p:spPr>
            <a:xfrm>
              <a:off x="1000079" y="427697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2" name="tx61"/>
            <p:cNvSpPr/>
            <p:nvPr/>
          </p:nvSpPr>
          <p:spPr>
            <a:xfrm>
              <a:off x="823881" y="538900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293" name="tx62"/>
            <p:cNvSpPr/>
            <p:nvPr/>
          </p:nvSpPr>
          <p:spPr>
            <a:xfrm>
              <a:off x="654366" y="5194209"/>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a:t>
              </a:r>
            </a:p>
          </p:txBody>
        </p:sp>
        <p:sp>
          <p:nvSpPr>
            <p:cNvPr id="294" name="tx63"/>
            <p:cNvSpPr/>
            <p:nvPr/>
          </p:nvSpPr>
          <p:spPr>
            <a:xfrm>
              <a:off x="654366" y="4999412"/>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a:t>
              </a:r>
            </a:p>
          </p:txBody>
        </p:sp>
        <p:sp>
          <p:nvSpPr>
            <p:cNvPr id="295" name="tx64"/>
            <p:cNvSpPr/>
            <p:nvPr/>
          </p:nvSpPr>
          <p:spPr>
            <a:xfrm>
              <a:off x="654366" y="4804615"/>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a:t>
              </a:r>
            </a:p>
          </p:txBody>
        </p:sp>
        <p:sp>
          <p:nvSpPr>
            <p:cNvPr id="296" name="tx65"/>
            <p:cNvSpPr/>
            <p:nvPr/>
          </p:nvSpPr>
          <p:spPr>
            <a:xfrm>
              <a:off x="654366" y="4609818"/>
              <a:ext cx="254272"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a:t>
              </a:r>
            </a:p>
          </p:txBody>
        </p:sp>
        <p:sp>
          <p:nvSpPr>
            <p:cNvPr id="297" name="tx66"/>
            <p:cNvSpPr/>
            <p:nvPr/>
          </p:nvSpPr>
          <p:spPr>
            <a:xfrm>
              <a:off x="569608" y="4415021"/>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a:t>
              </a:r>
            </a:p>
          </p:txBody>
        </p:sp>
        <p:sp>
          <p:nvSpPr>
            <p:cNvPr id="298" name="tx67"/>
            <p:cNvSpPr/>
            <p:nvPr/>
          </p:nvSpPr>
          <p:spPr>
            <a:xfrm>
              <a:off x="569608" y="4220224"/>
              <a:ext cx="339030"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1200</a:t>
              </a:r>
            </a:p>
          </p:txBody>
        </p:sp>
        <p:sp>
          <p:nvSpPr>
            <p:cNvPr id="299" name="pl68"/>
            <p:cNvSpPr/>
            <p:nvPr/>
          </p:nvSpPr>
          <p:spPr>
            <a:xfrm>
              <a:off x="1388491" y="5445760"/>
              <a:ext cx="4751566" cy="0"/>
            </a:xfrm>
            <a:custGeom>
              <a:avLst/>
              <a:gdLst/>
              <a:ahLst/>
              <a:cxnLst/>
              <a:rect l="0" t="0" r="0" b="0"/>
              <a:pathLst>
                <a:path w="4751566">
                  <a:moveTo>
                    <a:pt x="0" y="0"/>
                  </a:moveTo>
                  <a:lnTo>
                    <a:pt x="4751566" y="0"/>
                  </a:lnTo>
                </a:path>
              </a:pathLst>
            </a:custGeom>
            <a:ln w="9525" cap="rnd">
              <a:solidFill>
                <a:srgbClr val="000000">
                  <a:alpha val="100000"/>
                </a:srgbClr>
              </a:solidFill>
              <a:prstDash val="solid"/>
              <a:round/>
            </a:ln>
          </p:spPr>
          <p:txBody>
            <a:bodyPr/>
            <a:lstStyle/>
            <a:p>
              <a:endParaRPr/>
            </a:p>
          </p:txBody>
        </p:sp>
        <p:sp>
          <p:nvSpPr>
            <p:cNvPr id="300" name="pl69"/>
            <p:cNvSpPr/>
            <p:nvPr/>
          </p:nvSpPr>
          <p:spPr>
            <a:xfrm>
              <a:off x="1388491"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1" name="pl70"/>
            <p:cNvSpPr/>
            <p:nvPr/>
          </p:nvSpPr>
          <p:spPr>
            <a:xfrm>
              <a:off x="2180419"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2" name="pl71"/>
            <p:cNvSpPr/>
            <p:nvPr/>
          </p:nvSpPr>
          <p:spPr>
            <a:xfrm>
              <a:off x="2972347"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3" name="pl72"/>
            <p:cNvSpPr/>
            <p:nvPr/>
          </p:nvSpPr>
          <p:spPr>
            <a:xfrm>
              <a:off x="3764275"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4" name="pl73"/>
            <p:cNvSpPr/>
            <p:nvPr/>
          </p:nvSpPr>
          <p:spPr>
            <a:xfrm>
              <a:off x="4556202"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5" name="pl74"/>
            <p:cNvSpPr/>
            <p:nvPr/>
          </p:nvSpPr>
          <p:spPr>
            <a:xfrm>
              <a:off x="5348130"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6" name="pl75"/>
            <p:cNvSpPr/>
            <p:nvPr/>
          </p:nvSpPr>
          <p:spPr>
            <a:xfrm>
              <a:off x="6140058"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07" name="tx76"/>
            <p:cNvSpPr/>
            <p:nvPr/>
          </p:nvSpPr>
          <p:spPr>
            <a:xfrm>
              <a:off x="1174923" y="5565433"/>
              <a:ext cx="42713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&lt;1 year</a:t>
              </a:r>
            </a:p>
          </p:txBody>
        </p:sp>
        <p:sp>
          <p:nvSpPr>
            <p:cNvPr id="308" name="tx77"/>
            <p:cNvSpPr/>
            <p:nvPr/>
          </p:nvSpPr>
          <p:spPr>
            <a:xfrm>
              <a:off x="1915722"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1-4 years</a:t>
              </a:r>
            </a:p>
          </p:txBody>
        </p:sp>
        <p:sp>
          <p:nvSpPr>
            <p:cNvPr id="309" name="tx78"/>
            <p:cNvSpPr/>
            <p:nvPr/>
          </p:nvSpPr>
          <p:spPr>
            <a:xfrm>
              <a:off x="2707650"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5-9 years</a:t>
              </a:r>
            </a:p>
          </p:txBody>
        </p:sp>
        <p:sp>
          <p:nvSpPr>
            <p:cNvPr id="310" name="tx79"/>
            <p:cNvSpPr/>
            <p:nvPr/>
          </p:nvSpPr>
          <p:spPr>
            <a:xfrm>
              <a:off x="3428946"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10-14 years</a:t>
              </a:r>
            </a:p>
          </p:txBody>
        </p:sp>
        <p:sp>
          <p:nvSpPr>
            <p:cNvPr id="311" name="tx80"/>
            <p:cNvSpPr/>
            <p:nvPr/>
          </p:nvSpPr>
          <p:spPr>
            <a:xfrm>
              <a:off x="4220874"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15-24 years</a:t>
              </a:r>
            </a:p>
          </p:txBody>
        </p:sp>
        <p:sp>
          <p:nvSpPr>
            <p:cNvPr id="312" name="tx81"/>
            <p:cNvSpPr/>
            <p:nvPr/>
          </p:nvSpPr>
          <p:spPr>
            <a:xfrm>
              <a:off x="5012802"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25-39 years</a:t>
              </a:r>
            </a:p>
          </p:txBody>
        </p:sp>
        <p:sp>
          <p:nvSpPr>
            <p:cNvPr id="313" name="tx82"/>
            <p:cNvSpPr/>
            <p:nvPr/>
          </p:nvSpPr>
          <p:spPr>
            <a:xfrm>
              <a:off x="5859424" y="5565433"/>
              <a:ext cx="561268"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40+ years</a:t>
              </a:r>
            </a:p>
          </p:txBody>
        </p:sp>
        <p:sp>
          <p:nvSpPr>
            <p:cNvPr id="314" name="pl83"/>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000000">
                  <a:alpha val="100000"/>
                </a:srgbClr>
              </a:solidFill>
              <a:prstDash val="solid"/>
              <a:round/>
            </a:ln>
          </p:spPr>
          <p:txBody>
            <a:bodyPr/>
            <a:lstStyle/>
            <a:p>
              <a:endParaRPr/>
            </a:p>
          </p:txBody>
        </p:sp>
        <p:sp>
          <p:nvSpPr>
            <p:cNvPr id="315" name="rc84"/>
            <p:cNvSpPr/>
            <p:nvPr/>
          </p:nvSpPr>
          <p:spPr>
            <a:xfrm>
              <a:off x="2341346" y="5769610"/>
              <a:ext cx="2845856" cy="224789"/>
            </a:xfrm>
            <a:prstGeom prst="rect">
              <a:avLst/>
            </a:prstGeom>
            <a:solidFill>
              <a:srgbClr val="FFFFFF">
                <a:alpha val="100000"/>
              </a:srgbClr>
            </a:solidFill>
          </p:spPr>
          <p:txBody>
            <a:bodyPr/>
            <a:lstStyle/>
            <a:p>
              <a:endParaRPr/>
            </a:p>
          </p:txBody>
        </p:sp>
        <p:sp>
          <p:nvSpPr>
            <p:cNvPr id="316" name="rc85"/>
            <p:cNvSpPr/>
            <p:nvPr/>
          </p:nvSpPr>
          <p:spPr>
            <a:xfrm>
              <a:off x="2464790" y="5893053"/>
              <a:ext cx="98755" cy="82296"/>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317" name="rc86"/>
            <p:cNvSpPr/>
            <p:nvPr/>
          </p:nvSpPr>
          <p:spPr>
            <a:xfrm>
              <a:off x="3392835" y="5893053"/>
              <a:ext cx="98755" cy="82296"/>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318" name="rc87"/>
            <p:cNvSpPr/>
            <p:nvPr/>
          </p:nvSpPr>
          <p:spPr>
            <a:xfrm>
              <a:off x="4320880" y="5893053"/>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19" name="tx88"/>
            <p:cNvSpPr/>
            <p:nvPr/>
          </p:nvSpPr>
          <p:spPr>
            <a:xfrm>
              <a:off x="2686989" y="5882608"/>
              <a:ext cx="302797"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Male</a:t>
              </a:r>
            </a:p>
          </p:txBody>
        </p:sp>
        <p:sp>
          <p:nvSpPr>
            <p:cNvPr id="320" name="tx89"/>
            <p:cNvSpPr/>
            <p:nvPr/>
          </p:nvSpPr>
          <p:spPr>
            <a:xfrm>
              <a:off x="3615034" y="5882608"/>
              <a:ext cx="465825"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Female</a:t>
              </a:r>
            </a:p>
          </p:txBody>
        </p:sp>
        <p:sp>
          <p:nvSpPr>
            <p:cNvPr id="321" name="tx90"/>
            <p:cNvSpPr/>
            <p:nvPr/>
          </p:nvSpPr>
          <p:spPr>
            <a:xfrm>
              <a:off x="4543079" y="5882409"/>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22" name="tx91"/>
            <p:cNvSpPr/>
            <p:nvPr/>
          </p:nvSpPr>
          <p:spPr>
            <a:xfrm>
              <a:off x="3307000" y="572509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23" name="tx92"/>
            <p:cNvSpPr/>
            <p:nvPr/>
          </p:nvSpPr>
          <p:spPr>
            <a:xfrm rot="-5400000">
              <a:off x="-346998" y="4741703"/>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324" name="tx93"/>
            <p:cNvSpPr/>
            <p:nvPr/>
          </p:nvSpPr>
          <p:spPr>
            <a:xfrm>
              <a:off x="1702915" y="3837701"/>
              <a:ext cx="4122718" cy="12977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dirty="0">
                  <a:solidFill>
                    <a:srgbClr val="000000">
                      <a:alpha val="100000"/>
                    </a:srgbClr>
                  </a:solidFill>
                  <a:latin typeface="Arial"/>
                  <a:cs typeface="Arial"/>
                </a:rPr>
                <a:t>Japan age distribution, sex, and incidence, 2018-12 to 2019-11</a:t>
              </a:r>
            </a:p>
          </p:txBody>
        </p:sp>
        <p:sp>
          <p:nvSpPr>
            <p:cNvPr id="325" name="pt94"/>
            <p:cNvSpPr/>
            <p:nvPr/>
          </p:nvSpPr>
          <p:spPr>
            <a:xfrm>
              <a:off x="1354201" y="5199712"/>
              <a:ext cx="68579" cy="68579"/>
            </a:xfrm>
            <a:prstGeom prst="ellipse">
              <a:avLst/>
            </a:prstGeom>
            <a:ln w="9525" cap="rnd">
              <a:solidFill>
                <a:srgbClr val="000000">
                  <a:alpha val="100000"/>
                </a:srgbClr>
              </a:solidFill>
              <a:prstDash val="solid"/>
              <a:round/>
            </a:ln>
          </p:spPr>
          <p:txBody>
            <a:bodyPr/>
            <a:lstStyle/>
            <a:p>
              <a:endParaRPr/>
            </a:p>
          </p:txBody>
        </p:sp>
        <p:sp>
          <p:nvSpPr>
            <p:cNvPr id="326" name="pt95"/>
            <p:cNvSpPr/>
            <p:nvPr/>
          </p:nvSpPr>
          <p:spPr>
            <a:xfrm>
              <a:off x="2146129" y="5238249"/>
              <a:ext cx="68579" cy="68579"/>
            </a:xfrm>
            <a:prstGeom prst="ellipse">
              <a:avLst/>
            </a:prstGeom>
            <a:ln w="9525" cap="rnd">
              <a:solidFill>
                <a:srgbClr val="000000">
                  <a:alpha val="100000"/>
                </a:srgbClr>
              </a:solidFill>
              <a:prstDash val="solid"/>
              <a:round/>
            </a:ln>
          </p:spPr>
          <p:txBody>
            <a:bodyPr/>
            <a:lstStyle/>
            <a:p>
              <a:endParaRPr/>
            </a:p>
          </p:txBody>
        </p:sp>
        <p:sp>
          <p:nvSpPr>
            <p:cNvPr id="327" name="pt96"/>
            <p:cNvSpPr/>
            <p:nvPr/>
          </p:nvSpPr>
          <p:spPr>
            <a:xfrm>
              <a:off x="2938057" y="5300870"/>
              <a:ext cx="68579" cy="68579"/>
            </a:xfrm>
            <a:prstGeom prst="ellipse">
              <a:avLst/>
            </a:prstGeom>
            <a:ln w="9525" cap="rnd">
              <a:solidFill>
                <a:srgbClr val="000000">
                  <a:alpha val="100000"/>
                </a:srgbClr>
              </a:solidFill>
              <a:prstDash val="solid"/>
              <a:round/>
            </a:ln>
          </p:spPr>
          <p:txBody>
            <a:bodyPr/>
            <a:lstStyle/>
            <a:p>
              <a:endParaRPr/>
            </a:p>
          </p:txBody>
        </p:sp>
        <p:sp>
          <p:nvSpPr>
            <p:cNvPr id="328" name="pt97"/>
            <p:cNvSpPr/>
            <p:nvPr/>
          </p:nvSpPr>
          <p:spPr>
            <a:xfrm>
              <a:off x="3729985" y="5291236"/>
              <a:ext cx="68579" cy="68579"/>
            </a:xfrm>
            <a:prstGeom prst="ellipse">
              <a:avLst/>
            </a:prstGeom>
            <a:ln w="9525" cap="rnd">
              <a:solidFill>
                <a:srgbClr val="000000">
                  <a:alpha val="100000"/>
                </a:srgbClr>
              </a:solidFill>
              <a:prstDash val="solid"/>
              <a:round/>
            </a:ln>
          </p:spPr>
          <p:txBody>
            <a:bodyPr/>
            <a:lstStyle/>
            <a:p>
              <a:endParaRPr/>
            </a:p>
          </p:txBody>
        </p:sp>
        <p:sp>
          <p:nvSpPr>
            <p:cNvPr id="329" name="pt98"/>
            <p:cNvSpPr/>
            <p:nvPr/>
          </p:nvSpPr>
          <p:spPr>
            <a:xfrm>
              <a:off x="4521912" y="4756544"/>
              <a:ext cx="68579" cy="68579"/>
            </a:xfrm>
            <a:prstGeom prst="ellipse">
              <a:avLst/>
            </a:prstGeom>
            <a:ln w="9525" cap="rnd">
              <a:solidFill>
                <a:srgbClr val="000000">
                  <a:alpha val="100000"/>
                </a:srgbClr>
              </a:solidFill>
              <a:prstDash val="solid"/>
              <a:round/>
            </a:ln>
          </p:spPr>
          <p:txBody>
            <a:bodyPr/>
            <a:lstStyle/>
            <a:p>
              <a:endParaRPr/>
            </a:p>
          </p:txBody>
        </p:sp>
        <p:sp>
          <p:nvSpPr>
            <p:cNvPr id="330" name="pt99"/>
            <p:cNvSpPr/>
            <p:nvPr/>
          </p:nvSpPr>
          <p:spPr>
            <a:xfrm>
              <a:off x="5313840" y="4363955"/>
              <a:ext cx="68579" cy="68579"/>
            </a:xfrm>
            <a:prstGeom prst="ellipse">
              <a:avLst/>
            </a:prstGeom>
            <a:ln w="9525" cap="rnd">
              <a:solidFill>
                <a:srgbClr val="000000">
                  <a:alpha val="100000"/>
                </a:srgbClr>
              </a:solidFill>
              <a:prstDash val="solid"/>
              <a:round/>
            </a:ln>
          </p:spPr>
          <p:txBody>
            <a:bodyPr/>
            <a:lstStyle/>
            <a:p>
              <a:endParaRPr/>
            </a:p>
          </p:txBody>
        </p:sp>
        <p:sp>
          <p:nvSpPr>
            <p:cNvPr id="331" name="pt100"/>
            <p:cNvSpPr/>
            <p:nvPr/>
          </p:nvSpPr>
          <p:spPr>
            <a:xfrm>
              <a:off x="6105768" y="5023890"/>
              <a:ext cx="68579" cy="68579"/>
            </a:xfrm>
            <a:prstGeom prst="ellipse">
              <a:avLst/>
            </a:prstGeom>
            <a:ln w="9525" cap="rnd">
              <a:solidFill>
                <a:srgbClr val="000000">
                  <a:alpha val="100000"/>
                </a:srgbClr>
              </a:solidFill>
              <a:prstDash val="solid"/>
              <a:round/>
            </a:ln>
          </p:spPr>
          <p:txBody>
            <a:bodyPr/>
            <a:lstStyle/>
            <a:p>
              <a:endParaRPr/>
            </a:p>
          </p:txBody>
        </p:sp>
        <p:sp>
          <p:nvSpPr>
            <p:cNvPr id="332" name="pl101"/>
            <p:cNvSpPr/>
            <p:nvPr/>
          </p:nvSpPr>
          <p:spPr>
            <a:xfrm>
              <a:off x="1091518" y="4150360"/>
              <a:ext cx="5345512" cy="1295400"/>
            </a:xfrm>
            <a:custGeom>
              <a:avLst/>
              <a:gdLst/>
              <a:ahLst/>
              <a:cxnLst/>
              <a:rect l="0" t="0" r="0" b="0"/>
              <a:pathLst>
                <a:path w="5345512" h="1295400">
                  <a:moveTo>
                    <a:pt x="0" y="1295400"/>
                  </a:moveTo>
                  <a:lnTo>
                    <a:pt x="5345512" y="1295400"/>
                  </a:lnTo>
                  <a:lnTo>
                    <a:pt x="5345512" y="0"/>
                  </a:lnTo>
                  <a:lnTo>
                    <a:pt x="0" y="0"/>
                  </a:lnTo>
                  <a:lnTo>
                    <a:pt x="0" y="1295400"/>
                  </a:lnTo>
                </a:path>
              </a:pathLst>
            </a:custGeom>
            <a:ln w="9525" cap="rnd">
              <a:solidFill>
                <a:srgbClr val="000000">
                  <a:alpha val="100000"/>
                </a:srgbClr>
              </a:solidFill>
              <a:prstDash val="solid"/>
              <a:round/>
            </a:ln>
          </p:spPr>
          <p:txBody>
            <a:bodyPr/>
            <a:lstStyle/>
            <a:p>
              <a:endParaRPr/>
            </a:p>
          </p:txBody>
        </p:sp>
        <p:sp>
          <p:nvSpPr>
            <p:cNvPr id="333" name="pl102"/>
            <p:cNvSpPr/>
            <p:nvPr/>
          </p:nvSpPr>
          <p:spPr>
            <a:xfrm>
              <a:off x="1388491" y="4398245"/>
              <a:ext cx="4751566" cy="936915"/>
            </a:xfrm>
            <a:custGeom>
              <a:avLst/>
              <a:gdLst/>
              <a:ahLst/>
              <a:cxnLst/>
              <a:rect l="0" t="0" r="0" b="0"/>
              <a:pathLst>
                <a:path w="4751566" h="936915">
                  <a:moveTo>
                    <a:pt x="0" y="835757"/>
                  </a:moveTo>
                  <a:lnTo>
                    <a:pt x="791927" y="874293"/>
                  </a:lnTo>
                  <a:lnTo>
                    <a:pt x="1583855" y="936915"/>
                  </a:lnTo>
                  <a:lnTo>
                    <a:pt x="2375783" y="927281"/>
                  </a:lnTo>
                  <a:lnTo>
                    <a:pt x="3167710" y="392589"/>
                  </a:lnTo>
                  <a:lnTo>
                    <a:pt x="3959638" y="0"/>
                  </a:lnTo>
                  <a:lnTo>
                    <a:pt x="4751566" y="659935"/>
                  </a:lnTo>
                </a:path>
              </a:pathLst>
            </a:custGeom>
            <a:ln w="28575" cap="rnd">
              <a:solidFill>
                <a:srgbClr val="00008B">
                  <a:alpha val="100000"/>
                </a:srgbClr>
              </a:solidFill>
              <a:prstDash val="solid"/>
              <a:round/>
            </a:ln>
          </p:spPr>
          <p:txBody>
            <a:bodyPr/>
            <a:lstStyle/>
            <a:p>
              <a:endParaRPr/>
            </a:p>
          </p:txBody>
        </p:sp>
        <p:sp>
          <p:nvSpPr>
            <p:cNvPr id="334" name="pl103"/>
            <p:cNvSpPr/>
            <p:nvPr/>
          </p:nvSpPr>
          <p:spPr>
            <a:xfrm>
              <a:off x="6437031" y="4434373"/>
              <a:ext cx="0" cy="963409"/>
            </a:xfrm>
            <a:custGeom>
              <a:avLst/>
              <a:gdLst/>
              <a:ahLst/>
              <a:cxnLst/>
              <a:rect l="0" t="0" r="0" b="0"/>
              <a:pathLst>
                <a:path h="963409">
                  <a:moveTo>
                    <a:pt x="0" y="963409"/>
                  </a:moveTo>
                  <a:lnTo>
                    <a:pt x="0" y="0"/>
                  </a:lnTo>
                </a:path>
              </a:pathLst>
            </a:custGeom>
            <a:ln w="9525" cap="rnd">
              <a:solidFill>
                <a:srgbClr val="00008B">
                  <a:alpha val="100000"/>
                </a:srgbClr>
              </a:solidFill>
              <a:prstDash val="solid"/>
              <a:round/>
            </a:ln>
          </p:spPr>
          <p:txBody>
            <a:bodyPr/>
            <a:lstStyle/>
            <a:p>
              <a:endParaRPr/>
            </a:p>
          </p:txBody>
        </p:sp>
        <p:sp>
          <p:nvSpPr>
            <p:cNvPr id="335" name="pl104"/>
            <p:cNvSpPr/>
            <p:nvPr/>
          </p:nvSpPr>
          <p:spPr>
            <a:xfrm>
              <a:off x="6437031" y="5397782"/>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6" name="pl105"/>
            <p:cNvSpPr/>
            <p:nvPr/>
          </p:nvSpPr>
          <p:spPr>
            <a:xfrm>
              <a:off x="6437031" y="5156929"/>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7" name="pl106"/>
            <p:cNvSpPr/>
            <p:nvPr/>
          </p:nvSpPr>
          <p:spPr>
            <a:xfrm>
              <a:off x="6437031" y="4916077"/>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8" name="pl107"/>
            <p:cNvSpPr/>
            <p:nvPr/>
          </p:nvSpPr>
          <p:spPr>
            <a:xfrm>
              <a:off x="6437031" y="4675225"/>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39" name="pl108"/>
            <p:cNvSpPr/>
            <p:nvPr/>
          </p:nvSpPr>
          <p:spPr>
            <a:xfrm>
              <a:off x="6437031" y="4434373"/>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0" name="tx109"/>
            <p:cNvSpPr/>
            <p:nvPr/>
          </p:nvSpPr>
          <p:spPr>
            <a:xfrm>
              <a:off x="6619910" y="534102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0</a:t>
              </a:r>
            </a:p>
          </p:txBody>
        </p:sp>
        <p:sp>
          <p:nvSpPr>
            <p:cNvPr id="341" name="tx110"/>
            <p:cNvSpPr/>
            <p:nvPr/>
          </p:nvSpPr>
          <p:spPr>
            <a:xfrm>
              <a:off x="6619910" y="5100176"/>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10</a:t>
              </a:r>
            </a:p>
          </p:txBody>
        </p:sp>
        <p:sp>
          <p:nvSpPr>
            <p:cNvPr id="342" name="tx111"/>
            <p:cNvSpPr/>
            <p:nvPr/>
          </p:nvSpPr>
          <p:spPr>
            <a:xfrm>
              <a:off x="6619910" y="4859324"/>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20</a:t>
              </a:r>
            </a:p>
          </p:txBody>
        </p:sp>
        <p:sp>
          <p:nvSpPr>
            <p:cNvPr id="343" name="tx112"/>
            <p:cNvSpPr/>
            <p:nvPr/>
          </p:nvSpPr>
          <p:spPr>
            <a:xfrm>
              <a:off x="6619910" y="4618273"/>
              <a:ext cx="169515"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30</a:t>
              </a:r>
            </a:p>
          </p:txBody>
        </p:sp>
        <p:sp>
          <p:nvSpPr>
            <p:cNvPr id="344" name="tx113"/>
            <p:cNvSpPr/>
            <p:nvPr/>
          </p:nvSpPr>
          <p:spPr>
            <a:xfrm>
              <a:off x="6619910" y="437761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40</a:t>
              </a:r>
            </a:p>
          </p:txBody>
        </p:sp>
        <p:sp>
          <p:nvSpPr>
            <p:cNvPr id="345" name="tx114"/>
            <p:cNvSpPr/>
            <p:nvPr/>
          </p:nvSpPr>
          <p:spPr>
            <a:xfrm rot="-5400000">
              <a:off x="6091889" y="4728110"/>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346" name="tx115"/>
            <p:cNvSpPr/>
            <p:nvPr/>
          </p:nvSpPr>
          <p:spPr>
            <a:xfrm>
              <a:off x="1291390" y="5081165"/>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6.8</a:t>
              </a:r>
            </a:p>
          </p:txBody>
        </p:sp>
        <p:sp>
          <p:nvSpPr>
            <p:cNvPr id="347" name="tx116"/>
            <p:cNvSpPr/>
            <p:nvPr/>
          </p:nvSpPr>
          <p:spPr>
            <a:xfrm>
              <a:off x="2083318" y="5119701"/>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5.2</a:t>
              </a:r>
            </a:p>
          </p:txBody>
        </p:sp>
        <p:sp>
          <p:nvSpPr>
            <p:cNvPr id="348" name="tx117"/>
            <p:cNvSpPr/>
            <p:nvPr/>
          </p:nvSpPr>
          <p:spPr>
            <a:xfrm>
              <a:off x="2875246" y="5182323"/>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2.6</a:t>
              </a:r>
            </a:p>
          </p:txBody>
        </p:sp>
        <p:sp>
          <p:nvSpPr>
            <p:cNvPr id="349" name="tx118"/>
            <p:cNvSpPr/>
            <p:nvPr/>
          </p:nvSpPr>
          <p:spPr>
            <a:xfrm>
              <a:off x="3725427" y="5172689"/>
              <a:ext cx="77694"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3</a:t>
              </a:r>
            </a:p>
          </p:txBody>
        </p:sp>
        <p:sp>
          <p:nvSpPr>
            <p:cNvPr id="350" name="tx119"/>
            <p:cNvSpPr/>
            <p:nvPr/>
          </p:nvSpPr>
          <p:spPr>
            <a:xfrm>
              <a:off x="4420254" y="463799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25.2</a:t>
              </a:r>
            </a:p>
          </p:txBody>
        </p:sp>
        <p:sp>
          <p:nvSpPr>
            <p:cNvPr id="351" name="tx120"/>
            <p:cNvSpPr/>
            <p:nvPr/>
          </p:nvSpPr>
          <p:spPr>
            <a:xfrm>
              <a:off x="5212182" y="4245407"/>
              <a:ext cx="271896"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41.5</a:t>
              </a:r>
            </a:p>
          </p:txBody>
        </p:sp>
        <p:sp>
          <p:nvSpPr>
            <p:cNvPr id="352" name="tx121"/>
            <p:cNvSpPr/>
            <p:nvPr/>
          </p:nvSpPr>
          <p:spPr>
            <a:xfrm>
              <a:off x="6004109" y="4908022"/>
              <a:ext cx="271896" cy="100409"/>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14.1</a:t>
              </a:r>
            </a:p>
          </p:txBody>
        </p:sp>
      </p:grpSp>
      <p:graphicFrame>
        <p:nvGraphicFramePr>
          <p:cNvPr id="353" name="Table 352"/>
          <p:cNvGraphicFramePr>
            <a:graphicFrameLocks noGrp="1"/>
          </p:cNvGraphicFramePr>
          <p:nvPr/>
        </p:nvGraphicFramePr>
        <p:xfrm>
          <a:off x="7315200" y="3657600"/>
          <a:ext cx="1371600" cy="103632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2363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bl>
          </a:graphicData>
        </a:graphic>
      </p:graphicFrame>
      <p:sp>
        <p:nvSpPr>
          <p:cNvPr id="354" name="TextBox 353">
            <a:extLst>
              <a:ext uri="{FF2B5EF4-FFF2-40B4-BE49-F238E27FC236}">
                <a16:creationId xmlns:a16="http://schemas.microsoft.com/office/drawing/2014/main" xmlns="" id="{0FC2CC95-9D19-43A6-9AEF-36B5FDF00A75}"/>
              </a:ext>
            </a:extLst>
          </p:cNvPr>
          <p:cNvSpPr txBox="1"/>
          <p:nvPr/>
        </p:nvSpPr>
        <p:spPr>
          <a:xfrm>
            <a:off x="2506266" y="1059178"/>
            <a:ext cx="4185501" cy="369332"/>
          </a:xfrm>
          <a:prstGeom prst="rect">
            <a:avLst/>
          </a:prstGeom>
          <a:noFill/>
        </p:spPr>
        <p:txBody>
          <a:bodyPr wrap="square" rtlCol="0">
            <a:spAutoFit/>
          </a:bodyPr>
          <a:lstStyle/>
          <a:p>
            <a:r>
              <a:rPr lang="en-US" dirty="0">
                <a:solidFill>
                  <a:srgbClr val="FF0000"/>
                </a:solidFill>
              </a:rPr>
              <a:t>Detailed information can be found </a:t>
            </a:r>
            <a:r>
              <a:rPr lang="en-US" dirty="0">
                <a:solidFill>
                  <a:srgbClr val="FF0000"/>
                </a:solidFill>
                <a:hlinkClick r:id="rId2"/>
              </a:rPr>
              <a:t>here</a:t>
            </a:r>
            <a:endParaRPr lang="en-US" dirty="0">
              <a:solidFill>
                <a:srgbClr val="FF0000"/>
              </a:solidFill>
            </a:endParaRPr>
          </a:p>
        </p:txBody>
      </p:sp>
    </p:spTree>
    <p:extLst>
      <p:ext uri="{BB962C8B-B14F-4D97-AF65-F5344CB8AC3E}">
        <p14:creationId xmlns:p14="http://schemas.microsoft.com/office/powerpoint/2010/main" val="151460178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rPr dirty="0"/>
              <a:t>Rubella cases: Philippines</a:t>
            </a:r>
          </a:p>
        </p:txBody>
      </p:sp>
      <p:grpSp>
        <p:nvGrpSpPr>
          <p:cNvPr id="3" name="grp1"/>
          <p:cNvGrpSpPr/>
          <p:nvPr/>
        </p:nvGrpSpPr>
        <p:grpSpPr>
          <a:xfrm>
            <a:off x="359998" y="1096992"/>
            <a:ext cx="8424001" cy="2209800"/>
            <a:chOff x="359998" y="1096992"/>
            <a:chExt cx="8424001" cy="2209800"/>
          </a:xfrm>
        </p:grpSpPr>
        <p:sp>
          <p:nvSpPr>
            <p:cNvPr id="4" name="rc3"/>
            <p:cNvSpPr/>
            <p:nvPr/>
          </p:nvSpPr>
          <p:spPr>
            <a:xfrm>
              <a:off x="359998" y="1096992"/>
              <a:ext cx="8424001" cy="2209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2445733"/>
              <a:ext cx="218838" cy="12953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244573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244573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808365" y="1992342"/>
              <a:ext cx="218838" cy="582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808365" y="1959957"/>
              <a:ext cx="218838" cy="323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808365" y="195995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2070972" y="1992342"/>
              <a:ext cx="218838" cy="58293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2070972" y="1830417"/>
              <a:ext cx="218838" cy="1619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2070972" y="183041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2333578" y="1700877"/>
              <a:ext cx="218838" cy="8743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2333578" y="1538952"/>
              <a:ext cx="218838" cy="1619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2333578" y="153895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2596184" y="2089498"/>
              <a:ext cx="218838" cy="48577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2596184" y="2024727"/>
              <a:ext cx="218838" cy="6477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2596184" y="202472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2858791" y="2154267"/>
              <a:ext cx="218838" cy="4210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2858791" y="215426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2858791" y="215426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3121397" y="2316193"/>
              <a:ext cx="218838" cy="2590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3121397" y="231619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3121397" y="231619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3384004" y="2219037"/>
              <a:ext cx="218838" cy="356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3384004" y="2186652"/>
              <a:ext cx="218838" cy="323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3384004" y="218665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3646610" y="2413348"/>
              <a:ext cx="218838" cy="161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3646610" y="2413348"/>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3646610" y="241334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3909217" y="2413348"/>
              <a:ext cx="218838" cy="161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3909217" y="2413348"/>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3909217" y="241334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4171823" y="2219037"/>
              <a:ext cx="218838" cy="356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4171823" y="2154267"/>
              <a:ext cx="218838" cy="647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4171823" y="215426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4434430" y="2510503"/>
              <a:ext cx="218838" cy="647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4434430" y="2445733"/>
              <a:ext cx="218838" cy="64769"/>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4434430" y="244573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4697036" y="2575273"/>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4697036" y="257527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4697036" y="257527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4959643" y="2121883"/>
              <a:ext cx="218838" cy="45338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4959643" y="212188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4959643" y="212188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5222249" y="1798032"/>
              <a:ext cx="218838" cy="7772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5222249" y="1765648"/>
              <a:ext cx="218838" cy="32384"/>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5222249" y="176564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5484856" y="1668492"/>
              <a:ext cx="218838" cy="90678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5484856" y="1571337"/>
              <a:ext cx="218838" cy="9715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5484856" y="157133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5747462" y="1959957"/>
              <a:ext cx="218838" cy="6153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5747462" y="195995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5747462" y="195995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6010069" y="2380962"/>
              <a:ext cx="218838" cy="1943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6010069" y="2380962"/>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6010069" y="238096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6272675" y="2251423"/>
              <a:ext cx="218838" cy="3238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6272675" y="2219037"/>
              <a:ext cx="218838" cy="3238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6272675" y="221903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6535282" y="2186652"/>
              <a:ext cx="218838" cy="38862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6535282" y="2186652"/>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6535282" y="2186652"/>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6797888" y="2413348"/>
              <a:ext cx="218838" cy="16192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6797888" y="2413348"/>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6797888" y="2413348"/>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7060495" y="1959957"/>
              <a:ext cx="218838" cy="61531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7060495" y="195995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7060495" y="195995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7323101" y="2219037"/>
              <a:ext cx="218838" cy="3562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7323101" y="221903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7323101" y="221903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7585708" y="1895187"/>
              <a:ext cx="218838" cy="68008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7585708" y="1895187"/>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7585708" y="1895187"/>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7848314" y="2316193"/>
              <a:ext cx="218838" cy="25907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7848314" y="231619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7848314" y="231619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8110921" y="2575273"/>
              <a:ext cx="218838"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8110921" y="2575273"/>
              <a:ext cx="218838" cy="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8110921" y="2575273"/>
              <a:ext cx="218838"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pl82"/>
            <p:cNvSpPr/>
            <p:nvPr/>
          </p:nvSpPr>
          <p:spPr>
            <a:xfrm>
              <a:off x="1274398" y="257527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4" name="pl83"/>
            <p:cNvSpPr/>
            <p:nvPr/>
          </p:nvSpPr>
          <p:spPr>
            <a:xfrm>
              <a:off x="1274398" y="225142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5" name="pl84"/>
            <p:cNvSpPr/>
            <p:nvPr/>
          </p:nvSpPr>
          <p:spPr>
            <a:xfrm>
              <a:off x="1274398" y="1927573"/>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6" name="pl85"/>
            <p:cNvSpPr/>
            <p:nvPr/>
          </p:nvSpPr>
          <p:spPr>
            <a:xfrm>
              <a:off x="1274398" y="160372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7" name="pl86"/>
            <p:cNvSpPr/>
            <p:nvPr/>
          </p:nvSpPr>
          <p:spPr>
            <a:xfrm>
              <a:off x="1274398" y="127987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88" name="rc87"/>
            <p:cNvSpPr/>
            <p:nvPr/>
          </p:nvSpPr>
          <p:spPr>
            <a:xfrm>
              <a:off x="1545759" y="2445733"/>
              <a:ext cx="218838" cy="1295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1545759" y="244573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1545759" y="244573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1808365" y="1992342"/>
              <a:ext cx="218838" cy="582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1808365" y="1959957"/>
              <a:ext cx="218838" cy="323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1808365" y="195995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2070972" y="1992342"/>
              <a:ext cx="218838" cy="5829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2070972" y="1830417"/>
              <a:ext cx="218838" cy="161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2070972" y="183041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2333578" y="1700877"/>
              <a:ext cx="218838" cy="8743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2333578" y="1538952"/>
              <a:ext cx="218838" cy="16192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2333578" y="153895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2596184" y="2089498"/>
              <a:ext cx="218838" cy="4857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2596184" y="2024727"/>
              <a:ext cx="218838" cy="6477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2596184" y="202472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2858791" y="2154267"/>
              <a:ext cx="218838" cy="4210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2858791" y="215426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2858791" y="215426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121397" y="2316193"/>
              <a:ext cx="218838" cy="2590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121397" y="231619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121397" y="231619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384004" y="2219037"/>
              <a:ext cx="218838" cy="356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384004" y="2186652"/>
              <a:ext cx="218838" cy="323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384004" y="218665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3646610" y="2413348"/>
              <a:ext cx="218838" cy="161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3646610" y="241334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3646610" y="241334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3909217" y="2413348"/>
              <a:ext cx="218838" cy="161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3909217" y="241334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3909217" y="241334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4171823" y="2219037"/>
              <a:ext cx="218838" cy="356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4171823" y="2154267"/>
              <a:ext cx="218838" cy="647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4171823" y="215426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4434430" y="2510503"/>
              <a:ext cx="218838" cy="647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4434430" y="2445733"/>
              <a:ext cx="218838" cy="64769"/>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4434430" y="244573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4697036" y="2575273"/>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4697036" y="25752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4697036" y="257527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4959643" y="2121883"/>
              <a:ext cx="218838" cy="4533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4959643" y="212188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4959643" y="212188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5222249" y="1798032"/>
              <a:ext cx="218838" cy="77724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5222249" y="1765648"/>
              <a:ext cx="218838" cy="32384"/>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5222249" y="176564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5484856" y="1668492"/>
              <a:ext cx="218838" cy="9067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5484856" y="1571337"/>
              <a:ext cx="218838" cy="9715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5484856" y="157133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5747462" y="1959957"/>
              <a:ext cx="218838" cy="6153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5747462" y="195995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5747462" y="195995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6010069" y="2380962"/>
              <a:ext cx="218838" cy="19431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6010069" y="238096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6010069" y="238096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6272675" y="2251423"/>
              <a:ext cx="218838" cy="32385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6272675" y="2219037"/>
              <a:ext cx="218838" cy="32385"/>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6272675" y="221903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6535282" y="2186652"/>
              <a:ext cx="218838" cy="38862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6535282" y="2186652"/>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6535282" y="2186652"/>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6797888" y="2413348"/>
              <a:ext cx="218838" cy="1619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6797888" y="2413348"/>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6797888" y="2413348"/>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7060495" y="1959957"/>
              <a:ext cx="218838" cy="6153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7060495" y="195995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7060495" y="195995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7323101" y="2219037"/>
              <a:ext cx="218838" cy="356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7323101" y="221903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7323101" y="221903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7585708" y="1895187"/>
              <a:ext cx="218838" cy="6800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7585708" y="1895187"/>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7585708" y="1895187"/>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7848314" y="2316193"/>
              <a:ext cx="218838" cy="2590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7848314" y="231619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7848314" y="231619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8110921" y="2575273"/>
              <a:ext cx="218838" cy="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8110921" y="2575273"/>
              <a:ext cx="218838" cy="0"/>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8110921" y="2575273"/>
              <a:ext cx="218838" cy="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166" name="pl165"/>
            <p:cNvSpPr/>
            <p:nvPr/>
          </p:nvSpPr>
          <p:spPr>
            <a:xfrm>
              <a:off x="1274398" y="1279872"/>
              <a:ext cx="0" cy="1295400"/>
            </a:xfrm>
            <a:custGeom>
              <a:avLst/>
              <a:gdLst/>
              <a:ahLst/>
              <a:cxnLst/>
              <a:rect l="0" t="0" r="0" b="0"/>
              <a:pathLst>
                <a:path h="1295400">
                  <a:moveTo>
                    <a:pt x="0" y="1295400"/>
                  </a:moveTo>
                  <a:lnTo>
                    <a:pt x="0" y="0"/>
                  </a:lnTo>
                </a:path>
              </a:pathLst>
            </a:custGeom>
            <a:ln w="9525" cap="rnd">
              <a:solidFill>
                <a:srgbClr val="000000">
                  <a:alpha val="100000"/>
                </a:srgbClr>
              </a:solidFill>
              <a:prstDash val="solid"/>
              <a:round/>
            </a:ln>
          </p:spPr>
          <p:txBody>
            <a:bodyPr/>
            <a:lstStyle/>
            <a:p>
              <a:endParaRPr/>
            </a:p>
          </p:txBody>
        </p:sp>
        <p:sp>
          <p:nvSpPr>
            <p:cNvPr id="167" name="pl166"/>
            <p:cNvSpPr/>
            <p:nvPr/>
          </p:nvSpPr>
          <p:spPr>
            <a:xfrm>
              <a:off x="1182958" y="257527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8" name="pl167"/>
            <p:cNvSpPr/>
            <p:nvPr/>
          </p:nvSpPr>
          <p:spPr>
            <a:xfrm>
              <a:off x="1182958" y="225142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69" name="pl168"/>
            <p:cNvSpPr/>
            <p:nvPr/>
          </p:nvSpPr>
          <p:spPr>
            <a:xfrm>
              <a:off x="1182958" y="1927573"/>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0" name="pl169"/>
            <p:cNvSpPr/>
            <p:nvPr/>
          </p:nvSpPr>
          <p:spPr>
            <a:xfrm>
              <a:off x="1182958" y="160372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1" name="pl170"/>
            <p:cNvSpPr/>
            <p:nvPr/>
          </p:nvSpPr>
          <p:spPr>
            <a:xfrm>
              <a:off x="1182958" y="127987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172" name="tx171"/>
            <p:cNvSpPr/>
            <p:nvPr/>
          </p:nvSpPr>
          <p:spPr>
            <a:xfrm>
              <a:off x="1006761" y="251851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173" name="tx172"/>
            <p:cNvSpPr/>
            <p:nvPr/>
          </p:nvSpPr>
          <p:spPr>
            <a:xfrm>
              <a:off x="922003" y="219466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a:t>
              </a:r>
            </a:p>
          </p:txBody>
        </p:sp>
        <p:sp>
          <p:nvSpPr>
            <p:cNvPr id="174" name="tx173"/>
            <p:cNvSpPr/>
            <p:nvPr/>
          </p:nvSpPr>
          <p:spPr>
            <a:xfrm>
              <a:off x="922003" y="187081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a:t>
              </a:r>
            </a:p>
          </p:txBody>
        </p:sp>
        <p:sp>
          <p:nvSpPr>
            <p:cNvPr id="175" name="tx174"/>
            <p:cNvSpPr/>
            <p:nvPr/>
          </p:nvSpPr>
          <p:spPr>
            <a:xfrm>
              <a:off x="922003" y="1546771"/>
              <a:ext cx="169515"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a:t>
              </a:r>
            </a:p>
          </p:txBody>
        </p:sp>
        <p:sp>
          <p:nvSpPr>
            <p:cNvPr id="176" name="tx175"/>
            <p:cNvSpPr/>
            <p:nvPr/>
          </p:nvSpPr>
          <p:spPr>
            <a:xfrm>
              <a:off x="922003" y="122311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a:t>
              </a:r>
            </a:p>
          </p:txBody>
        </p:sp>
        <p:sp>
          <p:nvSpPr>
            <p:cNvPr id="177" name="pl176"/>
            <p:cNvSpPr/>
            <p:nvPr/>
          </p:nvSpPr>
          <p:spPr>
            <a:xfrm>
              <a:off x="1655178" y="2575273"/>
              <a:ext cx="6565162" cy="0"/>
            </a:xfrm>
            <a:custGeom>
              <a:avLst/>
              <a:gdLst/>
              <a:ahLst/>
              <a:cxnLst/>
              <a:rect l="0" t="0" r="0" b="0"/>
              <a:pathLst>
                <a:path w="6565162">
                  <a:moveTo>
                    <a:pt x="0" y="0"/>
                  </a:moveTo>
                  <a:lnTo>
                    <a:pt x="6565162" y="0"/>
                  </a:lnTo>
                </a:path>
              </a:pathLst>
            </a:custGeom>
            <a:ln w="9525" cap="rnd">
              <a:solidFill>
                <a:srgbClr val="000000">
                  <a:alpha val="100000"/>
                </a:srgbClr>
              </a:solidFill>
              <a:prstDash val="solid"/>
              <a:round/>
            </a:ln>
          </p:spPr>
          <p:txBody>
            <a:bodyPr/>
            <a:lstStyle/>
            <a:p>
              <a:endParaRPr/>
            </a:p>
          </p:txBody>
        </p:sp>
        <p:sp>
          <p:nvSpPr>
            <p:cNvPr id="178" name="pl177"/>
            <p:cNvSpPr/>
            <p:nvPr/>
          </p:nvSpPr>
          <p:spPr>
            <a:xfrm>
              <a:off x="165517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79" name="pl178"/>
            <p:cNvSpPr/>
            <p:nvPr/>
          </p:nvSpPr>
          <p:spPr>
            <a:xfrm>
              <a:off x="191778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0" name="pl179"/>
            <p:cNvSpPr/>
            <p:nvPr/>
          </p:nvSpPr>
          <p:spPr>
            <a:xfrm>
              <a:off x="218039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1" name="pl180"/>
            <p:cNvSpPr/>
            <p:nvPr/>
          </p:nvSpPr>
          <p:spPr>
            <a:xfrm>
              <a:off x="244299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2" name="pl181"/>
            <p:cNvSpPr/>
            <p:nvPr/>
          </p:nvSpPr>
          <p:spPr>
            <a:xfrm>
              <a:off x="270560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3" name="pl182"/>
            <p:cNvSpPr/>
            <p:nvPr/>
          </p:nvSpPr>
          <p:spPr>
            <a:xfrm>
              <a:off x="296821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4" name="pl183"/>
            <p:cNvSpPr/>
            <p:nvPr/>
          </p:nvSpPr>
          <p:spPr>
            <a:xfrm>
              <a:off x="323081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5" name="pl184"/>
            <p:cNvSpPr/>
            <p:nvPr/>
          </p:nvSpPr>
          <p:spPr>
            <a:xfrm>
              <a:off x="349342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6" name="pl185"/>
            <p:cNvSpPr/>
            <p:nvPr/>
          </p:nvSpPr>
          <p:spPr>
            <a:xfrm>
              <a:off x="375603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7" name="pl186"/>
            <p:cNvSpPr/>
            <p:nvPr/>
          </p:nvSpPr>
          <p:spPr>
            <a:xfrm>
              <a:off x="401863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8" name="pl187"/>
            <p:cNvSpPr/>
            <p:nvPr/>
          </p:nvSpPr>
          <p:spPr>
            <a:xfrm>
              <a:off x="4281243"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89" name="pl188"/>
            <p:cNvSpPr/>
            <p:nvPr/>
          </p:nvSpPr>
          <p:spPr>
            <a:xfrm>
              <a:off x="454384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0" name="pl189"/>
            <p:cNvSpPr/>
            <p:nvPr/>
          </p:nvSpPr>
          <p:spPr>
            <a:xfrm>
              <a:off x="4806456"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1" name="pl190"/>
            <p:cNvSpPr/>
            <p:nvPr/>
          </p:nvSpPr>
          <p:spPr>
            <a:xfrm>
              <a:off x="506906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2" name="pl191"/>
            <p:cNvSpPr/>
            <p:nvPr/>
          </p:nvSpPr>
          <p:spPr>
            <a:xfrm>
              <a:off x="5331669"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3" name="pl192"/>
            <p:cNvSpPr/>
            <p:nvPr/>
          </p:nvSpPr>
          <p:spPr>
            <a:xfrm>
              <a:off x="559427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4" name="pl193"/>
            <p:cNvSpPr/>
            <p:nvPr/>
          </p:nvSpPr>
          <p:spPr>
            <a:xfrm>
              <a:off x="5856882"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5" name="pl194"/>
            <p:cNvSpPr/>
            <p:nvPr/>
          </p:nvSpPr>
          <p:spPr>
            <a:xfrm>
              <a:off x="611948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6" name="pl195"/>
            <p:cNvSpPr/>
            <p:nvPr/>
          </p:nvSpPr>
          <p:spPr>
            <a:xfrm>
              <a:off x="6382095"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7" name="pl196"/>
            <p:cNvSpPr/>
            <p:nvPr/>
          </p:nvSpPr>
          <p:spPr>
            <a:xfrm>
              <a:off x="664470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8" name="pl197"/>
            <p:cNvSpPr/>
            <p:nvPr/>
          </p:nvSpPr>
          <p:spPr>
            <a:xfrm>
              <a:off x="6907308"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199" name="pl198"/>
            <p:cNvSpPr/>
            <p:nvPr/>
          </p:nvSpPr>
          <p:spPr>
            <a:xfrm>
              <a:off x="716991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0" name="pl199"/>
            <p:cNvSpPr/>
            <p:nvPr/>
          </p:nvSpPr>
          <p:spPr>
            <a:xfrm>
              <a:off x="7432521"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1" name="pl200"/>
            <p:cNvSpPr/>
            <p:nvPr/>
          </p:nvSpPr>
          <p:spPr>
            <a:xfrm>
              <a:off x="7695127"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2" name="pl201"/>
            <p:cNvSpPr/>
            <p:nvPr/>
          </p:nvSpPr>
          <p:spPr>
            <a:xfrm>
              <a:off x="7957734"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3" name="pl202"/>
            <p:cNvSpPr/>
            <p:nvPr/>
          </p:nvSpPr>
          <p:spPr>
            <a:xfrm>
              <a:off x="8220340" y="2575273"/>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204" name="tx203"/>
            <p:cNvSpPr/>
            <p:nvPr/>
          </p:nvSpPr>
          <p:spPr>
            <a:xfrm rot="-5400000">
              <a:off x="142114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2017-12</a:t>
              </a:r>
            </a:p>
          </p:txBody>
        </p:sp>
        <p:sp>
          <p:nvSpPr>
            <p:cNvPr id="205" name="tx204"/>
            <p:cNvSpPr/>
            <p:nvPr/>
          </p:nvSpPr>
          <p:spPr>
            <a:xfrm rot="-5400000">
              <a:off x="168375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2018-01</a:t>
              </a:r>
            </a:p>
          </p:txBody>
        </p:sp>
        <p:sp>
          <p:nvSpPr>
            <p:cNvPr id="206" name="tx205"/>
            <p:cNvSpPr/>
            <p:nvPr/>
          </p:nvSpPr>
          <p:spPr>
            <a:xfrm rot="-5400000">
              <a:off x="194635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2018-02</a:t>
              </a:r>
            </a:p>
          </p:txBody>
        </p:sp>
        <p:sp>
          <p:nvSpPr>
            <p:cNvPr id="207" name="tx206"/>
            <p:cNvSpPr/>
            <p:nvPr/>
          </p:nvSpPr>
          <p:spPr>
            <a:xfrm rot="-5400000">
              <a:off x="220896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2018-03</a:t>
              </a:r>
            </a:p>
          </p:txBody>
        </p:sp>
        <p:sp>
          <p:nvSpPr>
            <p:cNvPr id="208" name="tx207"/>
            <p:cNvSpPr/>
            <p:nvPr/>
          </p:nvSpPr>
          <p:spPr>
            <a:xfrm rot="-5400000">
              <a:off x="247157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2018-04</a:t>
              </a:r>
            </a:p>
          </p:txBody>
        </p:sp>
        <p:sp>
          <p:nvSpPr>
            <p:cNvPr id="209" name="tx208"/>
            <p:cNvSpPr/>
            <p:nvPr/>
          </p:nvSpPr>
          <p:spPr>
            <a:xfrm rot="-5400000">
              <a:off x="273417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2018-05</a:t>
              </a:r>
            </a:p>
          </p:txBody>
        </p:sp>
        <p:sp>
          <p:nvSpPr>
            <p:cNvPr id="210" name="tx209"/>
            <p:cNvSpPr/>
            <p:nvPr/>
          </p:nvSpPr>
          <p:spPr>
            <a:xfrm rot="-5400000">
              <a:off x="299678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2018-06</a:t>
              </a:r>
            </a:p>
          </p:txBody>
        </p:sp>
        <p:sp>
          <p:nvSpPr>
            <p:cNvPr id="211" name="tx210"/>
            <p:cNvSpPr/>
            <p:nvPr/>
          </p:nvSpPr>
          <p:spPr>
            <a:xfrm rot="-5400000">
              <a:off x="325939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2018-07</a:t>
              </a:r>
            </a:p>
          </p:txBody>
        </p:sp>
        <p:sp>
          <p:nvSpPr>
            <p:cNvPr id="212" name="tx211"/>
            <p:cNvSpPr/>
            <p:nvPr/>
          </p:nvSpPr>
          <p:spPr>
            <a:xfrm rot="-5400000">
              <a:off x="352199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2018-08</a:t>
              </a:r>
            </a:p>
          </p:txBody>
        </p:sp>
        <p:sp>
          <p:nvSpPr>
            <p:cNvPr id="213" name="tx212"/>
            <p:cNvSpPr/>
            <p:nvPr/>
          </p:nvSpPr>
          <p:spPr>
            <a:xfrm rot="-5400000">
              <a:off x="378460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2018-09</a:t>
              </a:r>
            </a:p>
          </p:txBody>
        </p:sp>
        <p:sp>
          <p:nvSpPr>
            <p:cNvPr id="214" name="tx213"/>
            <p:cNvSpPr/>
            <p:nvPr/>
          </p:nvSpPr>
          <p:spPr>
            <a:xfrm rot="-5400000">
              <a:off x="404721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2018-10</a:t>
              </a:r>
            </a:p>
          </p:txBody>
        </p:sp>
        <p:sp>
          <p:nvSpPr>
            <p:cNvPr id="215" name="tx214"/>
            <p:cNvSpPr/>
            <p:nvPr/>
          </p:nvSpPr>
          <p:spPr>
            <a:xfrm rot="-5400000">
              <a:off x="430981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2018-11</a:t>
              </a:r>
            </a:p>
          </p:txBody>
        </p:sp>
        <p:sp>
          <p:nvSpPr>
            <p:cNvPr id="216" name="tx215"/>
            <p:cNvSpPr/>
            <p:nvPr/>
          </p:nvSpPr>
          <p:spPr>
            <a:xfrm rot="-5400000">
              <a:off x="4572424"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2018-12</a:t>
              </a:r>
            </a:p>
          </p:txBody>
        </p:sp>
        <p:sp>
          <p:nvSpPr>
            <p:cNvPr id="217" name="tx216"/>
            <p:cNvSpPr/>
            <p:nvPr/>
          </p:nvSpPr>
          <p:spPr>
            <a:xfrm rot="-5400000">
              <a:off x="4835030"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2019-01</a:t>
              </a:r>
            </a:p>
          </p:txBody>
        </p:sp>
        <p:sp>
          <p:nvSpPr>
            <p:cNvPr id="218" name="tx217"/>
            <p:cNvSpPr/>
            <p:nvPr/>
          </p:nvSpPr>
          <p:spPr>
            <a:xfrm rot="-5400000">
              <a:off x="5097637"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2019-02</a:t>
              </a:r>
            </a:p>
          </p:txBody>
        </p:sp>
        <p:sp>
          <p:nvSpPr>
            <p:cNvPr id="219" name="tx218"/>
            <p:cNvSpPr/>
            <p:nvPr/>
          </p:nvSpPr>
          <p:spPr>
            <a:xfrm rot="-5400000">
              <a:off x="5360243"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2019-03</a:t>
              </a:r>
            </a:p>
          </p:txBody>
        </p:sp>
        <p:sp>
          <p:nvSpPr>
            <p:cNvPr id="220" name="tx219"/>
            <p:cNvSpPr/>
            <p:nvPr/>
          </p:nvSpPr>
          <p:spPr>
            <a:xfrm rot="-5400000">
              <a:off x="562284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2019-04</a:t>
              </a:r>
            </a:p>
          </p:txBody>
        </p:sp>
        <p:sp>
          <p:nvSpPr>
            <p:cNvPr id="221" name="tx220"/>
            <p:cNvSpPr/>
            <p:nvPr/>
          </p:nvSpPr>
          <p:spPr>
            <a:xfrm rot="-5400000">
              <a:off x="5885456"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2019-05</a:t>
              </a:r>
            </a:p>
          </p:txBody>
        </p:sp>
        <p:sp>
          <p:nvSpPr>
            <p:cNvPr id="222" name="tx221"/>
            <p:cNvSpPr/>
            <p:nvPr/>
          </p:nvSpPr>
          <p:spPr>
            <a:xfrm rot="-5400000">
              <a:off x="614806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2019-06</a:t>
              </a:r>
            </a:p>
          </p:txBody>
        </p:sp>
        <p:sp>
          <p:nvSpPr>
            <p:cNvPr id="223" name="tx222"/>
            <p:cNvSpPr/>
            <p:nvPr/>
          </p:nvSpPr>
          <p:spPr>
            <a:xfrm rot="-5400000">
              <a:off x="6410669"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2019-07</a:t>
              </a:r>
            </a:p>
          </p:txBody>
        </p:sp>
        <p:sp>
          <p:nvSpPr>
            <p:cNvPr id="224" name="tx223"/>
            <p:cNvSpPr/>
            <p:nvPr/>
          </p:nvSpPr>
          <p:spPr>
            <a:xfrm rot="-5400000">
              <a:off x="667327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2019-08</a:t>
              </a:r>
            </a:p>
          </p:txBody>
        </p:sp>
        <p:sp>
          <p:nvSpPr>
            <p:cNvPr id="225" name="tx224"/>
            <p:cNvSpPr/>
            <p:nvPr/>
          </p:nvSpPr>
          <p:spPr>
            <a:xfrm rot="-5400000">
              <a:off x="6935882"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2019-09</a:t>
              </a:r>
            </a:p>
          </p:txBody>
        </p:sp>
        <p:sp>
          <p:nvSpPr>
            <p:cNvPr id="226" name="tx225"/>
            <p:cNvSpPr/>
            <p:nvPr/>
          </p:nvSpPr>
          <p:spPr>
            <a:xfrm rot="-5400000">
              <a:off x="719848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2019-10</a:t>
              </a:r>
            </a:p>
          </p:txBody>
        </p:sp>
        <p:sp>
          <p:nvSpPr>
            <p:cNvPr id="227" name="tx226"/>
            <p:cNvSpPr/>
            <p:nvPr/>
          </p:nvSpPr>
          <p:spPr>
            <a:xfrm rot="-5400000">
              <a:off x="7461095"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2019-11</a:t>
              </a:r>
            </a:p>
          </p:txBody>
        </p:sp>
        <p:sp>
          <p:nvSpPr>
            <p:cNvPr id="228" name="tx227"/>
            <p:cNvSpPr/>
            <p:nvPr/>
          </p:nvSpPr>
          <p:spPr>
            <a:xfrm rot="-5400000">
              <a:off x="7723701"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2019-12</a:t>
              </a:r>
            </a:p>
          </p:txBody>
        </p:sp>
        <p:sp>
          <p:nvSpPr>
            <p:cNvPr id="229" name="tx228"/>
            <p:cNvSpPr/>
            <p:nvPr/>
          </p:nvSpPr>
          <p:spPr>
            <a:xfrm rot="-5400000">
              <a:off x="7986308" y="2944758"/>
              <a:ext cx="466080" cy="92868"/>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2020-01</a:t>
              </a:r>
            </a:p>
          </p:txBody>
        </p:sp>
        <p:sp>
          <p:nvSpPr>
            <p:cNvPr id="230" name="pl229"/>
            <p:cNvSpPr/>
            <p:nvPr/>
          </p:nvSpPr>
          <p:spPr>
            <a:xfrm>
              <a:off x="1274398" y="2575273"/>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231" name="rc230"/>
            <p:cNvSpPr/>
            <p:nvPr/>
          </p:nvSpPr>
          <p:spPr>
            <a:xfrm>
              <a:off x="758938" y="2828257"/>
              <a:ext cx="98755" cy="8229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758938" y="2992848"/>
              <a:ext cx="98755" cy="82296"/>
            </a:xfrm>
            <a:prstGeom prst="rect">
              <a:avLst/>
            </a:prstGeom>
            <a:solidFill>
              <a:srgbClr val="00008B">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758938" y="3157441"/>
              <a:ext cx="98755" cy="822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234" name="tx233"/>
            <p:cNvSpPr/>
            <p:nvPr/>
          </p:nvSpPr>
          <p:spPr>
            <a:xfrm>
              <a:off x="981137" y="2815826"/>
              <a:ext cx="450273"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Clinical</a:t>
              </a:r>
            </a:p>
          </p:txBody>
        </p:sp>
        <p:sp>
          <p:nvSpPr>
            <p:cNvPr id="235" name="tx234"/>
            <p:cNvSpPr/>
            <p:nvPr/>
          </p:nvSpPr>
          <p:spPr>
            <a:xfrm>
              <a:off x="981137" y="2956209"/>
              <a:ext cx="201910" cy="127793"/>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Epi</a:t>
              </a:r>
            </a:p>
          </p:txBody>
        </p:sp>
        <p:sp>
          <p:nvSpPr>
            <p:cNvPr id="236" name="tx235"/>
            <p:cNvSpPr/>
            <p:nvPr/>
          </p:nvSpPr>
          <p:spPr>
            <a:xfrm>
              <a:off x="981137" y="3146995"/>
              <a:ext cx="233083"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Lab</a:t>
              </a:r>
            </a:p>
          </p:txBody>
        </p:sp>
        <p:sp>
          <p:nvSpPr>
            <p:cNvPr id="237" name="tx236"/>
            <p:cNvSpPr/>
            <p:nvPr/>
          </p:nvSpPr>
          <p:spPr>
            <a:xfrm rot="-5400000">
              <a:off x="-164118" y="1871216"/>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238" name="pt237"/>
            <p:cNvSpPr/>
            <p:nvPr/>
          </p:nvSpPr>
          <p:spPr>
            <a:xfrm>
              <a:off x="2671314" y="1477718"/>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39" name="pt238"/>
            <p:cNvSpPr/>
            <p:nvPr/>
          </p:nvSpPr>
          <p:spPr>
            <a:xfrm>
              <a:off x="3984346" y="1477718"/>
              <a:ext cx="68579" cy="68579"/>
            </a:xfrm>
            <a:prstGeom prst="ellipse">
              <a:avLst/>
            </a:prstGeom>
            <a:solidFill>
              <a:srgbClr val="8B0000">
                <a:alpha val="100000"/>
              </a:srgbClr>
            </a:solidFill>
            <a:ln w="9525" cap="rnd">
              <a:solidFill>
                <a:srgbClr val="8B0000">
                  <a:alpha val="100000"/>
                </a:srgbClr>
              </a:solidFill>
              <a:prstDash val="solid"/>
              <a:round/>
            </a:ln>
          </p:spPr>
          <p:txBody>
            <a:bodyPr/>
            <a:lstStyle/>
            <a:p>
              <a:endParaRPr/>
            </a:p>
          </p:txBody>
        </p:sp>
        <p:sp>
          <p:nvSpPr>
            <p:cNvPr id="240" name="tx239"/>
            <p:cNvSpPr/>
            <p:nvPr/>
          </p:nvSpPr>
          <p:spPr>
            <a:xfrm>
              <a:off x="2417671" y="1267133"/>
              <a:ext cx="575865"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SIA (6-59 M)</a:t>
              </a:r>
            </a:p>
          </p:txBody>
        </p:sp>
        <p:sp>
          <p:nvSpPr>
            <p:cNvPr id="241" name="tx240"/>
            <p:cNvSpPr/>
            <p:nvPr/>
          </p:nvSpPr>
          <p:spPr>
            <a:xfrm>
              <a:off x="2485363" y="1413802"/>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69%</a:t>
              </a:r>
            </a:p>
          </p:txBody>
        </p:sp>
        <p:sp>
          <p:nvSpPr>
            <p:cNvPr id="242" name="tx241"/>
            <p:cNvSpPr/>
            <p:nvPr/>
          </p:nvSpPr>
          <p:spPr>
            <a:xfrm>
              <a:off x="3730703" y="1267133"/>
              <a:ext cx="575865" cy="95448"/>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SIA (6-59 M)</a:t>
              </a:r>
            </a:p>
          </p:txBody>
        </p:sp>
        <p:sp>
          <p:nvSpPr>
            <p:cNvPr id="243" name="tx242"/>
            <p:cNvSpPr/>
            <p:nvPr/>
          </p:nvSpPr>
          <p:spPr>
            <a:xfrm>
              <a:off x="3798395" y="1413802"/>
              <a:ext cx="440481" cy="76795"/>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Cov: 32%</a:t>
              </a:r>
            </a:p>
          </p:txBody>
        </p:sp>
        <p:sp>
          <p:nvSpPr>
            <p:cNvPr id="244" name="pg243"/>
            <p:cNvSpPr/>
            <p:nvPr/>
          </p:nvSpPr>
          <p:spPr>
            <a:xfrm>
              <a:off x="5972273" y="3290004"/>
              <a:ext cx="33576" cy="16788"/>
            </a:xfrm>
            <a:custGeom>
              <a:avLst/>
              <a:gdLst/>
              <a:ahLst/>
              <a:cxnLst/>
              <a:rect l="0" t="0" r="0" b="0"/>
              <a:pathLst>
                <a:path w="33576" h="16788">
                  <a:moveTo>
                    <a:pt x="33576" y="16788"/>
                  </a:moveTo>
                  <a:lnTo>
                    <a:pt x="16788" y="0"/>
                  </a:lnTo>
                  <a:lnTo>
                    <a:pt x="0" y="16788"/>
                  </a:lnTo>
                  <a:close/>
                </a:path>
              </a:pathLst>
            </a:custGeom>
            <a:solidFill>
              <a:srgbClr val="8B0000">
                <a:alpha val="100000"/>
              </a:srgbClr>
            </a:solidFill>
            <a:ln w="4762" cap="rnd">
              <a:solidFill>
                <a:srgbClr val="8B0000">
                  <a:alpha val="100000"/>
                </a:srgbClr>
              </a:solidFill>
              <a:prstDash val="solid"/>
              <a:round/>
            </a:ln>
          </p:spPr>
          <p:txBody>
            <a:bodyPr/>
            <a:lstStyle/>
            <a:p>
              <a:endParaRPr/>
            </a:p>
          </p:txBody>
        </p:sp>
        <p:sp>
          <p:nvSpPr>
            <p:cNvPr id="245" name="pt244"/>
            <p:cNvSpPr/>
            <p:nvPr/>
          </p:nvSpPr>
          <p:spPr>
            <a:xfrm>
              <a:off x="7253520" y="3297822"/>
              <a:ext cx="61721" cy="61721"/>
            </a:xfrm>
            <a:prstGeom prst="ellipse">
              <a:avLst/>
            </a:prstGeom>
            <a:solidFill>
              <a:srgbClr val="8B0000">
                <a:alpha val="100000"/>
              </a:srgbClr>
            </a:solidFill>
            <a:ln w="4762" cap="rnd">
              <a:solidFill>
                <a:srgbClr val="8B0000">
                  <a:alpha val="100000"/>
                </a:srgbClr>
              </a:solidFill>
              <a:prstDash val="solid"/>
              <a:round/>
            </a:ln>
          </p:spPr>
          <p:txBody>
            <a:bodyPr/>
            <a:lstStyle/>
            <a:p>
              <a:endParaRPr/>
            </a:p>
          </p:txBody>
        </p:sp>
        <p:sp>
          <p:nvSpPr>
            <p:cNvPr id="246" name="tx245"/>
            <p:cNvSpPr/>
            <p:nvPr/>
          </p:nvSpPr>
          <p:spPr>
            <a:xfrm>
              <a:off x="6112505" y="3275105"/>
              <a:ext cx="776535"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National SIA</a:t>
              </a:r>
            </a:p>
          </p:txBody>
        </p:sp>
        <p:sp>
          <p:nvSpPr>
            <p:cNvPr id="247" name="tx246"/>
            <p:cNvSpPr/>
            <p:nvPr/>
          </p:nvSpPr>
          <p:spPr>
            <a:xfrm>
              <a:off x="7407825" y="3275105"/>
              <a:ext cx="1048432" cy="103584"/>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Sub-national SIA</a:t>
              </a:r>
            </a:p>
          </p:txBody>
        </p:sp>
      </p:grpSp>
      <p:grpSp>
        <p:nvGrpSpPr>
          <p:cNvPr id="248" name="grp1"/>
          <p:cNvGrpSpPr/>
          <p:nvPr/>
        </p:nvGrpSpPr>
        <p:grpSpPr>
          <a:xfrm>
            <a:off x="359998" y="3784600"/>
            <a:ext cx="6808552" cy="2209800"/>
            <a:chOff x="359998" y="3784600"/>
            <a:chExt cx="6808552" cy="2209800"/>
          </a:xfrm>
        </p:grpSpPr>
        <p:sp>
          <p:nvSpPr>
            <p:cNvPr id="249" name="rc3"/>
            <p:cNvSpPr/>
            <p:nvPr/>
          </p:nvSpPr>
          <p:spPr>
            <a:xfrm>
              <a:off x="359998" y="3784600"/>
              <a:ext cx="6808552" cy="2209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250" name="rc4"/>
            <p:cNvSpPr/>
            <p:nvPr/>
          </p:nvSpPr>
          <p:spPr>
            <a:xfrm>
              <a:off x="1190509" y="5445760"/>
              <a:ext cx="39596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1" name="rc5"/>
            <p:cNvSpPr/>
            <p:nvPr/>
          </p:nvSpPr>
          <p:spPr>
            <a:xfrm>
              <a:off x="1190509" y="5429767"/>
              <a:ext cx="395963" cy="15992"/>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2" name="rc6"/>
            <p:cNvSpPr/>
            <p:nvPr/>
          </p:nvSpPr>
          <p:spPr>
            <a:xfrm>
              <a:off x="1190509" y="5429767"/>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3" name="rc7"/>
            <p:cNvSpPr/>
            <p:nvPr/>
          </p:nvSpPr>
          <p:spPr>
            <a:xfrm>
              <a:off x="1982437" y="4965982"/>
              <a:ext cx="395963" cy="4797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4" name="rc8"/>
            <p:cNvSpPr/>
            <p:nvPr/>
          </p:nvSpPr>
          <p:spPr>
            <a:xfrm>
              <a:off x="1982437" y="4406241"/>
              <a:ext cx="395963" cy="55974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5" name="rc9"/>
            <p:cNvSpPr/>
            <p:nvPr/>
          </p:nvSpPr>
          <p:spPr>
            <a:xfrm>
              <a:off x="1982437" y="4406241"/>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6" name="rc10"/>
            <p:cNvSpPr/>
            <p:nvPr/>
          </p:nvSpPr>
          <p:spPr>
            <a:xfrm>
              <a:off x="2774365" y="5365797"/>
              <a:ext cx="395963" cy="7996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7" name="rc11"/>
            <p:cNvSpPr/>
            <p:nvPr/>
          </p:nvSpPr>
          <p:spPr>
            <a:xfrm>
              <a:off x="2774365" y="5301826"/>
              <a:ext cx="395963" cy="63970"/>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58" name="rc12"/>
            <p:cNvSpPr/>
            <p:nvPr/>
          </p:nvSpPr>
          <p:spPr>
            <a:xfrm>
              <a:off x="2774365" y="5301826"/>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9" name="rc13"/>
            <p:cNvSpPr/>
            <p:nvPr/>
          </p:nvSpPr>
          <p:spPr>
            <a:xfrm>
              <a:off x="3566293" y="5397782"/>
              <a:ext cx="395963" cy="4797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0" name="rc14"/>
            <p:cNvSpPr/>
            <p:nvPr/>
          </p:nvSpPr>
          <p:spPr>
            <a:xfrm>
              <a:off x="3566293" y="5349804"/>
              <a:ext cx="395963" cy="4797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1" name="rc15"/>
            <p:cNvSpPr/>
            <p:nvPr/>
          </p:nvSpPr>
          <p:spPr>
            <a:xfrm>
              <a:off x="3566293" y="5349804"/>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2" name="rc16"/>
            <p:cNvSpPr/>
            <p:nvPr/>
          </p:nvSpPr>
          <p:spPr>
            <a:xfrm>
              <a:off x="4358220" y="5157893"/>
              <a:ext cx="395963" cy="2878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3" name="rc17"/>
            <p:cNvSpPr/>
            <p:nvPr/>
          </p:nvSpPr>
          <p:spPr>
            <a:xfrm>
              <a:off x="4358220" y="4566167"/>
              <a:ext cx="395963" cy="591725"/>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4" name="rc18"/>
            <p:cNvSpPr/>
            <p:nvPr/>
          </p:nvSpPr>
          <p:spPr>
            <a:xfrm>
              <a:off x="4358220" y="4566167"/>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5" name="rc19"/>
            <p:cNvSpPr/>
            <p:nvPr/>
          </p:nvSpPr>
          <p:spPr>
            <a:xfrm>
              <a:off x="5150148" y="5141900"/>
              <a:ext cx="395963" cy="3038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6" name="rc20"/>
            <p:cNvSpPr/>
            <p:nvPr/>
          </p:nvSpPr>
          <p:spPr>
            <a:xfrm>
              <a:off x="5150148" y="4886019"/>
              <a:ext cx="395963" cy="255881"/>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67" name="rc21"/>
            <p:cNvSpPr/>
            <p:nvPr/>
          </p:nvSpPr>
          <p:spPr>
            <a:xfrm>
              <a:off x="5150148" y="4886019"/>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8" name="rc22"/>
            <p:cNvSpPr/>
            <p:nvPr/>
          </p:nvSpPr>
          <p:spPr>
            <a:xfrm>
              <a:off x="5942076" y="5445760"/>
              <a:ext cx="395963" cy="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9" name="rc23"/>
            <p:cNvSpPr/>
            <p:nvPr/>
          </p:nvSpPr>
          <p:spPr>
            <a:xfrm>
              <a:off x="5942076" y="5397782"/>
              <a:ext cx="395963" cy="47977"/>
            </a:xfrm>
            <a:prstGeom prst="rect">
              <a:avLst/>
            </a:prstGeom>
            <a:solidFill>
              <a:srgbClr val="AEAEAE">
                <a:alpha val="100000"/>
              </a:srgbClr>
            </a:solidFill>
            <a:ln w="9525" cap="rnd">
              <a:solidFill>
                <a:srgbClr val="000000">
                  <a:alpha val="100000"/>
                </a:srgbClr>
              </a:solidFill>
              <a:prstDash val="solid"/>
              <a:round/>
            </a:ln>
          </p:spPr>
          <p:txBody>
            <a:bodyPr/>
            <a:lstStyle/>
            <a:p>
              <a:endParaRPr/>
            </a:p>
          </p:txBody>
        </p:sp>
        <p:sp>
          <p:nvSpPr>
            <p:cNvPr id="270" name="rc24"/>
            <p:cNvSpPr/>
            <p:nvPr/>
          </p:nvSpPr>
          <p:spPr>
            <a:xfrm>
              <a:off x="5942076" y="5397782"/>
              <a:ext cx="395963" cy="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1" name="pl25"/>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72" name="pl26"/>
            <p:cNvSpPr/>
            <p:nvPr/>
          </p:nvSpPr>
          <p:spPr>
            <a:xfrm>
              <a:off x="1091518" y="5125908"/>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73" name="pl27"/>
            <p:cNvSpPr/>
            <p:nvPr/>
          </p:nvSpPr>
          <p:spPr>
            <a:xfrm>
              <a:off x="1091518" y="4806056"/>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74" name="pl28"/>
            <p:cNvSpPr/>
            <p:nvPr/>
          </p:nvSpPr>
          <p:spPr>
            <a:xfrm>
              <a:off x="1091518" y="4486204"/>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75" name="pl29"/>
            <p:cNvSpPr/>
            <p:nvPr/>
          </p:nvSpPr>
          <p:spPr>
            <a:xfrm>
              <a:off x="1091518" y="4166352"/>
              <a:ext cx="5345512" cy="0"/>
            </a:xfrm>
            <a:custGeom>
              <a:avLst/>
              <a:gdLst/>
              <a:ahLst/>
              <a:cxnLst/>
              <a:rect l="0" t="0" r="0" b="0"/>
              <a:pathLst>
                <a:path w="5345512">
                  <a:moveTo>
                    <a:pt x="0" y="0"/>
                  </a:moveTo>
                  <a:lnTo>
                    <a:pt x="5345512" y="0"/>
                  </a:lnTo>
                </a:path>
              </a:pathLst>
            </a:custGeom>
            <a:ln w="9525" cap="rnd">
              <a:solidFill>
                <a:srgbClr val="D3D3D3">
                  <a:alpha val="100000"/>
                </a:srgbClr>
              </a:solidFill>
              <a:prstDash val="solid"/>
              <a:round/>
            </a:ln>
          </p:spPr>
          <p:txBody>
            <a:bodyPr/>
            <a:lstStyle/>
            <a:p>
              <a:endParaRPr/>
            </a:p>
          </p:txBody>
        </p:sp>
        <p:sp>
          <p:nvSpPr>
            <p:cNvPr id="276" name="rc30"/>
            <p:cNvSpPr/>
            <p:nvPr/>
          </p:nvSpPr>
          <p:spPr>
            <a:xfrm>
              <a:off x="1190509" y="5445760"/>
              <a:ext cx="395963" cy="0"/>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77" name="rc31"/>
            <p:cNvSpPr/>
            <p:nvPr/>
          </p:nvSpPr>
          <p:spPr>
            <a:xfrm>
              <a:off x="1190509" y="5429767"/>
              <a:ext cx="395963" cy="15992"/>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78" name="rc32"/>
            <p:cNvSpPr/>
            <p:nvPr/>
          </p:nvSpPr>
          <p:spPr>
            <a:xfrm>
              <a:off x="1190509" y="5429767"/>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79" name="rc33"/>
            <p:cNvSpPr/>
            <p:nvPr/>
          </p:nvSpPr>
          <p:spPr>
            <a:xfrm>
              <a:off x="1982437" y="4965982"/>
              <a:ext cx="395963" cy="479777"/>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0" name="rc34"/>
            <p:cNvSpPr/>
            <p:nvPr/>
          </p:nvSpPr>
          <p:spPr>
            <a:xfrm>
              <a:off x="1982437" y="4406241"/>
              <a:ext cx="395963" cy="559740"/>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1" name="rc35"/>
            <p:cNvSpPr/>
            <p:nvPr/>
          </p:nvSpPr>
          <p:spPr>
            <a:xfrm>
              <a:off x="1982437" y="4406241"/>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2" name="rc36"/>
            <p:cNvSpPr/>
            <p:nvPr/>
          </p:nvSpPr>
          <p:spPr>
            <a:xfrm>
              <a:off x="2774365" y="5365797"/>
              <a:ext cx="395963" cy="79962"/>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3" name="rc37"/>
            <p:cNvSpPr/>
            <p:nvPr/>
          </p:nvSpPr>
          <p:spPr>
            <a:xfrm>
              <a:off x="2774365" y="5301826"/>
              <a:ext cx="395963" cy="63970"/>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4" name="rc38"/>
            <p:cNvSpPr/>
            <p:nvPr/>
          </p:nvSpPr>
          <p:spPr>
            <a:xfrm>
              <a:off x="2774365" y="5301826"/>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5" name="rc39"/>
            <p:cNvSpPr/>
            <p:nvPr/>
          </p:nvSpPr>
          <p:spPr>
            <a:xfrm>
              <a:off x="3566293" y="5397782"/>
              <a:ext cx="395963" cy="47977"/>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6" name="rc40"/>
            <p:cNvSpPr/>
            <p:nvPr/>
          </p:nvSpPr>
          <p:spPr>
            <a:xfrm>
              <a:off x="3566293" y="5349804"/>
              <a:ext cx="395963" cy="47977"/>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87" name="rc41"/>
            <p:cNvSpPr/>
            <p:nvPr/>
          </p:nvSpPr>
          <p:spPr>
            <a:xfrm>
              <a:off x="3566293" y="5349804"/>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88" name="rc42"/>
            <p:cNvSpPr/>
            <p:nvPr/>
          </p:nvSpPr>
          <p:spPr>
            <a:xfrm>
              <a:off x="4358220" y="5157893"/>
              <a:ext cx="395963" cy="287866"/>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89" name="rc43"/>
            <p:cNvSpPr/>
            <p:nvPr/>
          </p:nvSpPr>
          <p:spPr>
            <a:xfrm>
              <a:off x="4358220" y="4566167"/>
              <a:ext cx="395963" cy="591725"/>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90" name="rc44"/>
            <p:cNvSpPr/>
            <p:nvPr/>
          </p:nvSpPr>
          <p:spPr>
            <a:xfrm>
              <a:off x="4358220" y="4566167"/>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1" name="rc45"/>
            <p:cNvSpPr/>
            <p:nvPr/>
          </p:nvSpPr>
          <p:spPr>
            <a:xfrm>
              <a:off x="5150148" y="5141900"/>
              <a:ext cx="395963" cy="303859"/>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92" name="rc46"/>
            <p:cNvSpPr/>
            <p:nvPr/>
          </p:nvSpPr>
          <p:spPr>
            <a:xfrm>
              <a:off x="5150148" y="4886019"/>
              <a:ext cx="395963" cy="255881"/>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93" name="rc47"/>
            <p:cNvSpPr/>
            <p:nvPr/>
          </p:nvSpPr>
          <p:spPr>
            <a:xfrm>
              <a:off x="5150148" y="4886019"/>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4" name="rc48"/>
            <p:cNvSpPr/>
            <p:nvPr/>
          </p:nvSpPr>
          <p:spPr>
            <a:xfrm>
              <a:off x="5942076" y="5445760"/>
              <a:ext cx="395963" cy="0"/>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295" name="rc49"/>
            <p:cNvSpPr/>
            <p:nvPr/>
          </p:nvSpPr>
          <p:spPr>
            <a:xfrm>
              <a:off x="5942076" y="5397782"/>
              <a:ext cx="395963" cy="47977"/>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296" name="rc50"/>
            <p:cNvSpPr/>
            <p:nvPr/>
          </p:nvSpPr>
          <p:spPr>
            <a:xfrm>
              <a:off x="5942076" y="5397782"/>
              <a:ext cx="395963" cy="0"/>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297" name="pl51"/>
            <p:cNvSpPr/>
            <p:nvPr/>
          </p:nvSpPr>
          <p:spPr>
            <a:xfrm>
              <a:off x="1091518" y="4166352"/>
              <a:ext cx="0" cy="1279407"/>
            </a:xfrm>
            <a:custGeom>
              <a:avLst/>
              <a:gdLst/>
              <a:ahLst/>
              <a:cxnLst/>
              <a:rect l="0" t="0" r="0" b="0"/>
              <a:pathLst>
                <a:path h="1279407">
                  <a:moveTo>
                    <a:pt x="0" y="1279407"/>
                  </a:moveTo>
                  <a:lnTo>
                    <a:pt x="0" y="0"/>
                  </a:lnTo>
                </a:path>
              </a:pathLst>
            </a:custGeom>
            <a:ln w="9525" cap="rnd">
              <a:solidFill>
                <a:srgbClr val="000000">
                  <a:alpha val="100000"/>
                </a:srgbClr>
              </a:solidFill>
              <a:prstDash val="solid"/>
              <a:round/>
            </a:ln>
          </p:spPr>
          <p:txBody>
            <a:bodyPr/>
            <a:lstStyle/>
            <a:p>
              <a:endParaRPr/>
            </a:p>
          </p:txBody>
        </p:sp>
        <p:sp>
          <p:nvSpPr>
            <p:cNvPr id="298" name="pl52"/>
            <p:cNvSpPr/>
            <p:nvPr/>
          </p:nvSpPr>
          <p:spPr>
            <a:xfrm>
              <a:off x="1000079" y="5445760"/>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299" name="pl53"/>
            <p:cNvSpPr/>
            <p:nvPr/>
          </p:nvSpPr>
          <p:spPr>
            <a:xfrm>
              <a:off x="1000079" y="5125908"/>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00" name="pl54"/>
            <p:cNvSpPr/>
            <p:nvPr/>
          </p:nvSpPr>
          <p:spPr>
            <a:xfrm>
              <a:off x="1000079" y="4806056"/>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01" name="pl55"/>
            <p:cNvSpPr/>
            <p:nvPr/>
          </p:nvSpPr>
          <p:spPr>
            <a:xfrm>
              <a:off x="1000079" y="4486204"/>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02" name="pl56"/>
            <p:cNvSpPr/>
            <p:nvPr/>
          </p:nvSpPr>
          <p:spPr>
            <a:xfrm>
              <a:off x="1000079" y="4166352"/>
              <a:ext cx="91439" cy="0"/>
            </a:xfrm>
            <a:custGeom>
              <a:avLst/>
              <a:gdLst/>
              <a:ahLst/>
              <a:cxnLst/>
              <a:rect l="0" t="0" r="0" b="0"/>
              <a:pathLst>
                <a:path w="91439">
                  <a:moveTo>
                    <a:pt x="91439" y="0"/>
                  </a:moveTo>
                  <a:lnTo>
                    <a:pt x="0" y="0"/>
                  </a:lnTo>
                </a:path>
              </a:pathLst>
            </a:custGeom>
            <a:ln w="9525" cap="rnd">
              <a:solidFill>
                <a:srgbClr val="000000">
                  <a:alpha val="100000"/>
                </a:srgbClr>
              </a:solidFill>
              <a:prstDash val="solid"/>
              <a:round/>
            </a:ln>
          </p:spPr>
          <p:txBody>
            <a:bodyPr/>
            <a:lstStyle/>
            <a:p>
              <a:endParaRPr/>
            </a:p>
          </p:txBody>
        </p:sp>
        <p:sp>
          <p:nvSpPr>
            <p:cNvPr id="303" name="tx57"/>
            <p:cNvSpPr/>
            <p:nvPr/>
          </p:nvSpPr>
          <p:spPr>
            <a:xfrm>
              <a:off x="823881" y="538900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304" name="tx58"/>
            <p:cNvSpPr/>
            <p:nvPr/>
          </p:nvSpPr>
          <p:spPr>
            <a:xfrm>
              <a:off x="739123" y="5069155"/>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a:t>
              </a:r>
            </a:p>
          </p:txBody>
        </p:sp>
        <p:sp>
          <p:nvSpPr>
            <p:cNvPr id="305" name="tx59"/>
            <p:cNvSpPr/>
            <p:nvPr/>
          </p:nvSpPr>
          <p:spPr>
            <a:xfrm>
              <a:off x="739123" y="4749303"/>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a:t>
              </a:r>
            </a:p>
          </p:txBody>
        </p:sp>
        <p:sp>
          <p:nvSpPr>
            <p:cNvPr id="306" name="tx60"/>
            <p:cNvSpPr/>
            <p:nvPr/>
          </p:nvSpPr>
          <p:spPr>
            <a:xfrm>
              <a:off x="739123" y="4429451"/>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a:t>
              </a:r>
            </a:p>
          </p:txBody>
        </p:sp>
        <p:sp>
          <p:nvSpPr>
            <p:cNvPr id="307" name="tx61"/>
            <p:cNvSpPr/>
            <p:nvPr/>
          </p:nvSpPr>
          <p:spPr>
            <a:xfrm>
              <a:off x="739123" y="4109599"/>
              <a:ext cx="16951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a:t>
              </a:r>
            </a:p>
          </p:txBody>
        </p:sp>
        <p:sp>
          <p:nvSpPr>
            <p:cNvPr id="308" name="pl62"/>
            <p:cNvSpPr/>
            <p:nvPr/>
          </p:nvSpPr>
          <p:spPr>
            <a:xfrm>
              <a:off x="1388491" y="5445760"/>
              <a:ext cx="4751566" cy="0"/>
            </a:xfrm>
            <a:custGeom>
              <a:avLst/>
              <a:gdLst/>
              <a:ahLst/>
              <a:cxnLst/>
              <a:rect l="0" t="0" r="0" b="0"/>
              <a:pathLst>
                <a:path w="4751566">
                  <a:moveTo>
                    <a:pt x="0" y="0"/>
                  </a:moveTo>
                  <a:lnTo>
                    <a:pt x="4751566" y="0"/>
                  </a:lnTo>
                </a:path>
              </a:pathLst>
            </a:custGeom>
            <a:ln w="9525" cap="rnd">
              <a:solidFill>
                <a:srgbClr val="000000">
                  <a:alpha val="100000"/>
                </a:srgbClr>
              </a:solidFill>
              <a:prstDash val="solid"/>
              <a:round/>
            </a:ln>
          </p:spPr>
          <p:txBody>
            <a:bodyPr/>
            <a:lstStyle/>
            <a:p>
              <a:endParaRPr/>
            </a:p>
          </p:txBody>
        </p:sp>
        <p:sp>
          <p:nvSpPr>
            <p:cNvPr id="309" name="pl63"/>
            <p:cNvSpPr/>
            <p:nvPr/>
          </p:nvSpPr>
          <p:spPr>
            <a:xfrm>
              <a:off x="1388491"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0" name="pl64"/>
            <p:cNvSpPr/>
            <p:nvPr/>
          </p:nvSpPr>
          <p:spPr>
            <a:xfrm>
              <a:off x="2180419"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1" name="pl65"/>
            <p:cNvSpPr/>
            <p:nvPr/>
          </p:nvSpPr>
          <p:spPr>
            <a:xfrm>
              <a:off x="2972347"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2" name="pl66"/>
            <p:cNvSpPr/>
            <p:nvPr/>
          </p:nvSpPr>
          <p:spPr>
            <a:xfrm>
              <a:off x="3764275"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3" name="pl67"/>
            <p:cNvSpPr/>
            <p:nvPr/>
          </p:nvSpPr>
          <p:spPr>
            <a:xfrm>
              <a:off x="4556202"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4" name="pl68"/>
            <p:cNvSpPr/>
            <p:nvPr/>
          </p:nvSpPr>
          <p:spPr>
            <a:xfrm>
              <a:off x="5348130"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5" name="pl69"/>
            <p:cNvSpPr/>
            <p:nvPr/>
          </p:nvSpPr>
          <p:spPr>
            <a:xfrm>
              <a:off x="6140058" y="544576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316" name="tx70"/>
            <p:cNvSpPr/>
            <p:nvPr/>
          </p:nvSpPr>
          <p:spPr>
            <a:xfrm>
              <a:off x="1174923" y="5565433"/>
              <a:ext cx="42713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&lt;1 year</a:t>
              </a:r>
            </a:p>
          </p:txBody>
        </p:sp>
        <p:sp>
          <p:nvSpPr>
            <p:cNvPr id="317" name="tx71"/>
            <p:cNvSpPr/>
            <p:nvPr/>
          </p:nvSpPr>
          <p:spPr>
            <a:xfrm>
              <a:off x="1915722"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1-4 years</a:t>
              </a:r>
            </a:p>
          </p:txBody>
        </p:sp>
        <p:sp>
          <p:nvSpPr>
            <p:cNvPr id="318" name="tx72"/>
            <p:cNvSpPr/>
            <p:nvPr/>
          </p:nvSpPr>
          <p:spPr>
            <a:xfrm>
              <a:off x="2707650" y="5565433"/>
              <a:ext cx="529394"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5-9 years</a:t>
              </a:r>
            </a:p>
          </p:txBody>
        </p:sp>
        <p:sp>
          <p:nvSpPr>
            <p:cNvPr id="319" name="tx73"/>
            <p:cNvSpPr/>
            <p:nvPr/>
          </p:nvSpPr>
          <p:spPr>
            <a:xfrm>
              <a:off x="3428946"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10-14 years</a:t>
              </a:r>
            </a:p>
          </p:txBody>
        </p:sp>
        <p:sp>
          <p:nvSpPr>
            <p:cNvPr id="320" name="tx74"/>
            <p:cNvSpPr/>
            <p:nvPr/>
          </p:nvSpPr>
          <p:spPr>
            <a:xfrm>
              <a:off x="4220874"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15-24 years</a:t>
              </a:r>
            </a:p>
          </p:txBody>
        </p:sp>
        <p:sp>
          <p:nvSpPr>
            <p:cNvPr id="321" name="tx75"/>
            <p:cNvSpPr/>
            <p:nvPr/>
          </p:nvSpPr>
          <p:spPr>
            <a:xfrm>
              <a:off x="5012802" y="5565433"/>
              <a:ext cx="670656"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25-39 years</a:t>
              </a:r>
            </a:p>
          </p:txBody>
        </p:sp>
        <p:sp>
          <p:nvSpPr>
            <p:cNvPr id="322" name="tx76"/>
            <p:cNvSpPr/>
            <p:nvPr/>
          </p:nvSpPr>
          <p:spPr>
            <a:xfrm>
              <a:off x="5859424" y="5565433"/>
              <a:ext cx="561268" cy="118070"/>
            </a:xfrm>
            <a:prstGeom prst="rect">
              <a:avLst/>
            </a:prstGeom>
            <a:noFill/>
          </p:spPr>
          <p:txBody>
            <a:bodyPr wrap="none" lIns="0" tIns="0" rIns="0" bIns="0" anchor="ctr" anchorCtr="1"/>
            <a:lstStyle/>
            <a:p>
              <a:pPr marL="0" marR="0" indent="0" algn="l">
                <a:lnSpc>
                  <a:spcPts val="960"/>
                </a:lnSpc>
                <a:spcBef>
                  <a:spcPts val="0"/>
                </a:spcBef>
                <a:spcAft>
                  <a:spcPts val="0"/>
                </a:spcAft>
              </a:pPr>
              <a:r>
                <a:rPr sz="960">
                  <a:solidFill>
                    <a:srgbClr val="000000">
                      <a:alpha val="100000"/>
                    </a:srgbClr>
                  </a:solidFill>
                  <a:latin typeface="Arial"/>
                  <a:cs typeface="Arial"/>
                </a:rPr>
                <a:t>40+ years</a:t>
              </a:r>
            </a:p>
          </p:txBody>
        </p:sp>
        <p:sp>
          <p:nvSpPr>
            <p:cNvPr id="323" name="pl77"/>
            <p:cNvSpPr/>
            <p:nvPr/>
          </p:nvSpPr>
          <p:spPr>
            <a:xfrm>
              <a:off x="1091518" y="5445760"/>
              <a:ext cx="5345512" cy="0"/>
            </a:xfrm>
            <a:custGeom>
              <a:avLst/>
              <a:gdLst/>
              <a:ahLst/>
              <a:cxnLst/>
              <a:rect l="0" t="0" r="0" b="0"/>
              <a:pathLst>
                <a:path w="5345512">
                  <a:moveTo>
                    <a:pt x="0" y="0"/>
                  </a:moveTo>
                  <a:lnTo>
                    <a:pt x="5345512" y="0"/>
                  </a:lnTo>
                </a:path>
              </a:pathLst>
            </a:custGeom>
            <a:ln w="9525" cap="rnd">
              <a:solidFill>
                <a:srgbClr val="000000">
                  <a:alpha val="100000"/>
                </a:srgbClr>
              </a:solidFill>
              <a:prstDash val="solid"/>
              <a:round/>
            </a:ln>
          </p:spPr>
          <p:txBody>
            <a:bodyPr/>
            <a:lstStyle/>
            <a:p>
              <a:endParaRPr/>
            </a:p>
          </p:txBody>
        </p:sp>
        <p:sp>
          <p:nvSpPr>
            <p:cNvPr id="324" name="rc78"/>
            <p:cNvSpPr/>
            <p:nvPr/>
          </p:nvSpPr>
          <p:spPr>
            <a:xfrm>
              <a:off x="2341346" y="5770609"/>
              <a:ext cx="2845856" cy="223790"/>
            </a:xfrm>
            <a:prstGeom prst="rect">
              <a:avLst/>
            </a:prstGeom>
            <a:solidFill>
              <a:srgbClr val="FFFFFF">
                <a:alpha val="100000"/>
              </a:srgbClr>
            </a:solidFill>
          </p:spPr>
          <p:txBody>
            <a:bodyPr/>
            <a:lstStyle/>
            <a:p>
              <a:endParaRPr/>
            </a:p>
          </p:txBody>
        </p:sp>
        <p:sp>
          <p:nvSpPr>
            <p:cNvPr id="325" name="rc79"/>
            <p:cNvSpPr/>
            <p:nvPr/>
          </p:nvSpPr>
          <p:spPr>
            <a:xfrm>
              <a:off x="2464790" y="5894053"/>
              <a:ext cx="98755" cy="82296"/>
            </a:xfrm>
            <a:prstGeom prst="rect">
              <a:avLst/>
            </a:prstGeom>
            <a:solidFill>
              <a:srgbClr val="0066CC">
                <a:alpha val="100000"/>
              </a:srgbClr>
            </a:solidFill>
            <a:ln w="9525" cap="rnd">
              <a:solidFill>
                <a:srgbClr val="000000">
                  <a:alpha val="100000"/>
                </a:srgbClr>
              </a:solidFill>
              <a:prstDash val="solid"/>
              <a:round/>
            </a:ln>
          </p:spPr>
          <p:txBody>
            <a:bodyPr/>
            <a:lstStyle/>
            <a:p>
              <a:endParaRPr/>
            </a:p>
          </p:txBody>
        </p:sp>
        <p:sp>
          <p:nvSpPr>
            <p:cNvPr id="326" name="rc80"/>
            <p:cNvSpPr/>
            <p:nvPr/>
          </p:nvSpPr>
          <p:spPr>
            <a:xfrm>
              <a:off x="3392835" y="5894053"/>
              <a:ext cx="98755" cy="82296"/>
            </a:xfrm>
            <a:prstGeom prst="rect">
              <a:avLst/>
            </a:prstGeom>
            <a:solidFill>
              <a:srgbClr val="FF3333">
                <a:alpha val="100000"/>
              </a:srgbClr>
            </a:solidFill>
            <a:ln w="9525" cap="rnd">
              <a:solidFill>
                <a:srgbClr val="000000">
                  <a:alpha val="100000"/>
                </a:srgbClr>
              </a:solidFill>
              <a:prstDash val="solid"/>
              <a:round/>
            </a:ln>
          </p:spPr>
          <p:txBody>
            <a:bodyPr/>
            <a:lstStyle/>
            <a:p>
              <a:endParaRPr/>
            </a:p>
          </p:txBody>
        </p:sp>
        <p:sp>
          <p:nvSpPr>
            <p:cNvPr id="327" name="rc81"/>
            <p:cNvSpPr/>
            <p:nvPr/>
          </p:nvSpPr>
          <p:spPr>
            <a:xfrm>
              <a:off x="4320880" y="5894053"/>
              <a:ext cx="98755" cy="82296"/>
            </a:xfrm>
            <a:prstGeom prst="rect">
              <a:avLst/>
            </a:prstGeom>
            <a:solidFill>
              <a:srgbClr val="BEBEBE">
                <a:alpha val="100000"/>
              </a:srgbClr>
            </a:solidFill>
            <a:ln w="9525" cap="rnd">
              <a:solidFill>
                <a:srgbClr val="000000">
                  <a:alpha val="100000"/>
                </a:srgbClr>
              </a:solidFill>
              <a:prstDash val="solid"/>
              <a:round/>
            </a:ln>
          </p:spPr>
          <p:txBody>
            <a:bodyPr/>
            <a:lstStyle/>
            <a:p>
              <a:endParaRPr/>
            </a:p>
          </p:txBody>
        </p:sp>
        <p:sp>
          <p:nvSpPr>
            <p:cNvPr id="328" name="tx82"/>
            <p:cNvSpPr/>
            <p:nvPr/>
          </p:nvSpPr>
          <p:spPr>
            <a:xfrm>
              <a:off x="2686989" y="5883607"/>
              <a:ext cx="302797"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Male</a:t>
              </a:r>
            </a:p>
          </p:txBody>
        </p:sp>
        <p:sp>
          <p:nvSpPr>
            <p:cNvPr id="329" name="tx83"/>
            <p:cNvSpPr/>
            <p:nvPr/>
          </p:nvSpPr>
          <p:spPr>
            <a:xfrm>
              <a:off x="3615034" y="5883607"/>
              <a:ext cx="465825" cy="101600"/>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Female</a:t>
              </a:r>
            </a:p>
          </p:txBody>
        </p:sp>
        <p:sp>
          <p:nvSpPr>
            <p:cNvPr id="330" name="tx84"/>
            <p:cNvSpPr/>
            <p:nvPr/>
          </p:nvSpPr>
          <p:spPr>
            <a:xfrm>
              <a:off x="4543079" y="5883409"/>
              <a:ext cx="582401" cy="10179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a:solidFill>
                    <a:srgbClr val="000000">
                      <a:alpha val="100000"/>
                    </a:srgbClr>
                  </a:solidFill>
                  <a:latin typeface="Arial"/>
                  <a:cs typeface="Arial"/>
                </a:rPr>
                <a:t>Unknown</a:t>
              </a:r>
            </a:p>
          </p:txBody>
        </p:sp>
        <p:sp>
          <p:nvSpPr>
            <p:cNvPr id="331" name="tx85"/>
            <p:cNvSpPr/>
            <p:nvPr/>
          </p:nvSpPr>
          <p:spPr>
            <a:xfrm>
              <a:off x="3307000" y="5725096"/>
              <a:ext cx="914548" cy="14128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Age at onset</a:t>
              </a:r>
            </a:p>
          </p:txBody>
        </p:sp>
        <p:sp>
          <p:nvSpPr>
            <p:cNvPr id="332" name="tx86"/>
            <p:cNvSpPr/>
            <p:nvPr/>
          </p:nvSpPr>
          <p:spPr>
            <a:xfrm rot="-5400000">
              <a:off x="-346998" y="4741703"/>
              <a:ext cx="1228129"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Number of cases</a:t>
              </a:r>
            </a:p>
          </p:txBody>
        </p:sp>
        <p:sp>
          <p:nvSpPr>
            <p:cNvPr id="333" name="tx87"/>
            <p:cNvSpPr/>
            <p:nvPr/>
          </p:nvSpPr>
          <p:spPr>
            <a:xfrm>
              <a:off x="1532212" y="3837701"/>
              <a:ext cx="4464124" cy="129778"/>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Philippines age distribution, sex, and incidence, 2018-12 to 2019-11</a:t>
              </a:r>
            </a:p>
          </p:txBody>
        </p:sp>
        <p:sp>
          <p:nvSpPr>
            <p:cNvPr id="334" name="pt88"/>
            <p:cNvSpPr/>
            <p:nvPr/>
          </p:nvSpPr>
          <p:spPr>
            <a:xfrm>
              <a:off x="1354201" y="5308723"/>
              <a:ext cx="68579" cy="68579"/>
            </a:xfrm>
            <a:prstGeom prst="ellipse">
              <a:avLst/>
            </a:prstGeom>
            <a:ln w="9525" cap="rnd">
              <a:solidFill>
                <a:srgbClr val="000000">
                  <a:alpha val="100000"/>
                </a:srgbClr>
              </a:solidFill>
              <a:prstDash val="solid"/>
              <a:round/>
            </a:ln>
          </p:spPr>
          <p:txBody>
            <a:bodyPr/>
            <a:lstStyle/>
            <a:p>
              <a:endParaRPr/>
            </a:p>
          </p:txBody>
        </p:sp>
        <p:sp>
          <p:nvSpPr>
            <p:cNvPr id="335" name="pt89"/>
            <p:cNvSpPr/>
            <p:nvPr/>
          </p:nvSpPr>
          <p:spPr>
            <a:xfrm>
              <a:off x="2146129" y="4363955"/>
              <a:ext cx="68579" cy="68579"/>
            </a:xfrm>
            <a:prstGeom prst="ellipse">
              <a:avLst/>
            </a:prstGeom>
            <a:ln w="9525" cap="rnd">
              <a:solidFill>
                <a:srgbClr val="000000">
                  <a:alpha val="100000"/>
                </a:srgbClr>
              </a:solidFill>
              <a:prstDash val="solid"/>
              <a:round/>
            </a:ln>
          </p:spPr>
          <p:txBody>
            <a:bodyPr/>
            <a:lstStyle/>
            <a:p>
              <a:endParaRPr/>
            </a:p>
          </p:txBody>
        </p:sp>
        <p:sp>
          <p:nvSpPr>
            <p:cNvPr id="336" name="pt90"/>
            <p:cNvSpPr/>
            <p:nvPr/>
          </p:nvSpPr>
          <p:spPr>
            <a:xfrm>
              <a:off x="2938057" y="5253953"/>
              <a:ext cx="68579" cy="68579"/>
            </a:xfrm>
            <a:prstGeom prst="ellipse">
              <a:avLst/>
            </a:prstGeom>
            <a:ln w="9525" cap="rnd">
              <a:solidFill>
                <a:srgbClr val="000000">
                  <a:alpha val="100000"/>
                </a:srgbClr>
              </a:solidFill>
              <a:prstDash val="solid"/>
              <a:round/>
            </a:ln>
          </p:spPr>
          <p:txBody>
            <a:bodyPr/>
            <a:lstStyle/>
            <a:p>
              <a:endParaRPr/>
            </a:p>
          </p:txBody>
        </p:sp>
        <p:sp>
          <p:nvSpPr>
            <p:cNvPr id="337" name="pt91"/>
            <p:cNvSpPr/>
            <p:nvPr/>
          </p:nvSpPr>
          <p:spPr>
            <a:xfrm>
              <a:off x="3729985" y="5281338"/>
              <a:ext cx="68579" cy="68579"/>
            </a:xfrm>
            <a:prstGeom prst="ellipse">
              <a:avLst/>
            </a:prstGeom>
            <a:ln w="9525" cap="rnd">
              <a:solidFill>
                <a:srgbClr val="000000">
                  <a:alpha val="100000"/>
                </a:srgbClr>
              </a:solidFill>
              <a:prstDash val="solid"/>
              <a:round/>
            </a:ln>
          </p:spPr>
          <p:txBody>
            <a:bodyPr/>
            <a:lstStyle/>
            <a:p>
              <a:endParaRPr/>
            </a:p>
          </p:txBody>
        </p:sp>
        <p:sp>
          <p:nvSpPr>
            <p:cNvPr id="338" name="pt92"/>
            <p:cNvSpPr/>
            <p:nvPr/>
          </p:nvSpPr>
          <p:spPr>
            <a:xfrm>
              <a:off x="4521912" y="4980108"/>
              <a:ext cx="68579" cy="68579"/>
            </a:xfrm>
            <a:prstGeom prst="ellipse">
              <a:avLst/>
            </a:prstGeom>
            <a:ln w="9525" cap="rnd">
              <a:solidFill>
                <a:srgbClr val="000000">
                  <a:alpha val="100000"/>
                </a:srgbClr>
              </a:solidFill>
              <a:prstDash val="solid"/>
              <a:round/>
            </a:ln>
          </p:spPr>
          <p:txBody>
            <a:bodyPr/>
            <a:lstStyle/>
            <a:p>
              <a:endParaRPr/>
            </a:p>
          </p:txBody>
        </p:sp>
        <p:sp>
          <p:nvSpPr>
            <p:cNvPr id="339" name="pt93"/>
            <p:cNvSpPr/>
            <p:nvPr/>
          </p:nvSpPr>
          <p:spPr>
            <a:xfrm>
              <a:off x="5313840" y="5144415"/>
              <a:ext cx="68579" cy="68579"/>
            </a:xfrm>
            <a:prstGeom prst="ellipse">
              <a:avLst/>
            </a:prstGeom>
            <a:ln w="9525" cap="rnd">
              <a:solidFill>
                <a:srgbClr val="000000">
                  <a:alpha val="100000"/>
                </a:srgbClr>
              </a:solidFill>
              <a:prstDash val="solid"/>
              <a:round/>
            </a:ln>
          </p:spPr>
          <p:txBody>
            <a:bodyPr/>
            <a:lstStyle/>
            <a:p>
              <a:endParaRPr/>
            </a:p>
          </p:txBody>
        </p:sp>
        <p:sp>
          <p:nvSpPr>
            <p:cNvPr id="340" name="pt94"/>
            <p:cNvSpPr/>
            <p:nvPr/>
          </p:nvSpPr>
          <p:spPr>
            <a:xfrm>
              <a:off x="6105768" y="5349799"/>
              <a:ext cx="68579" cy="68579"/>
            </a:xfrm>
            <a:prstGeom prst="ellipse">
              <a:avLst/>
            </a:prstGeom>
            <a:ln w="9525" cap="rnd">
              <a:solidFill>
                <a:srgbClr val="000000">
                  <a:alpha val="100000"/>
                </a:srgbClr>
              </a:solidFill>
              <a:prstDash val="solid"/>
              <a:round/>
            </a:ln>
          </p:spPr>
          <p:txBody>
            <a:bodyPr/>
            <a:lstStyle/>
            <a:p>
              <a:endParaRPr/>
            </a:p>
          </p:txBody>
        </p:sp>
        <p:sp>
          <p:nvSpPr>
            <p:cNvPr id="341" name="pl95"/>
            <p:cNvSpPr/>
            <p:nvPr/>
          </p:nvSpPr>
          <p:spPr>
            <a:xfrm>
              <a:off x="1091518" y="4150360"/>
              <a:ext cx="5345512" cy="1295400"/>
            </a:xfrm>
            <a:custGeom>
              <a:avLst/>
              <a:gdLst/>
              <a:ahLst/>
              <a:cxnLst/>
              <a:rect l="0" t="0" r="0" b="0"/>
              <a:pathLst>
                <a:path w="5345512" h="1295400">
                  <a:moveTo>
                    <a:pt x="0" y="1295400"/>
                  </a:moveTo>
                  <a:lnTo>
                    <a:pt x="5345512" y="1295400"/>
                  </a:lnTo>
                  <a:lnTo>
                    <a:pt x="5345512" y="0"/>
                  </a:lnTo>
                  <a:lnTo>
                    <a:pt x="0" y="0"/>
                  </a:lnTo>
                  <a:lnTo>
                    <a:pt x="0" y="1295400"/>
                  </a:lnTo>
                </a:path>
              </a:pathLst>
            </a:custGeom>
            <a:ln w="9525" cap="rnd">
              <a:solidFill>
                <a:srgbClr val="000000">
                  <a:alpha val="100000"/>
                </a:srgbClr>
              </a:solidFill>
              <a:prstDash val="solid"/>
              <a:round/>
            </a:ln>
          </p:spPr>
          <p:txBody>
            <a:bodyPr/>
            <a:lstStyle/>
            <a:p>
              <a:endParaRPr/>
            </a:p>
          </p:txBody>
        </p:sp>
        <p:sp>
          <p:nvSpPr>
            <p:cNvPr id="342" name="pl96"/>
            <p:cNvSpPr/>
            <p:nvPr/>
          </p:nvSpPr>
          <p:spPr>
            <a:xfrm>
              <a:off x="1388491" y="4398245"/>
              <a:ext cx="4751566" cy="985844"/>
            </a:xfrm>
            <a:custGeom>
              <a:avLst/>
              <a:gdLst/>
              <a:ahLst/>
              <a:cxnLst/>
              <a:rect l="0" t="0" r="0" b="0"/>
              <a:pathLst>
                <a:path w="4751566" h="985844">
                  <a:moveTo>
                    <a:pt x="0" y="944767"/>
                  </a:moveTo>
                  <a:lnTo>
                    <a:pt x="791927" y="0"/>
                  </a:lnTo>
                  <a:lnTo>
                    <a:pt x="1583855" y="889998"/>
                  </a:lnTo>
                  <a:lnTo>
                    <a:pt x="2375783" y="917383"/>
                  </a:lnTo>
                  <a:lnTo>
                    <a:pt x="3167710" y="616152"/>
                  </a:lnTo>
                  <a:lnTo>
                    <a:pt x="3959638" y="780460"/>
                  </a:lnTo>
                  <a:lnTo>
                    <a:pt x="4751566" y="985844"/>
                  </a:lnTo>
                </a:path>
              </a:pathLst>
            </a:custGeom>
            <a:ln w="28575" cap="rnd">
              <a:solidFill>
                <a:srgbClr val="00008B">
                  <a:alpha val="100000"/>
                </a:srgbClr>
              </a:solidFill>
              <a:prstDash val="solid"/>
              <a:round/>
            </a:ln>
          </p:spPr>
          <p:txBody>
            <a:bodyPr/>
            <a:lstStyle/>
            <a:p>
              <a:endParaRPr/>
            </a:p>
          </p:txBody>
        </p:sp>
        <p:sp>
          <p:nvSpPr>
            <p:cNvPr id="343" name="pl97"/>
            <p:cNvSpPr/>
            <p:nvPr/>
          </p:nvSpPr>
          <p:spPr>
            <a:xfrm>
              <a:off x="6437031" y="4302399"/>
              <a:ext cx="0" cy="1095383"/>
            </a:xfrm>
            <a:custGeom>
              <a:avLst/>
              <a:gdLst/>
              <a:ahLst/>
              <a:cxnLst/>
              <a:rect l="0" t="0" r="0" b="0"/>
              <a:pathLst>
                <a:path h="1095383">
                  <a:moveTo>
                    <a:pt x="0" y="1095383"/>
                  </a:moveTo>
                  <a:lnTo>
                    <a:pt x="0" y="0"/>
                  </a:lnTo>
                </a:path>
              </a:pathLst>
            </a:custGeom>
            <a:ln w="9525" cap="rnd">
              <a:solidFill>
                <a:srgbClr val="00008B">
                  <a:alpha val="100000"/>
                </a:srgbClr>
              </a:solidFill>
              <a:prstDash val="solid"/>
              <a:round/>
            </a:ln>
          </p:spPr>
          <p:txBody>
            <a:bodyPr/>
            <a:lstStyle/>
            <a:p>
              <a:endParaRPr/>
            </a:p>
          </p:txBody>
        </p:sp>
        <p:sp>
          <p:nvSpPr>
            <p:cNvPr id="344" name="pl98"/>
            <p:cNvSpPr/>
            <p:nvPr/>
          </p:nvSpPr>
          <p:spPr>
            <a:xfrm>
              <a:off x="6437031" y="5397782"/>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5" name="pl99"/>
            <p:cNvSpPr/>
            <p:nvPr/>
          </p:nvSpPr>
          <p:spPr>
            <a:xfrm>
              <a:off x="6437031" y="5123936"/>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6" name="pl100"/>
            <p:cNvSpPr/>
            <p:nvPr/>
          </p:nvSpPr>
          <p:spPr>
            <a:xfrm>
              <a:off x="6437031" y="4850090"/>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7" name="pl101"/>
            <p:cNvSpPr/>
            <p:nvPr/>
          </p:nvSpPr>
          <p:spPr>
            <a:xfrm>
              <a:off x="6437031" y="4576244"/>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8" name="pl102"/>
            <p:cNvSpPr/>
            <p:nvPr/>
          </p:nvSpPr>
          <p:spPr>
            <a:xfrm>
              <a:off x="6437031" y="4302399"/>
              <a:ext cx="91439" cy="0"/>
            </a:xfrm>
            <a:custGeom>
              <a:avLst/>
              <a:gdLst/>
              <a:ahLst/>
              <a:cxnLst/>
              <a:rect l="0" t="0" r="0" b="0"/>
              <a:pathLst>
                <a:path w="91439">
                  <a:moveTo>
                    <a:pt x="0" y="0"/>
                  </a:moveTo>
                  <a:lnTo>
                    <a:pt x="91439" y="0"/>
                  </a:lnTo>
                </a:path>
              </a:pathLst>
            </a:custGeom>
            <a:ln w="9525" cap="rnd">
              <a:solidFill>
                <a:srgbClr val="00008B">
                  <a:alpha val="100000"/>
                </a:srgbClr>
              </a:solidFill>
              <a:prstDash val="solid"/>
              <a:round/>
            </a:ln>
          </p:spPr>
          <p:txBody>
            <a:bodyPr/>
            <a:lstStyle/>
            <a:p>
              <a:endParaRPr/>
            </a:p>
          </p:txBody>
        </p:sp>
        <p:sp>
          <p:nvSpPr>
            <p:cNvPr id="349" name="tx103"/>
            <p:cNvSpPr/>
            <p:nvPr/>
          </p:nvSpPr>
          <p:spPr>
            <a:xfrm>
              <a:off x="6619910" y="5341029"/>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0</a:t>
              </a:r>
            </a:p>
          </p:txBody>
        </p:sp>
        <p:sp>
          <p:nvSpPr>
            <p:cNvPr id="350" name="tx104"/>
            <p:cNvSpPr/>
            <p:nvPr/>
          </p:nvSpPr>
          <p:spPr>
            <a:xfrm>
              <a:off x="6619910" y="5068969"/>
              <a:ext cx="84757"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2</a:t>
              </a:r>
            </a:p>
          </p:txBody>
        </p:sp>
        <p:sp>
          <p:nvSpPr>
            <p:cNvPr id="351" name="tx105"/>
            <p:cNvSpPr/>
            <p:nvPr/>
          </p:nvSpPr>
          <p:spPr>
            <a:xfrm>
              <a:off x="6619910" y="4795520"/>
              <a:ext cx="84757" cy="109140"/>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4</a:t>
              </a:r>
            </a:p>
          </p:txBody>
        </p:sp>
        <p:sp>
          <p:nvSpPr>
            <p:cNvPr id="352" name="tx106"/>
            <p:cNvSpPr/>
            <p:nvPr/>
          </p:nvSpPr>
          <p:spPr>
            <a:xfrm>
              <a:off x="6619910" y="4519491"/>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6</a:t>
              </a:r>
            </a:p>
          </p:txBody>
        </p:sp>
        <p:sp>
          <p:nvSpPr>
            <p:cNvPr id="353" name="tx107"/>
            <p:cNvSpPr/>
            <p:nvPr/>
          </p:nvSpPr>
          <p:spPr>
            <a:xfrm>
              <a:off x="6619910" y="424564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8</a:t>
              </a:r>
            </a:p>
          </p:txBody>
        </p:sp>
        <p:sp>
          <p:nvSpPr>
            <p:cNvPr id="354" name="tx108"/>
            <p:cNvSpPr/>
            <p:nvPr/>
          </p:nvSpPr>
          <p:spPr>
            <a:xfrm rot="-5400000">
              <a:off x="6091889" y="4728110"/>
              <a:ext cx="1940272" cy="139898"/>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8B">
                      <a:alpha val="100000"/>
                    </a:srgbClr>
                  </a:solidFill>
                  <a:latin typeface="Arial"/>
                  <a:cs typeface="Arial"/>
                </a:rPr>
                <a:t>Incidence rate per 1,000,000</a:t>
              </a:r>
            </a:p>
          </p:txBody>
        </p:sp>
        <p:sp>
          <p:nvSpPr>
            <p:cNvPr id="355" name="tx109"/>
            <p:cNvSpPr/>
            <p:nvPr/>
          </p:nvSpPr>
          <p:spPr>
            <a:xfrm>
              <a:off x="1291390" y="5190175"/>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0.4</a:t>
              </a:r>
            </a:p>
          </p:txBody>
        </p:sp>
        <p:sp>
          <p:nvSpPr>
            <p:cNvPr id="356" name="tx110"/>
            <p:cNvSpPr/>
            <p:nvPr/>
          </p:nvSpPr>
          <p:spPr>
            <a:xfrm>
              <a:off x="2083318" y="4245407"/>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7.3</a:t>
              </a:r>
            </a:p>
          </p:txBody>
        </p:sp>
        <p:sp>
          <p:nvSpPr>
            <p:cNvPr id="357" name="tx111"/>
            <p:cNvSpPr/>
            <p:nvPr/>
          </p:nvSpPr>
          <p:spPr>
            <a:xfrm>
              <a:off x="2875246" y="5135406"/>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0.8</a:t>
              </a:r>
            </a:p>
          </p:txBody>
        </p:sp>
        <p:sp>
          <p:nvSpPr>
            <p:cNvPr id="358" name="tx112"/>
            <p:cNvSpPr/>
            <p:nvPr/>
          </p:nvSpPr>
          <p:spPr>
            <a:xfrm>
              <a:off x="3667173" y="5162791"/>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0.6</a:t>
              </a:r>
            </a:p>
          </p:txBody>
        </p:sp>
        <p:sp>
          <p:nvSpPr>
            <p:cNvPr id="359" name="tx113"/>
            <p:cNvSpPr/>
            <p:nvPr/>
          </p:nvSpPr>
          <p:spPr>
            <a:xfrm>
              <a:off x="4459101" y="4861560"/>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2.8</a:t>
              </a:r>
            </a:p>
          </p:txBody>
        </p:sp>
        <p:sp>
          <p:nvSpPr>
            <p:cNvPr id="360" name="tx114"/>
            <p:cNvSpPr/>
            <p:nvPr/>
          </p:nvSpPr>
          <p:spPr>
            <a:xfrm>
              <a:off x="5251029" y="5025868"/>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1.6</a:t>
              </a:r>
            </a:p>
          </p:txBody>
        </p:sp>
        <p:sp>
          <p:nvSpPr>
            <p:cNvPr id="361" name="tx115"/>
            <p:cNvSpPr/>
            <p:nvPr/>
          </p:nvSpPr>
          <p:spPr>
            <a:xfrm>
              <a:off x="6042957" y="5231252"/>
              <a:ext cx="194202" cy="102195"/>
            </a:xfrm>
            <a:prstGeom prst="rect">
              <a:avLst/>
            </a:prstGeom>
            <a:noFill/>
          </p:spPr>
          <p:txBody>
            <a:bodyPr wrap="none" lIns="0" tIns="0" rIns="0" bIns="0" anchor="ctr" anchorCtr="1"/>
            <a:lstStyle/>
            <a:p>
              <a:pPr marL="0" marR="0" indent="0" algn="l">
                <a:lnSpc>
                  <a:spcPts val="1080"/>
                </a:lnSpc>
                <a:spcBef>
                  <a:spcPts val="0"/>
                </a:spcBef>
                <a:spcAft>
                  <a:spcPts val="0"/>
                </a:spcAft>
              </a:pPr>
              <a:r>
                <a:rPr sz="1080" b="1">
                  <a:solidFill>
                    <a:srgbClr val="000000">
                      <a:alpha val="100000"/>
                    </a:srgbClr>
                  </a:solidFill>
                  <a:latin typeface="Arial"/>
                  <a:cs typeface="Arial"/>
                </a:rPr>
                <a:t>0.1</a:t>
              </a:r>
            </a:p>
          </p:txBody>
        </p:sp>
      </p:grpSp>
      <p:graphicFrame>
        <p:nvGraphicFramePr>
          <p:cNvPr id="362" name="Table 361"/>
          <p:cNvGraphicFramePr>
            <a:graphicFrameLocks noGrp="1"/>
          </p:cNvGraphicFramePr>
          <p:nvPr/>
        </p:nvGraphicFramePr>
        <p:xfrm>
          <a:off x="7315200" y="3657600"/>
          <a:ext cx="1371600" cy="1036320"/>
        </p:xfrm>
        <a:graphic>
          <a:graphicData uri="http://schemas.openxmlformats.org/drawingml/2006/table">
            <a:tbl>
              <a:tblPr/>
              <a:tblGrid>
                <a:gridCol w="548640">
                  <a:extLst>
                    <a:ext uri="{9D8B030D-6E8A-4147-A177-3AD203B41FA5}">
                      <a16:colId xmlns:a16="http://schemas.microsoft.com/office/drawing/2014/main" xmlns="" val="20000"/>
                    </a:ext>
                  </a:extLst>
                </a:gridCol>
                <a:gridCol w="822960">
                  <a:extLst>
                    <a:ext uri="{9D8B030D-6E8A-4147-A177-3AD203B41FA5}">
                      <a16:colId xmlns:a16="http://schemas.microsoft.com/office/drawing/2014/main" xmlns="" val="20001"/>
                    </a:ext>
                  </a:extLst>
                </a:gridCol>
              </a:tblGrid>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Confirmed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343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474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91440">
                <a:tc>
                  <a:txBody>
                    <a:bodyPr/>
                    <a:lstStyle/>
                    <a:p>
                      <a:pPr marL="63500" marR="63500" algn="r">
                        <a:spcBef>
                          <a:spcPts val="200"/>
                        </a:spcBef>
                        <a:spcAft>
                          <a:spcPts val="200"/>
                        </a:spcAft>
                        <a:buNone/>
                      </a:pPr>
                      <a:r>
                        <a:rPr sz="800">
                          <a:solidFill>
                            <a:srgbClr val="111111">
                              <a:alpha val="100000"/>
                            </a:srgbClr>
                          </a:solidFill>
                          <a:latin typeface="Arial"/>
                          <a:cs typeface="Arial"/>
                        </a:rPr>
                        <a:t>2019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800">
                          <a:solidFill>
                            <a:srgbClr val="111111">
                              <a:alpha val="100000"/>
                            </a:srgbClr>
                          </a:solidFill>
                          <a:latin typeface="Arial"/>
                          <a:cs typeface="Arial"/>
                        </a:rPr>
                        <a:t>182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bl>
          </a:graphicData>
        </a:graphic>
      </p:graphicFrame>
    </p:spTree>
    <p:extLst>
      <p:ext uri="{BB962C8B-B14F-4D97-AF65-F5344CB8AC3E}">
        <p14:creationId xmlns:p14="http://schemas.microsoft.com/office/powerpoint/2010/main" val="40432312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Distribution of rubella genotypes
(last 12 months)</a:t>
            </a:r>
          </a:p>
        </p:txBody>
      </p:sp>
      <p:pic>
        <p:nvPicPr>
          <p:cNvPr id="3" name="pic"/>
          <p:cNvPicPr/>
          <p:nvPr/>
        </p:nvPicPr>
        <p:blipFill>
          <a:blip r:embed="rId2" cstate="print"/>
          <a:stretch>
            <a:fillRect/>
          </a:stretch>
        </p:blipFill>
        <p:spPr>
          <a:xfrm>
            <a:off x="359999" y="1295400"/>
            <a:ext cx="8229600" cy="3994951"/>
          </a:xfrm>
          <a:prstGeom prst="rect">
            <a:avLst/>
          </a:prstGeom>
        </p:spPr>
      </p:pic>
      <p:sp>
        <p:nvSpPr>
          <p:cNvPr id="4"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a:bodyPr>
          <a:lstStyle/>
          <a:p>
            <a:r>
              <a:t>Notes: Data Source: RubNS database (Genotypes) and IVB Database (Incidence) as of 2020-01-09 and covering the period 2018-12-01 to 2019-11-30 - Pie charts proportional to the number of sequenced viruses</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Laboratory</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Number of Reported Measles Cases by WHO Regions</a:t>
            </a:r>
          </a:p>
        </p:txBody>
      </p:sp>
      <p:graphicFrame>
        <p:nvGraphicFramePr>
          <p:cNvPr id="3" name="Table 2"/>
          <p:cNvGraphicFramePr>
            <a:graphicFrameLocks noGrp="1"/>
          </p:cNvGraphicFramePr>
          <p:nvPr/>
        </p:nvGraphicFramePr>
        <p:xfrm>
          <a:off x="0" y="1188720"/>
          <a:ext cx="9125712" cy="2072640"/>
        </p:xfrm>
        <a:graphic>
          <a:graphicData uri="http://schemas.openxmlformats.org/drawingml/2006/table">
            <a:tbl>
              <a:tblPr/>
              <a:tblGrid>
                <a:gridCol w="475488">
                  <a:extLst>
                    <a:ext uri="{9D8B030D-6E8A-4147-A177-3AD203B41FA5}">
                      <a16:colId xmlns:a16="http://schemas.microsoft.com/office/drawing/2014/main" xmlns="" val="20000"/>
                    </a:ext>
                  </a:extLst>
                </a:gridCol>
                <a:gridCol w="530352">
                  <a:extLst>
                    <a:ext uri="{9D8B030D-6E8A-4147-A177-3AD203B41FA5}">
                      <a16:colId xmlns:a16="http://schemas.microsoft.com/office/drawing/2014/main" xmlns="" val="20001"/>
                    </a:ext>
                  </a:extLst>
                </a:gridCol>
                <a:gridCol w="676656">
                  <a:extLst>
                    <a:ext uri="{9D8B030D-6E8A-4147-A177-3AD203B41FA5}">
                      <a16:colId xmlns:a16="http://schemas.microsoft.com/office/drawing/2014/main" xmlns="" val="20002"/>
                    </a:ext>
                  </a:extLst>
                </a:gridCol>
                <a:gridCol w="548640">
                  <a:extLst>
                    <a:ext uri="{9D8B030D-6E8A-4147-A177-3AD203B41FA5}">
                      <a16:colId xmlns:a16="http://schemas.microsoft.com/office/drawing/2014/main" xmlns="" val="20003"/>
                    </a:ext>
                  </a:extLst>
                </a:gridCol>
                <a:gridCol w="420624">
                  <a:extLst>
                    <a:ext uri="{9D8B030D-6E8A-4147-A177-3AD203B41FA5}">
                      <a16:colId xmlns:a16="http://schemas.microsoft.com/office/drawing/2014/main" xmlns="" val="20004"/>
                    </a:ext>
                  </a:extLst>
                </a:gridCol>
                <a:gridCol w="420624">
                  <a:extLst>
                    <a:ext uri="{9D8B030D-6E8A-4147-A177-3AD203B41FA5}">
                      <a16:colId xmlns:a16="http://schemas.microsoft.com/office/drawing/2014/main" xmlns="" val="20005"/>
                    </a:ext>
                  </a:extLst>
                </a:gridCol>
                <a:gridCol w="420624">
                  <a:extLst>
                    <a:ext uri="{9D8B030D-6E8A-4147-A177-3AD203B41FA5}">
                      <a16:colId xmlns:a16="http://schemas.microsoft.com/office/drawing/2014/main" xmlns="" val="20006"/>
                    </a:ext>
                  </a:extLst>
                </a:gridCol>
                <a:gridCol w="420624">
                  <a:extLst>
                    <a:ext uri="{9D8B030D-6E8A-4147-A177-3AD203B41FA5}">
                      <a16:colId xmlns:a16="http://schemas.microsoft.com/office/drawing/2014/main" xmlns="" val="20007"/>
                    </a:ext>
                  </a:extLst>
                </a:gridCol>
                <a:gridCol w="420624">
                  <a:extLst>
                    <a:ext uri="{9D8B030D-6E8A-4147-A177-3AD203B41FA5}">
                      <a16:colId xmlns:a16="http://schemas.microsoft.com/office/drawing/2014/main" xmlns="" val="20008"/>
                    </a:ext>
                  </a:extLst>
                </a:gridCol>
                <a:gridCol w="420624">
                  <a:extLst>
                    <a:ext uri="{9D8B030D-6E8A-4147-A177-3AD203B41FA5}">
                      <a16:colId xmlns:a16="http://schemas.microsoft.com/office/drawing/2014/main" xmlns="" val="20009"/>
                    </a:ext>
                  </a:extLst>
                </a:gridCol>
                <a:gridCol w="420624">
                  <a:extLst>
                    <a:ext uri="{9D8B030D-6E8A-4147-A177-3AD203B41FA5}">
                      <a16:colId xmlns:a16="http://schemas.microsoft.com/office/drawing/2014/main" xmlns="" val="20010"/>
                    </a:ext>
                  </a:extLst>
                </a:gridCol>
                <a:gridCol w="420624">
                  <a:extLst>
                    <a:ext uri="{9D8B030D-6E8A-4147-A177-3AD203B41FA5}">
                      <a16:colId xmlns:a16="http://schemas.microsoft.com/office/drawing/2014/main" xmlns="" val="20011"/>
                    </a:ext>
                  </a:extLst>
                </a:gridCol>
                <a:gridCol w="420624">
                  <a:extLst>
                    <a:ext uri="{9D8B030D-6E8A-4147-A177-3AD203B41FA5}">
                      <a16:colId xmlns:a16="http://schemas.microsoft.com/office/drawing/2014/main" xmlns="" val="20012"/>
                    </a:ext>
                  </a:extLst>
                </a:gridCol>
                <a:gridCol w="420624">
                  <a:extLst>
                    <a:ext uri="{9D8B030D-6E8A-4147-A177-3AD203B41FA5}">
                      <a16:colId xmlns:a16="http://schemas.microsoft.com/office/drawing/2014/main" xmlns="" val="20013"/>
                    </a:ext>
                  </a:extLst>
                </a:gridCol>
                <a:gridCol w="420624">
                  <a:extLst>
                    <a:ext uri="{9D8B030D-6E8A-4147-A177-3AD203B41FA5}">
                      <a16:colId xmlns:a16="http://schemas.microsoft.com/office/drawing/2014/main" xmlns="" val="20014"/>
                    </a:ext>
                  </a:extLst>
                </a:gridCol>
                <a:gridCol w="420624">
                  <a:extLst>
                    <a:ext uri="{9D8B030D-6E8A-4147-A177-3AD203B41FA5}">
                      <a16:colId xmlns:a16="http://schemas.microsoft.com/office/drawing/2014/main" xmlns="" val="20015"/>
                    </a:ext>
                  </a:extLst>
                </a:gridCol>
                <a:gridCol w="420624">
                  <a:extLst>
                    <a:ext uri="{9D8B030D-6E8A-4147-A177-3AD203B41FA5}">
                      <a16:colId xmlns:a16="http://schemas.microsoft.com/office/drawing/2014/main" xmlns="" val="20016"/>
                    </a:ext>
                  </a:extLst>
                </a:gridCol>
                <a:gridCol w="420624">
                  <a:extLst>
                    <a:ext uri="{9D8B030D-6E8A-4147-A177-3AD203B41FA5}">
                      <a16:colId xmlns:a16="http://schemas.microsoft.com/office/drawing/2014/main" xmlns="" val="20017"/>
                    </a:ext>
                  </a:extLst>
                </a:gridCol>
                <a:gridCol w="420624">
                  <a:extLst>
                    <a:ext uri="{9D8B030D-6E8A-4147-A177-3AD203B41FA5}">
                      <a16:colId xmlns:a16="http://schemas.microsoft.com/office/drawing/2014/main" xmlns="" val="20018"/>
                    </a:ext>
                  </a:extLst>
                </a:gridCol>
                <a:gridCol w="585216">
                  <a:extLst>
                    <a:ext uri="{9D8B030D-6E8A-4147-A177-3AD203B41FA5}">
                      <a16:colId xmlns:a16="http://schemas.microsoft.com/office/drawing/2014/main" xmlns="" val="20019"/>
                    </a:ext>
                  </a:extLst>
                </a:gridCol>
              </a:tblGrid>
              <a:tr h="228600">
                <a:tc gridSpan="20">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8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8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Suspected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Measles 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Clin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Epi</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Lab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Jan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Feb</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Apr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May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Jul</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Aug</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Sep</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Oct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Nov</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Dec</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800" b="1">
                          <a:solidFill>
                            <a:srgbClr val="FFFFFF">
                              <a:alpha val="100000"/>
                            </a:srgbClr>
                          </a:solidFill>
                          <a:latin typeface="Arial"/>
                          <a:cs typeface="Arial"/>
                        </a:rPr>
                        <a:t>Date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44/47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224141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197683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27221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156795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13667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48985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56263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46582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19338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9276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2814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82706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19509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2995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40134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19296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10096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2418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6782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4277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990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53/53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116387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102812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58610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8623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35579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19291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18458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16962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16469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7613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3795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1176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58825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25046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6104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4898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14044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3942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4463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3399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1914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1203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1193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157157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65304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47244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3156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7617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16435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7579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4761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3437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2734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2168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302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2020-01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68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187/194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679350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429650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149275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175890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104485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83389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100143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84034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49129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33055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18001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14588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13768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13383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10444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8008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1708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680">
                          <a:solidFill>
                            <a:srgbClr val="111111">
                              <a:alpha val="100000"/>
                            </a:srgbClr>
                          </a:solidFill>
                          <a:latin typeface="Arial"/>
                          <a:cs typeface="Arial"/>
                        </a:rPr>
                        <a:t>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a:bodyPr>
          <a:lstStyle/>
          <a:p>
            <a:r>
              <a:rPr dirty="0"/>
              <a:t>Notes: Based on data received </a:t>
            </a:r>
            <a:r>
              <a:rPr dirty="0">
                <a:solidFill>
                  <a:srgbClr val="FF0000"/>
                </a:solidFill>
              </a:rPr>
              <a:t>2020-01 </a:t>
            </a:r>
            <a:r>
              <a:rPr lang="en-US" dirty="0">
                <a:solidFill>
                  <a:srgbClr val="FF0000"/>
                </a:solidFill>
              </a:rPr>
              <a:t>and 2019-01</a:t>
            </a:r>
            <a:r>
              <a:rPr dirty="0"/>
              <a:t>- This is surveillance data, hence for the last month, the data may be incomplete. * Member States Reporting / Total Member States in Region</a:t>
            </a:r>
          </a:p>
        </p:txBody>
      </p:sp>
      <p:graphicFrame>
        <p:nvGraphicFramePr>
          <p:cNvPr id="7" name="nvGraphicFrame 2">
            <a:extLst>
              <a:ext uri="{FF2B5EF4-FFF2-40B4-BE49-F238E27FC236}">
                <a16:creationId xmlns:a16="http://schemas.microsoft.com/office/drawing/2014/main" xmlns="" id="{21F7BE5B-CCE5-4041-B0D9-5A6AFB0FAACA}"/>
              </a:ext>
            </a:extLst>
          </p:cNvPr>
          <p:cNvGraphicFramePr>
            <a:graphicFrameLocks noGrp="1"/>
          </p:cNvGraphicFramePr>
          <p:nvPr>
            <p:extLst>
              <p:ext uri="{D42A27DB-BD31-4B8C-83A1-F6EECF244321}">
                <p14:modId xmlns:p14="http://schemas.microsoft.com/office/powerpoint/2010/main" val="493354878"/>
              </p:ext>
            </p:extLst>
          </p:nvPr>
        </p:nvGraphicFramePr>
        <p:xfrm>
          <a:off x="0" y="3487302"/>
          <a:ext cx="9143994" cy="2128520"/>
        </p:xfrm>
        <a:graphic>
          <a:graphicData uri="http://schemas.openxmlformats.org/drawingml/2006/table">
            <a:tbl>
              <a:tblPr/>
              <a:tblGrid>
                <a:gridCol w="519546">
                  <a:extLst>
                    <a:ext uri="{9D8B030D-6E8A-4147-A177-3AD203B41FA5}">
                      <a16:colId xmlns:a16="http://schemas.microsoft.com/office/drawing/2014/main" xmlns="" val="20000"/>
                    </a:ext>
                  </a:extLst>
                </a:gridCol>
                <a:gridCol w="571500">
                  <a:extLst>
                    <a:ext uri="{9D8B030D-6E8A-4147-A177-3AD203B41FA5}">
                      <a16:colId xmlns:a16="http://schemas.microsoft.com/office/drawing/2014/main" xmlns="" val="20001"/>
                    </a:ext>
                  </a:extLst>
                </a:gridCol>
                <a:gridCol w="623454">
                  <a:extLst>
                    <a:ext uri="{9D8B030D-6E8A-4147-A177-3AD203B41FA5}">
                      <a16:colId xmlns:a16="http://schemas.microsoft.com/office/drawing/2014/main" xmlns="" val="20002"/>
                    </a:ext>
                  </a:extLst>
                </a:gridCol>
                <a:gridCol w="571500">
                  <a:extLst>
                    <a:ext uri="{9D8B030D-6E8A-4147-A177-3AD203B41FA5}">
                      <a16:colId xmlns:a16="http://schemas.microsoft.com/office/drawing/2014/main" xmlns="" val="20003"/>
                    </a:ext>
                  </a:extLst>
                </a:gridCol>
                <a:gridCol w="415636">
                  <a:extLst>
                    <a:ext uri="{9D8B030D-6E8A-4147-A177-3AD203B41FA5}">
                      <a16:colId xmlns:a16="http://schemas.microsoft.com/office/drawing/2014/main" xmlns="" val="20004"/>
                    </a:ext>
                  </a:extLst>
                </a:gridCol>
                <a:gridCol w="415636">
                  <a:extLst>
                    <a:ext uri="{9D8B030D-6E8A-4147-A177-3AD203B41FA5}">
                      <a16:colId xmlns:a16="http://schemas.microsoft.com/office/drawing/2014/main" xmlns="" val="20005"/>
                    </a:ext>
                  </a:extLst>
                </a:gridCol>
                <a:gridCol w="415636">
                  <a:extLst>
                    <a:ext uri="{9D8B030D-6E8A-4147-A177-3AD203B41FA5}">
                      <a16:colId xmlns:a16="http://schemas.microsoft.com/office/drawing/2014/main" xmlns="" val="20006"/>
                    </a:ext>
                  </a:extLst>
                </a:gridCol>
                <a:gridCol w="415636">
                  <a:extLst>
                    <a:ext uri="{9D8B030D-6E8A-4147-A177-3AD203B41FA5}">
                      <a16:colId xmlns:a16="http://schemas.microsoft.com/office/drawing/2014/main" xmlns="" val="20007"/>
                    </a:ext>
                  </a:extLst>
                </a:gridCol>
                <a:gridCol w="415636">
                  <a:extLst>
                    <a:ext uri="{9D8B030D-6E8A-4147-A177-3AD203B41FA5}">
                      <a16:colId xmlns:a16="http://schemas.microsoft.com/office/drawing/2014/main" xmlns="" val="20008"/>
                    </a:ext>
                  </a:extLst>
                </a:gridCol>
                <a:gridCol w="415636">
                  <a:extLst>
                    <a:ext uri="{9D8B030D-6E8A-4147-A177-3AD203B41FA5}">
                      <a16:colId xmlns:a16="http://schemas.microsoft.com/office/drawing/2014/main" xmlns="" val="20009"/>
                    </a:ext>
                  </a:extLst>
                </a:gridCol>
                <a:gridCol w="415636">
                  <a:extLst>
                    <a:ext uri="{9D8B030D-6E8A-4147-A177-3AD203B41FA5}">
                      <a16:colId xmlns:a16="http://schemas.microsoft.com/office/drawing/2014/main" xmlns="" val="20010"/>
                    </a:ext>
                  </a:extLst>
                </a:gridCol>
                <a:gridCol w="415636">
                  <a:extLst>
                    <a:ext uri="{9D8B030D-6E8A-4147-A177-3AD203B41FA5}">
                      <a16:colId xmlns:a16="http://schemas.microsoft.com/office/drawing/2014/main" xmlns="" val="20011"/>
                    </a:ext>
                  </a:extLst>
                </a:gridCol>
                <a:gridCol w="415636">
                  <a:extLst>
                    <a:ext uri="{9D8B030D-6E8A-4147-A177-3AD203B41FA5}">
                      <a16:colId xmlns:a16="http://schemas.microsoft.com/office/drawing/2014/main" xmlns="" val="20012"/>
                    </a:ext>
                  </a:extLst>
                </a:gridCol>
                <a:gridCol w="415636">
                  <a:extLst>
                    <a:ext uri="{9D8B030D-6E8A-4147-A177-3AD203B41FA5}">
                      <a16:colId xmlns:a16="http://schemas.microsoft.com/office/drawing/2014/main" xmlns="" val="20013"/>
                    </a:ext>
                  </a:extLst>
                </a:gridCol>
                <a:gridCol w="415636">
                  <a:extLst>
                    <a:ext uri="{9D8B030D-6E8A-4147-A177-3AD203B41FA5}">
                      <a16:colId xmlns:a16="http://schemas.microsoft.com/office/drawing/2014/main" xmlns="" val="20014"/>
                    </a:ext>
                  </a:extLst>
                </a:gridCol>
                <a:gridCol w="415636">
                  <a:extLst>
                    <a:ext uri="{9D8B030D-6E8A-4147-A177-3AD203B41FA5}">
                      <a16:colId xmlns:a16="http://schemas.microsoft.com/office/drawing/2014/main" xmlns="" val="20015"/>
                    </a:ext>
                  </a:extLst>
                </a:gridCol>
                <a:gridCol w="415636">
                  <a:extLst>
                    <a:ext uri="{9D8B030D-6E8A-4147-A177-3AD203B41FA5}">
                      <a16:colId xmlns:a16="http://schemas.microsoft.com/office/drawing/2014/main" xmlns="" val="20016"/>
                    </a:ext>
                  </a:extLst>
                </a:gridCol>
                <a:gridCol w="415636">
                  <a:extLst>
                    <a:ext uri="{9D8B030D-6E8A-4147-A177-3AD203B41FA5}">
                      <a16:colId xmlns:a16="http://schemas.microsoft.com/office/drawing/2014/main" xmlns="" val="20017"/>
                    </a:ext>
                  </a:extLst>
                </a:gridCol>
                <a:gridCol w="415636">
                  <a:extLst>
                    <a:ext uri="{9D8B030D-6E8A-4147-A177-3AD203B41FA5}">
                      <a16:colId xmlns:a16="http://schemas.microsoft.com/office/drawing/2014/main" xmlns="" val="20018"/>
                    </a:ext>
                  </a:extLst>
                </a:gridCol>
                <a:gridCol w="623454">
                  <a:extLst>
                    <a:ext uri="{9D8B030D-6E8A-4147-A177-3AD203B41FA5}">
                      <a16:colId xmlns:a16="http://schemas.microsoft.com/office/drawing/2014/main" xmlns="" val="20019"/>
                    </a:ext>
                  </a:extLst>
                </a:gridCol>
              </a:tblGrid>
              <a:tr h="0">
                <a:tc gridSpan="20">
                  <a:txBody>
                    <a:bodyPr/>
                    <a:lstStyle/>
                    <a:p>
                      <a:pPr marL="12700" marR="12700" indent="0" algn="ctr">
                        <a:spcBef>
                          <a:spcPts val="100"/>
                        </a:spcBef>
                        <a:spcAft>
                          <a:spcPts val="100"/>
                        </a:spcAft>
                        <a:buNone/>
                      </a:pPr>
                      <a:r>
                        <a:rPr sz="1100" b="1">
                          <a:solidFill>
                            <a:srgbClr val="FFFFFF">
                              <a:alpha val="100000"/>
                            </a:srgbClr>
                          </a:solidFill>
                          <a:latin typeface="Calibri"/>
                          <a:ea typeface="Calibri"/>
                          <a:cs typeface="Calibri"/>
                        </a:rPr>
                        <a:t>2018</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0">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Region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Member States*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Suspected cases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Measles cases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Clin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Epi</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Lab</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Jan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Feb</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Mar</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Apr</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May</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Jun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Jul</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Aug</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Sep</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Oct</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Nov</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Dec</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800" b="1">
                          <a:solidFill>
                            <a:srgbClr val="FFFFFF">
                              <a:alpha val="100000"/>
                            </a:srgbClr>
                          </a:solidFill>
                          <a:latin typeface="Calibri"/>
                          <a:ea typeface="Calibri"/>
                          <a:cs typeface="Calibri"/>
                        </a:rPr>
                        <a:t>Date Received</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AFR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42/47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56690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33879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14937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12254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6688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3049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4320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5105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3569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2565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1577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1600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1271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1922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4761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3791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349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AMR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31/35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27485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16966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16966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286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408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136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776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2748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6104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6061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EMR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20/21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41285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21905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3987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7925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9993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2236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1745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2676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2706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3122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2284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2451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1371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1681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1209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381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EUR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53/53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69307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59578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33982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2786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22810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5645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6588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7381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7655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8704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7037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5308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3625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2650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4978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2018-12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SEAR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11/11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95828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73133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55324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11719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6090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8565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8432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13213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11206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10363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4903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3174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3294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2701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3567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2956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759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WPR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26/27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67147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23607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14046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595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8966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1923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2484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3381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3218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3002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2250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1982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1658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1608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1547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553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2019-01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0">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Total</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183/194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357742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229068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122276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35279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71513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21420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23583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31839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28502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dirty="0">
                          <a:solidFill>
                            <a:srgbClr val="000000">
                              <a:alpha val="100000"/>
                            </a:srgbClr>
                          </a:solidFill>
                          <a:latin typeface="Calibri"/>
                          <a:ea typeface="Calibri"/>
                          <a:cs typeface="Calibri"/>
                        </a:rPr>
                        <a:t>28042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18251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14923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11355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11338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18810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13792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a:solidFill>
                            <a:srgbClr val="000000">
                              <a:alpha val="100000"/>
                            </a:srgbClr>
                          </a:solidFill>
                          <a:latin typeface="Calibri"/>
                          <a:ea typeface="Calibri"/>
                          <a:cs typeface="Calibri"/>
                        </a:rPr>
                        <a:t>7213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800" dirty="0">
                          <a:solidFill>
                            <a:srgbClr val="000000">
                              <a:alpha val="100000"/>
                            </a:srgbClr>
                          </a:solidFill>
                          <a:latin typeface="Calibri"/>
                          <a:ea typeface="Calibri"/>
                          <a:cs typeface="Calibri"/>
                        </a:rPr>
                        <a:t> </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bl>
          </a:graphicData>
        </a:graphic>
      </p:graphicFrame>
      <p:sp>
        <p:nvSpPr>
          <p:cNvPr id="6" name="Rectangle 5">
            <a:extLst>
              <a:ext uri="{FF2B5EF4-FFF2-40B4-BE49-F238E27FC236}">
                <a16:creationId xmlns:a16="http://schemas.microsoft.com/office/drawing/2014/main" xmlns="" id="{1449A088-0100-41FA-BEAF-44989CCFC4F9}"/>
              </a:ext>
            </a:extLst>
          </p:cNvPr>
          <p:cNvSpPr/>
          <p:nvPr/>
        </p:nvSpPr>
        <p:spPr>
          <a:xfrm>
            <a:off x="8562637" y="995445"/>
            <a:ext cx="563070" cy="484632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Tree>
    <p:extLst>
      <p:ext uri="{BB962C8B-B14F-4D97-AF65-F5344CB8AC3E}">
        <p14:creationId xmlns:p14="http://schemas.microsoft.com/office/powerpoint/2010/main" val="84282551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and Rubella IgM Data Summary</a:t>
            </a:r>
          </a:p>
        </p:txBody>
      </p:sp>
      <p:graphicFrame>
        <p:nvGraphicFramePr>
          <p:cNvPr id="3" name="Table 2"/>
          <p:cNvGraphicFramePr>
            <a:graphicFrameLocks noGrp="1"/>
          </p:cNvGraphicFramePr>
          <p:nvPr/>
        </p:nvGraphicFramePr>
        <p:xfrm>
          <a:off x="137160" y="3657600"/>
          <a:ext cx="8906256" cy="2240280"/>
        </p:xfrm>
        <a:graphic>
          <a:graphicData uri="http://schemas.openxmlformats.org/drawingml/2006/table">
            <a:tbl>
              <a:tblPr/>
              <a:tblGrid>
                <a:gridCol w="548640">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731520">
                  <a:extLst>
                    <a:ext uri="{9D8B030D-6E8A-4147-A177-3AD203B41FA5}">
                      <a16:colId xmlns:a16="http://schemas.microsoft.com/office/drawing/2014/main" xmlns="" val="20002"/>
                    </a:ext>
                  </a:extLst>
                </a:gridCol>
                <a:gridCol w="731520">
                  <a:extLst>
                    <a:ext uri="{9D8B030D-6E8A-4147-A177-3AD203B41FA5}">
                      <a16:colId xmlns:a16="http://schemas.microsoft.com/office/drawing/2014/main" xmlns="" val="20003"/>
                    </a:ext>
                  </a:extLst>
                </a:gridCol>
                <a:gridCol w="914400">
                  <a:extLst>
                    <a:ext uri="{9D8B030D-6E8A-4147-A177-3AD203B41FA5}">
                      <a16:colId xmlns:a16="http://schemas.microsoft.com/office/drawing/2014/main" xmlns="" val="20004"/>
                    </a:ext>
                  </a:extLst>
                </a:gridCol>
                <a:gridCol w="914400">
                  <a:extLst>
                    <a:ext uri="{9D8B030D-6E8A-4147-A177-3AD203B41FA5}">
                      <a16:colId xmlns:a16="http://schemas.microsoft.com/office/drawing/2014/main" xmlns="" val="20005"/>
                    </a:ext>
                  </a:extLst>
                </a:gridCol>
                <a:gridCol w="914400">
                  <a:extLst>
                    <a:ext uri="{9D8B030D-6E8A-4147-A177-3AD203B41FA5}">
                      <a16:colId xmlns:a16="http://schemas.microsoft.com/office/drawing/2014/main" xmlns="" val="20006"/>
                    </a:ext>
                  </a:extLst>
                </a:gridCol>
                <a:gridCol w="731520">
                  <a:extLst>
                    <a:ext uri="{9D8B030D-6E8A-4147-A177-3AD203B41FA5}">
                      <a16:colId xmlns:a16="http://schemas.microsoft.com/office/drawing/2014/main" xmlns="" val="20007"/>
                    </a:ext>
                  </a:extLst>
                </a:gridCol>
                <a:gridCol w="914400">
                  <a:extLst>
                    <a:ext uri="{9D8B030D-6E8A-4147-A177-3AD203B41FA5}">
                      <a16:colId xmlns:a16="http://schemas.microsoft.com/office/drawing/2014/main" xmlns="" val="20008"/>
                    </a:ext>
                  </a:extLst>
                </a:gridCol>
                <a:gridCol w="914400">
                  <a:extLst>
                    <a:ext uri="{9D8B030D-6E8A-4147-A177-3AD203B41FA5}">
                      <a16:colId xmlns:a16="http://schemas.microsoft.com/office/drawing/2014/main" xmlns="" val="20009"/>
                    </a:ext>
                  </a:extLst>
                </a:gridCol>
                <a:gridCol w="914400">
                  <a:extLst>
                    <a:ext uri="{9D8B030D-6E8A-4147-A177-3AD203B41FA5}">
                      <a16:colId xmlns:a16="http://schemas.microsoft.com/office/drawing/2014/main" xmlns="" val="20010"/>
                    </a:ext>
                  </a:extLst>
                </a:gridCol>
              </a:tblGrid>
              <a:tr h="228600">
                <a:tc gridSpan="1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2018</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9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Specimens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41/47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48151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48151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10050 (21)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1245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36856 (77)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37120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5016 (14)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2066 (6)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30038 (81)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21631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20760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1939 (9)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224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18170 (88)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17038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597 (4)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432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15609 (92)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60852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36723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13053 (36)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168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23502 (64)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33488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1726 (5)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361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31401 (94)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38/53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120487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109983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36782 (33)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644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71997 (65)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71582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1382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248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69904 (98)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34284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31336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11966 (38)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791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18559 (59)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21052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2570 (12)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534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17948 (85)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34896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30327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5630 (19)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570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14368 (47)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24972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646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456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12961 (52)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167/194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320301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277280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79420 (29)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3642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183452 (66)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205252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11937 (6)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4097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177861 (87)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extLst>
                  <a:ext uri="{0D108BD9-81ED-4DB2-BD59-A6C34878D82A}">
                    <a16:rowId xmlns:a16="http://schemas.microsoft.com/office/drawing/2014/main" xmlns="" val="10008"/>
                  </a:ext>
                </a:extLst>
              </a:tr>
            </a:tbl>
          </a:graphicData>
        </a:graphic>
      </p:graphicFrame>
      <p:graphicFrame>
        <p:nvGraphicFramePr>
          <p:cNvPr id="4" name="Table 3"/>
          <p:cNvGraphicFramePr>
            <a:graphicFrameLocks noGrp="1"/>
          </p:cNvGraphicFramePr>
          <p:nvPr/>
        </p:nvGraphicFramePr>
        <p:xfrm>
          <a:off x="137160" y="1188720"/>
          <a:ext cx="8906256" cy="2240280"/>
        </p:xfrm>
        <a:graphic>
          <a:graphicData uri="http://schemas.openxmlformats.org/drawingml/2006/table">
            <a:tbl>
              <a:tblPr/>
              <a:tblGrid>
                <a:gridCol w="548640">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731520">
                  <a:extLst>
                    <a:ext uri="{9D8B030D-6E8A-4147-A177-3AD203B41FA5}">
                      <a16:colId xmlns:a16="http://schemas.microsoft.com/office/drawing/2014/main" xmlns="" val="20002"/>
                    </a:ext>
                  </a:extLst>
                </a:gridCol>
                <a:gridCol w="731520">
                  <a:extLst>
                    <a:ext uri="{9D8B030D-6E8A-4147-A177-3AD203B41FA5}">
                      <a16:colId xmlns:a16="http://schemas.microsoft.com/office/drawing/2014/main" xmlns="" val="20003"/>
                    </a:ext>
                  </a:extLst>
                </a:gridCol>
                <a:gridCol w="914400">
                  <a:extLst>
                    <a:ext uri="{9D8B030D-6E8A-4147-A177-3AD203B41FA5}">
                      <a16:colId xmlns:a16="http://schemas.microsoft.com/office/drawing/2014/main" xmlns="" val="20004"/>
                    </a:ext>
                  </a:extLst>
                </a:gridCol>
                <a:gridCol w="914400">
                  <a:extLst>
                    <a:ext uri="{9D8B030D-6E8A-4147-A177-3AD203B41FA5}">
                      <a16:colId xmlns:a16="http://schemas.microsoft.com/office/drawing/2014/main" xmlns="" val="20005"/>
                    </a:ext>
                  </a:extLst>
                </a:gridCol>
                <a:gridCol w="914400">
                  <a:extLst>
                    <a:ext uri="{9D8B030D-6E8A-4147-A177-3AD203B41FA5}">
                      <a16:colId xmlns:a16="http://schemas.microsoft.com/office/drawing/2014/main" xmlns="" val="20006"/>
                    </a:ext>
                  </a:extLst>
                </a:gridCol>
                <a:gridCol w="731520">
                  <a:extLst>
                    <a:ext uri="{9D8B030D-6E8A-4147-A177-3AD203B41FA5}">
                      <a16:colId xmlns:a16="http://schemas.microsoft.com/office/drawing/2014/main" xmlns="" val="20007"/>
                    </a:ext>
                  </a:extLst>
                </a:gridCol>
                <a:gridCol w="914400">
                  <a:extLst>
                    <a:ext uri="{9D8B030D-6E8A-4147-A177-3AD203B41FA5}">
                      <a16:colId xmlns:a16="http://schemas.microsoft.com/office/drawing/2014/main" xmlns="" val="20008"/>
                    </a:ext>
                  </a:extLst>
                </a:gridCol>
                <a:gridCol w="914400">
                  <a:extLst>
                    <a:ext uri="{9D8B030D-6E8A-4147-A177-3AD203B41FA5}">
                      <a16:colId xmlns:a16="http://schemas.microsoft.com/office/drawing/2014/main" xmlns="" val="20009"/>
                    </a:ext>
                  </a:extLst>
                </a:gridCol>
                <a:gridCol w="914400">
                  <a:extLst>
                    <a:ext uri="{9D8B030D-6E8A-4147-A177-3AD203B41FA5}">
                      <a16:colId xmlns:a16="http://schemas.microsoft.com/office/drawing/2014/main" xmlns="" val="20010"/>
                    </a:ext>
                  </a:extLst>
                </a:gridCol>
              </a:tblGrid>
              <a:tr h="228600">
                <a:tc gridSpan="1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9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Specimens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38/47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42043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42043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13608 (32)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1236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27199 (65)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30729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4558 (15)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1341 (4)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24830 (81)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12581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11293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660 (6)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142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10220 (90)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10694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508 (5)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240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9696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33445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27973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7320 (26)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82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20571 (74)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26610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2070 (8)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196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24344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40/53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101777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94133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38705 (41)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721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52650 (56)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55142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1533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169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53376 (97)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101386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88116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28264 (32)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1614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58282 (66)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60458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4722 (8)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1062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54730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56675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53329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11050 (21)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745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21058 (39)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41945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1900 (5)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333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17097 (41)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166/194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347907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316887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99607 (31)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4540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189980 (60)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225578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15291 (7)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3341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184073 (82)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lstStyle/>
          <a:p>
            <a:r>
              <a:t>Notes: Based on data received 2020-01 - * Member States Reporting / Total Member States in Region</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and Rubella IgM Data Summary</a:t>
            </a:r>
          </a:p>
        </p:txBody>
      </p:sp>
      <p:graphicFrame>
        <p:nvGraphicFramePr>
          <p:cNvPr id="4" name="Table 3"/>
          <p:cNvGraphicFramePr>
            <a:graphicFrameLocks noGrp="1"/>
          </p:cNvGraphicFramePr>
          <p:nvPr>
            <p:extLst>
              <p:ext uri="{D42A27DB-BD31-4B8C-83A1-F6EECF244321}">
                <p14:modId xmlns:p14="http://schemas.microsoft.com/office/powerpoint/2010/main" val="1770944756"/>
              </p:ext>
            </p:extLst>
          </p:nvPr>
        </p:nvGraphicFramePr>
        <p:xfrm>
          <a:off x="137160" y="1410384"/>
          <a:ext cx="8906256" cy="2240280"/>
        </p:xfrm>
        <a:graphic>
          <a:graphicData uri="http://schemas.openxmlformats.org/drawingml/2006/table">
            <a:tbl>
              <a:tblPr/>
              <a:tblGrid>
                <a:gridCol w="548640">
                  <a:extLst>
                    <a:ext uri="{9D8B030D-6E8A-4147-A177-3AD203B41FA5}">
                      <a16:colId xmlns:a16="http://schemas.microsoft.com/office/drawing/2014/main" xmlns="" val="20000"/>
                    </a:ext>
                  </a:extLst>
                </a:gridCol>
                <a:gridCol w="676656">
                  <a:extLst>
                    <a:ext uri="{9D8B030D-6E8A-4147-A177-3AD203B41FA5}">
                      <a16:colId xmlns:a16="http://schemas.microsoft.com/office/drawing/2014/main" xmlns="" val="20001"/>
                    </a:ext>
                  </a:extLst>
                </a:gridCol>
                <a:gridCol w="731520">
                  <a:extLst>
                    <a:ext uri="{9D8B030D-6E8A-4147-A177-3AD203B41FA5}">
                      <a16:colId xmlns:a16="http://schemas.microsoft.com/office/drawing/2014/main" xmlns="" val="20002"/>
                    </a:ext>
                  </a:extLst>
                </a:gridCol>
                <a:gridCol w="731520">
                  <a:extLst>
                    <a:ext uri="{9D8B030D-6E8A-4147-A177-3AD203B41FA5}">
                      <a16:colId xmlns:a16="http://schemas.microsoft.com/office/drawing/2014/main" xmlns="" val="20003"/>
                    </a:ext>
                  </a:extLst>
                </a:gridCol>
                <a:gridCol w="914400">
                  <a:extLst>
                    <a:ext uri="{9D8B030D-6E8A-4147-A177-3AD203B41FA5}">
                      <a16:colId xmlns:a16="http://schemas.microsoft.com/office/drawing/2014/main" xmlns="" val="20004"/>
                    </a:ext>
                  </a:extLst>
                </a:gridCol>
                <a:gridCol w="914400">
                  <a:extLst>
                    <a:ext uri="{9D8B030D-6E8A-4147-A177-3AD203B41FA5}">
                      <a16:colId xmlns:a16="http://schemas.microsoft.com/office/drawing/2014/main" xmlns="" val="20005"/>
                    </a:ext>
                  </a:extLst>
                </a:gridCol>
                <a:gridCol w="914400">
                  <a:extLst>
                    <a:ext uri="{9D8B030D-6E8A-4147-A177-3AD203B41FA5}">
                      <a16:colId xmlns:a16="http://schemas.microsoft.com/office/drawing/2014/main" xmlns="" val="20006"/>
                    </a:ext>
                  </a:extLst>
                </a:gridCol>
                <a:gridCol w="731520">
                  <a:extLst>
                    <a:ext uri="{9D8B030D-6E8A-4147-A177-3AD203B41FA5}">
                      <a16:colId xmlns:a16="http://schemas.microsoft.com/office/drawing/2014/main" xmlns="" val="20007"/>
                    </a:ext>
                  </a:extLst>
                </a:gridCol>
                <a:gridCol w="914400">
                  <a:extLst>
                    <a:ext uri="{9D8B030D-6E8A-4147-A177-3AD203B41FA5}">
                      <a16:colId xmlns:a16="http://schemas.microsoft.com/office/drawing/2014/main" xmlns="" val="20008"/>
                    </a:ext>
                  </a:extLst>
                </a:gridCol>
                <a:gridCol w="914400">
                  <a:extLst>
                    <a:ext uri="{9D8B030D-6E8A-4147-A177-3AD203B41FA5}">
                      <a16:colId xmlns:a16="http://schemas.microsoft.com/office/drawing/2014/main" xmlns="" val="20009"/>
                    </a:ext>
                  </a:extLst>
                </a:gridCol>
                <a:gridCol w="914400">
                  <a:extLst>
                    <a:ext uri="{9D8B030D-6E8A-4147-A177-3AD203B41FA5}">
                      <a16:colId xmlns:a16="http://schemas.microsoft.com/office/drawing/2014/main" xmlns="" val="20010"/>
                    </a:ext>
                  </a:extLst>
                </a:gridCol>
              </a:tblGrid>
              <a:tr h="228600">
                <a:tc gridSpan="1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hMerge="1">
                  <a:txBody>
                    <a:bodyPr/>
                    <a:lstStyle/>
                    <a:p>
                      <a:pPr marL="0" marR="0" algn="ctr">
                        <a:spcBef>
                          <a:spcPts val="0"/>
                        </a:spcBef>
                        <a:spcAft>
                          <a:spcPts val="0"/>
                        </a:spcAft>
                        <a:buNone/>
                      </a:pPr>
                      <a:r>
                        <a:rPr sz="900" b="1">
                          <a:solidFill>
                            <a:srgbClr val="FFFFFF">
                              <a:alpha val="100000"/>
                            </a:srgbClr>
                          </a:solidFill>
                          <a:latin typeface="Arial"/>
                          <a:cs typeface="Arial"/>
                        </a:rPr>
                        <a:t>2019</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9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Member States*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Specimens received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Measles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8B0000">
                        <a:alpha val="100000"/>
                      </a:srgbClr>
                    </a:solidFill>
                  </a:tcPr>
                </a:tc>
                <a:tc>
                  <a:txBody>
                    <a:bodyPr/>
                    <a:lstStyle/>
                    <a:p>
                      <a:pPr marL="63500" marR="63500" algn="ctr">
                        <a:spcBef>
                          <a:spcPts val="200"/>
                        </a:spcBef>
                        <a:spcAft>
                          <a:spcPts val="200"/>
                        </a:spcAft>
                        <a:buNone/>
                      </a:pPr>
                      <a:r>
                        <a:rPr sz="900" b="1" dirty="0">
                          <a:solidFill>
                            <a:srgbClr val="FFFFFF">
                              <a:alpha val="100000"/>
                            </a:srgbClr>
                          </a:solidFill>
                          <a:latin typeface="Arial"/>
                          <a:cs typeface="Arial"/>
                        </a:rPr>
                        <a:t>Rubella tested</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positive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equivocal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tc>
                  <a:txBody>
                    <a:bodyPr/>
                    <a:lstStyle/>
                    <a:p>
                      <a:pPr marL="63500" marR="63500" algn="ctr">
                        <a:spcBef>
                          <a:spcPts val="200"/>
                        </a:spcBef>
                        <a:spcAft>
                          <a:spcPts val="200"/>
                        </a:spcAft>
                        <a:buNone/>
                      </a:pPr>
                      <a:r>
                        <a:rPr sz="900" b="1">
                          <a:solidFill>
                            <a:srgbClr val="FFFFFF">
                              <a:alpha val="100000"/>
                            </a:srgbClr>
                          </a:solidFill>
                          <a:latin typeface="Arial"/>
                          <a:cs typeface="Arial"/>
                        </a:rPr>
                        <a:t>Rubella negative 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38/47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42043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42043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13608 (32)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1236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27199 (65)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30729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4558 (15)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1341 (4)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24830 (81)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AMR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30/35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12581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11293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660 (6)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142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10220 (90)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10694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508 (5)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240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9696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33445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27973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7320 (26)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82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20571 (74)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26610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2070 (8)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196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24344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EUR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40/53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101777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94133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38705 (41)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721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52650 (56)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55142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1533 (3)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169 (0)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53376 (97)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11/11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101386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88116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28264 (32)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1614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58282 (66)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60458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4722 (8)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1062 (2)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54730 (91)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27/27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56675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53329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11050 (21)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745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21058 (39)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41945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1900 (5)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333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17097 (41)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900">
                          <a:solidFill>
                            <a:srgbClr val="111111">
                              <a:alpha val="100000"/>
                            </a:srgbClr>
                          </a:solidFill>
                          <a:latin typeface="Arial"/>
                          <a:cs typeface="Arial"/>
                        </a:rPr>
                        <a:t>Total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166/194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347907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316887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99607 (31)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4540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189980 (60)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225578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15291 (7)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a:solidFill>
                            <a:srgbClr val="111111">
                              <a:alpha val="100000"/>
                            </a:srgbClr>
                          </a:solidFill>
                          <a:latin typeface="Arial"/>
                          <a:cs typeface="Arial"/>
                        </a:rPr>
                        <a:t>3341 (1)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tc>
                  <a:txBody>
                    <a:bodyPr/>
                    <a:lstStyle/>
                    <a:p>
                      <a:pPr marL="63500" marR="63500" algn="r">
                        <a:spcBef>
                          <a:spcPts val="200"/>
                        </a:spcBef>
                        <a:spcAft>
                          <a:spcPts val="200"/>
                        </a:spcAft>
                        <a:buNone/>
                      </a:pPr>
                      <a:r>
                        <a:rPr sz="900" dirty="0">
                          <a:solidFill>
                            <a:srgbClr val="111111">
                              <a:alpha val="100000"/>
                            </a:srgbClr>
                          </a:solidFill>
                          <a:latin typeface="Arial"/>
                          <a:cs typeface="Arial"/>
                        </a:rPr>
                        <a:t>184073 (82)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A9A9A9">
                        <a:alpha val="100000"/>
                      </a:srgbClr>
                    </a:solidFill>
                  </a:tcPr>
                </a:tc>
                <a:extLst>
                  <a:ext uri="{0D108BD9-81ED-4DB2-BD59-A6C34878D82A}">
                    <a16:rowId xmlns:a16="http://schemas.microsoft.com/office/drawing/2014/main" xmlns="" val="10008"/>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lstStyle/>
          <a:p>
            <a:r>
              <a:rPr dirty="0"/>
              <a:t>Notes: Based on data received </a:t>
            </a:r>
            <a:r>
              <a:rPr dirty="0">
                <a:solidFill>
                  <a:srgbClr val="FF0000"/>
                </a:solidFill>
              </a:rPr>
              <a:t>2020-01</a:t>
            </a:r>
            <a:r>
              <a:rPr lang="en-US" dirty="0">
                <a:solidFill>
                  <a:srgbClr val="FF0000"/>
                </a:solidFill>
              </a:rPr>
              <a:t> and 2019-01</a:t>
            </a:r>
            <a:r>
              <a:rPr dirty="0">
                <a:solidFill>
                  <a:srgbClr val="FF0000"/>
                </a:solidFill>
              </a:rPr>
              <a:t> </a:t>
            </a:r>
            <a:r>
              <a:rPr dirty="0"/>
              <a:t>- * Member States Reporting / Total Member States in Region</a:t>
            </a:r>
          </a:p>
        </p:txBody>
      </p:sp>
      <p:sp>
        <p:nvSpPr>
          <p:cNvPr id="6" name="TextBox 5">
            <a:extLst>
              <a:ext uri="{FF2B5EF4-FFF2-40B4-BE49-F238E27FC236}">
                <a16:creationId xmlns:a16="http://schemas.microsoft.com/office/drawing/2014/main" xmlns="" id="{048C88C5-710E-41FA-A48C-77D06DA08B3D}"/>
              </a:ext>
            </a:extLst>
          </p:cNvPr>
          <p:cNvSpPr txBox="1"/>
          <p:nvPr/>
        </p:nvSpPr>
        <p:spPr>
          <a:xfrm>
            <a:off x="100584" y="1152084"/>
            <a:ext cx="3361102" cy="276999"/>
          </a:xfrm>
          <a:prstGeom prst="rect">
            <a:avLst/>
          </a:prstGeom>
          <a:noFill/>
        </p:spPr>
        <p:txBody>
          <a:bodyPr wrap="square" rtlCol="0">
            <a:spAutoFit/>
          </a:bodyPr>
          <a:lstStyle/>
          <a:p>
            <a:r>
              <a:rPr lang="en-US" sz="1200" dirty="0">
                <a:solidFill>
                  <a:srgbClr val="FF0000"/>
                </a:solidFill>
              </a:rPr>
              <a:t>Data as of January  2020</a:t>
            </a:r>
          </a:p>
        </p:txBody>
      </p:sp>
      <p:sp>
        <p:nvSpPr>
          <p:cNvPr id="7" name="TextBox 6">
            <a:extLst>
              <a:ext uri="{FF2B5EF4-FFF2-40B4-BE49-F238E27FC236}">
                <a16:creationId xmlns:a16="http://schemas.microsoft.com/office/drawing/2014/main" xmlns="" id="{CC249ACC-7AAE-4512-BD93-7C295C15EA35}"/>
              </a:ext>
            </a:extLst>
          </p:cNvPr>
          <p:cNvSpPr txBox="1"/>
          <p:nvPr/>
        </p:nvSpPr>
        <p:spPr>
          <a:xfrm>
            <a:off x="137160" y="3813769"/>
            <a:ext cx="3361102" cy="276999"/>
          </a:xfrm>
          <a:prstGeom prst="rect">
            <a:avLst/>
          </a:prstGeom>
          <a:noFill/>
        </p:spPr>
        <p:txBody>
          <a:bodyPr wrap="square" rtlCol="0">
            <a:spAutoFit/>
          </a:bodyPr>
          <a:lstStyle/>
          <a:p>
            <a:r>
              <a:rPr lang="en-US" sz="1200" dirty="0">
                <a:solidFill>
                  <a:srgbClr val="FF0000"/>
                </a:solidFill>
              </a:rPr>
              <a:t>Data as of January 2019</a:t>
            </a:r>
          </a:p>
        </p:txBody>
      </p:sp>
      <p:graphicFrame>
        <p:nvGraphicFramePr>
          <p:cNvPr id="8" name="nvGraphicFrame 3">
            <a:extLst>
              <a:ext uri="{FF2B5EF4-FFF2-40B4-BE49-F238E27FC236}">
                <a16:creationId xmlns:a16="http://schemas.microsoft.com/office/drawing/2014/main" xmlns="" id="{4ADAC45A-62FC-4BB0-BBCD-FAB0C6E8302B}"/>
              </a:ext>
            </a:extLst>
          </p:cNvPr>
          <p:cNvGraphicFramePr>
            <a:graphicFrameLocks noGrp="1"/>
          </p:cNvGraphicFramePr>
          <p:nvPr>
            <p:extLst>
              <p:ext uri="{D42A27DB-BD31-4B8C-83A1-F6EECF244321}">
                <p14:modId xmlns:p14="http://schemas.microsoft.com/office/powerpoint/2010/main" val="2246241114"/>
              </p:ext>
            </p:extLst>
          </p:nvPr>
        </p:nvGraphicFramePr>
        <p:xfrm>
          <a:off x="137160" y="4058450"/>
          <a:ext cx="8906255" cy="2235200"/>
        </p:xfrm>
        <a:graphic>
          <a:graphicData uri="http://schemas.openxmlformats.org/drawingml/2006/table">
            <a:tbl>
              <a:tblPr/>
              <a:tblGrid>
                <a:gridCol w="484036">
                  <a:extLst>
                    <a:ext uri="{9D8B030D-6E8A-4147-A177-3AD203B41FA5}">
                      <a16:colId xmlns:a16="http://schemas.microsoft.com/office/drawing/2014/main" xmlns="" val="20000"/>
                    </a:ext>
                  </a:extLst>
                </a:gridCol>
                <a:gridCol w="677650">
                  <a:extLst>
                    <a:ext uri="{9D8B030D-6E8A-4147-A177-3AD203B41FA5}">
                      <a16:colId xmlns:a16="http://schemas.microsoft.com/office/drawing/2014/main" xmlns="" val="20001"/>
                    </a:ext>
                  </a:extLst>
                </a:gridCol>
                <a:gridCol w="774457">
                  <a:extLst>
                    <a:ext uri="{9D8B030D-6E8A-4147-A177-3AD203B41FA5}">
                      <a16:colId xmlns:a16="http://schemas.microsoft.com/office/drawing/2014/main" xmlns="" val="20002"/>
                    </a:ext>
                  </a:extLst>
                </a:gridCol>
                <a:gridCol w="580843">
                  <a:extLst>
                    <a:ext uri="{9D8B030D-6E8A-4147-A177-3AD203B41FA5}">
                      <a16:colId xmlns:a16="http://schemas.microsoft.com/office/drawing/2014/main" xmlns="" val="20003"/>
                    </a:ext>
                  </a:extLst>
                </a:gridCol>
                <a:gridCol w="968071">
                  <a:extLst>
                    <a:ext uri="{9D8B030D-6E8A-4147-A177-3AD203B41FA5}">
                      <a16:colId xmlns:a16="http://schemas.microsoft.com/office/drawing/2014/main" xmlns="" val="20004"/>
                    </a:ext>
                  </a:extLst>
                </a:gridCol>
                <a:gridCol w="968071">
                  <a:extLst>
                    <a:ext uri="{9D8B030D-6E8A-4147-A177-3AD203B41FA5}">
                      <a16:colId xmlns:a16="http://schemas.microsoft.com/office/drawing/2014/main" xmlns="" val="20005"/>
                    </a:ext>
                  </a:extLst>
                </a:gridCol>
                <a:gridCol w="968071">
                  <a:extLst>
                    <a:ext uri="{9D8B030D-6E8A-4147-A177-3AD203B41FA5}">
                      <a16:colId xmlns:a16="http://schemas.microsoft.com/office/drawing/2014/main" xmlns="" val="20006"/>
                    </a:ext>
                  </a:extLst>
                </a:gridCol>
                <a:gridCol w="580843">
                  <a:extLst>
                    <a:ext uri="{9D8B030D-6E8A-4147-A177-3AD203B41FA5}">
                      <a16:colId xmlns:a16="http://schemas.microsoft.com/office/drawing/2014/main" xmlns="" val="20007"/>
                    </a:ext>
                  </a:extLst>
                </a:gridCol>
                <a:gridCol w="968071">
                  <a:extLst>
                    <a:ext uri="{9D8B030D-6E8A-4147-A177-3AD203B41FA5}">
                      <a16:colId xmlns:a16="http://schemas.microsoft.com/office/drawing/2014/main" xmlns="" val="20008"/>
                    </a:ext>
                  </a:extLst>
                </a:gridCol>
                <a:gridCol w="968071">
                  <a:extLst>
                    <a:ext uri="{9D8B030D-6E8A-4147-A177-3AD203B41FA5}">
                      <a16:colId xmlns:a16="http://schemas.microsoft.com/office/drawing/2014/main" xmlns="" val="20009"/>
                    </a:ext>
                  </a:extLst>
                </a:gridCol>
                <a:gridCol w="968071">
                  <a:extLst>
                    <a:ext uri="{9D8B030D-6E8A-4147-A177-3AD203B41FA5}">
                      <a16:colId xmlns:a16="http://schemas.microsoft.com/office/drawing/2014/main" xmlns="" val="20010"/>
                    </a:ext>
                  </a:extLst>
                </a:gridCol>
              </a:tblGrid>
              <a:tr h="0">
                <a:tc gridSpan="11">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2018</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xmlns="" val="10000"/>
                  </a:ext>
                </a:extLst>
              </a:tr>
              <a:tr h="0">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Region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Member States*</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Specimens received</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Measles tested</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Measles positive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Measles equivocal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Measles negative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8B00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Rubella tested</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64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Rubella positive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64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Rubella equivocal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6400">
                        <a:alpha val="100000"/>
                      </a:srgbClr>
                    </a:solidFill>
                  </a:tcPr>
                </a:tc>
                <a:tc>
                  <a:txBody>
                    <a:bodyPr/>
                    <a:lstStyle/>
                    <a:p>
                      <a:pPr marL="12700" marR="12700" indent="0" algn="ctr">
                        <a:spcBef>
                          <a:spcPts val="100"/>
                        </a:spcBef>
                        <a:spcAft>
                          <a:spcPts val="100"/>
                        </a:spcAft>
                        <a:buNone/>
                      </a:pPr>
                      <a:r>
                        <a:rPr sz="900" b="1">
                          <a:solidFill>
                            <a:srgbClr val="FFFFFF">
                              <a:alpha val="100000"/>
                            </a:srgbClr>
                          </a:solidFill>
                          <a:latin typeface="Calibri"/>
                          <a:ea typeface="Calibri"/>
                          <a:cs typeface="Calibri"/>
                        </a:rPr>
                        <a:t>Rubella negative n(%)</a:t>
                      </a:r>
                    </a:p>
                  </a:txBody>
                  <a:tcPr marL="38100" marR="38100" marT="38100" marB="381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006400">
                        <a:alpha val="100000"/>
                      </a:srgbClr>
                    </a:solidFill>
                  </a:tcPr>
                </a:tc>
                <a:extLst>
                  <a:ext uri="{0D108BD9-81ED-4DB2-BD59-A6C34878D82A}">
                    <a16:rowId xmlns:a16="http://schemas.microsoft.com/office/drawing/2014/main" xmlns="" val="10001"/>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AFR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40/47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35995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35995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7100 (20)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890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28005 (78)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27807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4114 (15)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1571 (6)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22122 (80)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AMR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27/35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15618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14236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1305 (9)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146 (1)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12335 (87)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12204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372 (3)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246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11177 (92)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EMR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20/21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35606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30988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10744 (35)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180 (1)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20064 (65)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27829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1363 (5)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438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26028 (94)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EUR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37/53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49405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45101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14821 (33)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268 (1)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29736 (66)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29077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649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77 (0)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28330 (97)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SEAR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11/11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30962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25426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11074 (44)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1814 (7)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14808 (58)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17206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3330 (19)</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1442 (8)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14305 (83)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WPR</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27/27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29022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26457</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4672 (18)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533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13430 (51)</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 21630</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592 (3)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425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12000 (55)</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0">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Total</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162/194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196608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178203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49716 (28)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3831 (2)</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118378 (66)</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135753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10420 (8)</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a:solidFill>
                            <a:srgbClr val="000000">
                              <a:alpha val="100000"/>
                            </a:srgbClr>
                          </a:solidFill>
                          <a:latin typeface="Calibri"/>
                          <a:ea typeface="Calibri"/>
                          <a:cs typeface="Calibri"/>
                        </a:rPr>
                        <a:t>4199 (3)</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tc>
                  <a:txBody>
                    <a:bodyPr/>
                    <a:lstStyle/>
                    <a:p>
                      <a:pPr marL="12700" marR="12700" indent="0" algn="r">
                        <a:spcBef>
                          <a:spcPts val="100"/>
                        </a:spcBef>
                        <a:spcAft>
                          <a:spcPts val="100"/>
                        </a:spcAft>
                        <a:buNone/>
                      </a:pPr>
                      <a:r>
                        <a:rPr sz="900" dirty="0">
                          <a:solidFill>
                            <a:srgbClr val="000000">
                              <a:alpha val="100000"/>
                            </a:srgbClr>
                          </a:solidFill>
                          <a:latin typeface="Calibri"/>
                          <a:ea typeface="Calibri"/>
                          <a:cs typeface="Calibri"/>
                        </a:rPr>
                        <a:t>113962 (84)</a:t>
                      </a:r>
                    </a:p>
                  </a:txBody>
                  <a:tcPr marL="0" marR="38100" marT="50800" marB="50800" anchor="ctr">
                    <a:lnL w="12700">
                      <a:solidFill>
                        <a:srgbClr val="000000">
                          <a:alpha val="100000"/>
                        </a:srgbClr>
                      </a:solidFill>
                      <a:prstDash val="solid"/>
                    </a:lnL>
                    <a:lnR w="12700">
                      <a:solidFill>
                        <a:srgbClr val="000000">
                          <a:alpha val="100000"/>
                        </a:srgbClr>
                      </a:solidFill>
                      <a:prstDash val="solid"/>
                    </a:lnR>
                    <a:lnT w="12700">
                      <a:solidFill>
                        <a:srgbClr val="000000">
                          <a:alpha val="100000"/>
                        </a:srgbClr>
                      </a:solidFill>
                      <a:prstDash val="solid"/>
                    </a:lnT>
                    <a:lnB w="12700">
                      <a:solidFill>
                        <a:srgbClr val="000000">
                          <a:alpha val="100000"/>
                        </a:srgbClr>
                      </a:solidFill>
                      <a:prstDash val="solid"/>
                    </a:lnB>
                    <a:solidFill>
                      <a:srgbClr val="A9A9A9">
                        <a:alpha val="100000"/>
                      </a:srgbClr>
                    </a:solid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382221490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Performance of Surveillance</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Surveillance sensitivity reporting rate of measles and rubella (12 months, discarded cases* per 100,000 population)</a:t>
            </a:r>
          </a:p>
        </p:txBody>
      </p:sp>
      <p:pic>
        <p:nvPicPr>
          <p:cNvPr id="3" name="pic"/>
          <p:cNvPicPr/>
          <p:nvPr/>
        </p:nvPicPr>
        <p:blipFill>
          <a:blip r:embed="rId2" cstate="print"/>
          <a:stretch>
            <a:fillRect/>
          </a:stretch>
        </p:blipFill>
        <p:spPr>
          <a:xfrm>
            <a:off x="359999" y="1295400"/>
            <a:ext cx="8229600" cy="3994951"/>
          </a:xfrm>
          <a:prstGeom prst="rect">
            <a:avLst/>
          </a:prstGeom>
        </p:spPr>
      </p:pic>
      <p:sp>
        <p:nvSpPr>
          <p:cNvPr id="4"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92500" lnSpcReduction="20000"/>
          </a:bodyPr>
          <a:lstStyle/>
          <a:p>
            <a:r>
              <a:t>Notes: Based on data received 2020-01 and covering the period between 2018-12 and 2019-11 - Target: &gt;= 2 discarded cases* / 100,000 population** - * Suspected cases investigated and discarded as non-measles non-rubella using laboratory testing and/or epidemiological linkage to another etiology ** World population prospects, 2017 revision</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2921000"/>
            <a:ext cx="9144000" cy="664542"/>
          </a:xfrm>
          <a:solidFill>
            <a:srgbClr val="FFFFFF">
              <a:alpha val="0"/>
            </a:srgbClr>
          </a:solidFill>
        </p:spPr>
        <p:txBody>
          <a:bodyPr/>
          <a:lstStyle/>
          <a:p>
            <a:r>
              <a:t>Supplementary Immunization Activities</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Next 6 months MMR, MR and Measles campaigns</a:t>
            </a:r>
          </a:p>
        </p:txBody>
      </p:sp>
      <p:pic>
        <p:nvPicPr>
          <p:cNvPr id="3" name="pic"/>
          <p:cNvPicPr/>
          <p:nvPr/>
        </p:nvPicPr>
        <p:blipFill>
          <a:blip r:embed="rId2" cstate="print"/>
          <a:stretch>
            <a:fillRect/>
          </a:stretch>
        </p:blipFill>
        <p:spPr>
          <a:xfrm>
            <a:off x="2021983" y="1295400"/>
            <a:ext cx="5029200" cy="2441448"/>
          </a:xfrm>
          <a:prstGeom prst="rect">
            <a:avLst/>
          </a:prstGeom>
        </p:spPr>
      </p:pic>
      <p:graphicFrame>
        <p:nvGraphicFramePr>
          <p:cNvPr id="4" name="Table 3"/>
          <p:cNvGraphicFramePr>
            <a:graphicFrameLocks noGrp="1"/>
          </p:cNvGraphicFramePr>
          <p:nvPr/>
        </p:nvGraphicFramePr>
        <p:xfrm>
          <a:off x="457200" y="3931920"/>
          <a:ext cx="8183685" cy="1398574"/>
        </p:xfrm>
        <a:graphic>
          <a:graphicData uri="http://schemas.openxmlformats.org/drawingml/2006/table">
            <a:tbl>
              <a:tblPr/>
              <a:tblGrid>
                <a:gridCol w="691135">
                  <a:extLst>
                    <a:ext uri="{9D8B030D-6E8A-4147-A177-3AD203B41FA5}">
                      <a16:colId xmlns:a16="http://schemas.microsoft.com/office/drawing/2014/main" xmlns="" val="20000"/>
                    </a:ext>
                  </a:extLst>
                </a:gridCol>
                <a:gridCol w="1555336">
                  <a:extLst>
                    <a:ext uri="{9D8B030D-6E8A-4147-A177-3AD203B41FA5}">
                      <a16:colId xmlns:a16="http://schemas.microsoft.com/office/drawing/2014/main" xmlns="" val="20001"/>
                    </a:ext>
                  </a:extLst>
                </a:gridCol>
                <a:gridCol w="719536">
                  <a:extLst>
                    <a:ext uri="{9D8B030D-6E8A-4147-A177-3AD203B41FA5}">
                      <a16:colId xmlns:a16="http://schemas.microsoft.com/office/drawing/2014/main" xmlns="" val="20002"/>
                    </a:ext>
                  </a:extLst>
                </a:gridCol>
                <a:gridCol w="591804">
                  <a:extLst>
                    <a:ext uri="{9D8B030D-6E8A-4147-A177-3AD203B41FA5}">
                      <a16:colId xmlns:a16="http://schemas.microsoft.com/office/drawing/2014/main" xmlns="" val="20003"/>
                    </a:ext>
                  </a:extLst>
                </a:gridCol>
                <a:gridCol w="536167">
                  <a:extLst>
                    <a:ext uri="{9D8B030D-6E8A-4147-A177-3AD203B41FA5}">
                      <a16:colId xmlns:a16="http://schemas.microsoft.com/office/drawing/2014/main" xmlns="" val="20004"/>
                    </a:ext>
                  </a:extLst>
                </a:gridCol>
                <a:gridCol w="825390">
                  <a:extLst>
                    <a:ext uri="{9D8B030D-6E8A-4147-A177-3AD203B41FA5}">
                      <a16:colId xmlns:a16="http://schemas.microsoft.com/office/drawing/2014/main" xmlns="" val="20005"/>
                    </a:ext>
                  </a:extLst>
                </a:gridCol>
                <a:gridCol w="775905">
                  <a:extLst>
                    <a:ext uri="{9D8B030D-6E8A-4147-A177-3AD203B41FA5}">
                      <a16:colId xmlns:a16="http://schemas.microsoft.com/office/drawing/2014/main" xmlns="" val="20006"/>
                    </a:ext>
                  </a:extLst>
                </a:gridCol>
                <a:gridCol w="1072135">
                  <a:extLst>
                    <a:ext uri="{9D8B030D-6E8A-4147-A177-3AD203B41FA5}">
                      <a16:colId xmlns:a16="http://schemas.microsoft.com/office/drawing/2014/main" xmlns="" val="20007"/>
                    </a:ext>
                  </a:extLst>
                </a:gridCol>
                <a:gridCol w="759968">
                  <a:extLst>
                    <a:ext uri="{9D8B030D-6E8A-4147-A177-3AD203B41FA5}">
                      <a16:colId xmlns:a16="http://schemas.microsoft.com/office/drawing/2014/main" xmlns="" val="20008"/>
                    </a:ext>
                  </a:extLst>
                </a:gridCol>
                <a:gridCol w="656309">
                  <a:extLst>
                    <a:ext uri="{9D8B030D-6E8A-4147-A177-3AD203B41FA5}">
                      <a16:colId xmlns:a16="http://schemas.microsoft.com/office/drawing/2014/main" xmlns="" val="20009"/>
                    </a:ext>
                  </a:extLst>
                </a:gridCol>
              </a:tblGrid>
              <a:tr h="278434">
                <a:tc>
                  <a:txBody>
                    <a:bodyPr/>
                    <a:lstStyle/>
                    <a:p>
                      <a:pPr marL="63500" marR="63500" algn="ctr">
                        <a:spcBef>
                          <a:spcPts val="200"/>
                        </a:spcBef>
                        <a:spcAft>
                          <a:spcPts val="200"/>
                        </a:spcAft>
                        <a:buNone/>
                      </a:pPr>
                      <a:r>
                        <a:rPr sz="1000" b="1">
                          <a:solidFill>
                            <a:srgbClr val="FFFFFF">
                              <a:alpha val="100000"/>
                            </a:srgbClr>
                          </a:solidFill>
                          <a:latin typeface="Arial"/>
                          <a:cs typeface="Arial"/>
                        </a:rPr>
                        <a:t>Region</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Name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Activity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Type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Year</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StartDate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EndDate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Age Group(s)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Extent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Target</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Central African Republic (the)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Measles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2020-01-24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9-59 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Sub-national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tcPr>
                </a:tc>
                <a:extLst>
                  <a:ext uri="{0D108BD9-81ED-4DB2-BD59-A6C34878D82A}">
                    <a16:rowId xmlns:a16="http://schemas.microsoft.com/office/drawing/2014/main" xmlns="" val="10001"/>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Lesotho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2020-02-01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&lt;15 Y</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202214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2"/>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Bangladesh</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2020-02-01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9-59 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15686575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3"/>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South Sudan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Measles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2020-02-04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2020-03-31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6-59 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2540115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4"/>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SEAR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Nepal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2020-02-15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9-59 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2982204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5"/>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AFR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Ethiopia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FollowUp</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Measles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2020-03-01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9-59 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unknown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4899510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6"/>
                  </a:ext>
                </a:extLst>
              </a:tr>
              <a:tr h="160020">
                <a:tc>
                  <a:txBody>
                    <a:bodyPr/>
                    <a:lstStyle/>
                    <a:p>
                      <a:pPr marL="63500" marR="63500" algn="r">
                        <a:spcBef>
                          <a:spcPts val="200"/>
                        </a:spcBef>
                        <a:spcAft>
                          <a:spcPts val="200"/>
                        </a:spcAft>
                        <a:buNone/>
                      </a:pPr>
                      <a:r>
                        <a:rPr sz="700">
                          <a:solidFill>
                            <a:srgbClr val="111111">
                              <a:alpha val="100000"/>
                            </a:srgbClr>
                          </a:solidFill>
                          <a:latin typeface="Arial"/>
                          <a:cs typeface="Arial"/>
                        </a:rPr>
                        <a:t>WPR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Micronesia (Federated States of)</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Campaign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MMR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2020-04-01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Sub-national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tc>
                  <a:txBody>
                    <a:bodyPr/>
                    <a:lstStyle/>
                    <a:p>
                      <a:pPr marL="63500" marR="63500" algn="r">
                        <a:spcBef>
                          <a:spcPts val="200"/>
                        </a:spcBef>
                        <a:spcAft>
                          <a:spcPts val="200"/>
                        </a:spcAft>
                        <a:buNone/>
                      </a:pPr>
                      <a:r>
                        <a:rPr sz="700">
                          <a:solidFill>
                            <a:srgbClr val="111111">
                              <a:alpha val="100000"/>
                            </a:srgbClr>
                          </a:solidFill>
                          <a:latin typeface="Arial"/>
                          <a:cs typeface="Arial"/>
                        </a:rPr>
                        <a:t>-</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tcPr>
                </a:tc>
                <a:extLst>
                  <a:ext uri="{0D108BD9-81ED-4DB2-BD59-A6C34878D82A}">
                    <a16:rowId xmlns:a16="http://schemas.microsoft.com/office/drawing/2014/main" xmlns="" val="10007"/>
                  </a:ext>
                </a:extLst>
              </a:tr>
            </a:tbl>
          </a:graphicData>
        </a:graphic>
      </p:graphicFrame>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59998" y="367619"/>
            <a:ext cx="6561501" cy="720000"/>
          </a:xfrm>
          <a:solidFill>
            <a:srgbClr val="FFFFFF">
              <a:alpha val="0"/>
            </a:srgbClr>
          </a:solidFill>
        </p:spPr>
        <p:txBody>
          <a:bodyPr/>
          <a:lstStyle/>
          <a:p>
            <a:r>
              <a:t>Regional Bulletins and Newsletters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case distribution by month and WHO Region (2015-2019)</a:t>
            </a:r>
          </a:p>
        </p:txBody>
      </p:sp>
      <p:grpSp>
        <p:nvGrpSpPr>
          <p:cNvPr id="3" name="grp1"/>
          <p:cNvGrpSpPr/>
          <p:nvPr/>
        </p:nvGrpSpPr>
        <p:grpSpPr>
          <a:xfrm>
            <a:off x="359998" y="1295400"/>
            <a:ext cx="8424001" cy="4741800"/>
            <a:chOff x="359998" y="1295400"/>
            <a:chExt cx="8424001" cy="4741800"/>
          </a:xfrm>
        </p:grpSpPr>
        <p:sp>
          <p:nvSpPr>
            <p:cNvPr id="4" name="rc3"/>
            <p:cNvSpPr/>
            <p:nvPr/>
          </p:nvSpPr>
          <p:spPr>
            <a:xfrm>
              <a:off x="359998" y="1295400"/>
              <a:ext cx="8424001" cy="474180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5" name="rc4"/>
            <p:cNvSpPr/>
            <p:nvPr/>
          </p:nvSpPr>
          <p:spPr>
            <a:xfrm>
              <a:off x="1545759" y="4603157"/>
              <a:ext cx="94484" cy="15388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 name="rc5"/>
            <p:cNvSpPr/>
            <p:nvPr/>
          </p:nvSpPr>
          <p:spPr>
            <a:xfrm>
              <a:off x="1545759" y="4596937"/>
              <a:ext cx="94484" cy="622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 name="rc6"/>
            <p:cNvSpPr/>
            <p:nvPr/>
          </p:nvSpPr>
          <p:spPr>
            <a:xfrm>
              <a:off x="1545759" y="4551784"/>
              <a:ext cx="94484" cy="451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 name="rc7"/>
            <p:cNvSpPr/>
            <p:nvPr/>
          </p:nvSpPr>
          <p:spPr>
            <a:xfrm>
              <a:off x="1545759" y="4444721"/>
              <a:ext cx="94484" cy="10706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 name="rc8"/>
            <p:cNvSpPr/>
            <p:nvPr/>
          </p:nvSpPr>
          <p:spPr>
            <a:xfrm>
              <a:off x="1545759" y="4075851"/>
              <a:ext cx="94484" cy="36887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 name="rc9"/>
            <p:cNvSpPr/>
            <p:nvPr/>
          </p:nvSpPr>
          <p:spPr>
            <a:xfrm>
              <a:off x="1545759" y="3977688"/>
              <a:ext cx="94484" cy="981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 name="rc10"/>
            <p:cNvSpPr/>
            <p:nvPr/>
          </p:nvSpPr>
          <p:spPr>
            <a:xfrm>
              <a:off x="1659140" y="4501720"/>
              <a:ext cx="94484" cy="25531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 name="rc11"/>
            <p:cNvSpPr/>
            <p:nvPr/>
          </p:nvSpPr>
          <p:spPr>
            <a:xfrm>
              <a:off x="1659140" y="4497702"/>
              <a:ext cx="94484" cy="401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 name="rc12"/>
            <p:cNvSpPr/>
            <p:nvPr/>
          </p:nvSpPr>
          <p:spPr>
            <a:xfrm>
              <a:off x="1659140" y="4442251"/>
              <a:ext cx="94484" cy="5545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 name="rc13"/>
            <p:cNvSpPr/>
            <p:nvPr/>
          </p:nvSpPr>
          <p:spPr>
            <a:xfrm>
              <a:off x="1659140" y="4256223"/>
              <a:ext cx="94484" cy="18602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 name="rc14"/>
            <p:cNvSpPr/>
            <p:nvPr/>
          </p:nvSpPr>
          <p:spPr>
            <a:xfrm>
              <a:off x="1659140" y="3885418"/>
              <a:ext cx="94484" cy="37080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 name="rc15"/>
            <p:cNvSpPr/>
            <p:nvPr/>
          </p:nvSpPr>
          <p:spPr>
            <a:xfrm>
              <a:off x="1659140" y="3731655"/>
              <a:ext cx="94484" cy="15376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 name="rc16"/>
            <p:cNvSpPr/>
            <p:nvPr/>
          </p:nvSpPr>
          <p:spPr>
            <a:xfrm>
              <a:off x="1772522" y="4541188"/>
              <a:ext cx="94484" cy="21585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 name="rc17"/>
            <p:cNvSpPr/>
            <p:nvPr/>
          </p:nvSpPr>
          <p:spPr>
            <a:xfrm>
              <a:off x="1772522" y="4536187"/>
              <a:ext cx="94484" cy="500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 name="rc18"/>
            <p:cNvSpPr/>
            <p:nvPr/>
          </p:nvSpPr>
          <p:spPr>
            <a:xfrm>
              <a:off x="1772522" y="4444930"/>
              <a:ext cx="94484" cy="9125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 name="rc19"/>
            <p:cNvSpPr/>
            <p:nvPr/>
          </p:nvSpPr>
          <p:spPr>
            <a:xfrm>
              <a:off x="1772522" y="4264885"/>
              <a:ext cx="94484" cy="18004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 name="rc20"/>
            <p:cNvSpPr/>
            <p:nvPr/>
          </p:nvSpPr>
          <p:spPr>
            <a:xfrm>
              <a:off x="1772522" y="3898485"/>
              <a:ext cx="94484" cy="36640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 name="rc21"/>
            <p:cNvSpPr/>
            <p:nvPr/>
          </p:nvSpPr>
          <p:spPr>
            <a:xfrm>
              <a:off x="1772522" y="3690193"/>
              <a:ext cx="94484" cy="20829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 name="rc22"/>
            <p:cNvSpPr/>
            <p:nvPr/>
          </p:nvSpPr>
          <p:spPr>
            <a:xfrm>
              <a:off x="1885903" y="4572738"/>
              <a:ext cx="94484" cy="18430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 name="rc23"/>
            <p:cNvSpPr/>
            <p:nvPr/>
          </p:nvSpPr>
          <p:spPr>
            <a:xfrm>
              <a:off x="1885903" y="4571131"/>
              <a:ext cx="94484" cy="160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 name="rc24"/>
            <p:cNvSpPr/>
            <p:nvPr/>
          </p:nvSpPr>
          <p:spPr>
            <a:xfrm>
              <a:off x="1885903" y="4497523"/>
              <a:ext cx="94484" cy="7360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 name="rc25"/>
            <p:cNvSpPr/>
            <p:nvPr/>
          </p:nvSpPr>
          <p:spPr>
            <a:xfrm>
              <a:off x="1885903" y="4309263"/>
              <a:ext cx="94484" cy="18826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 name="rc26"/>
            <p:cNvSpPr/>
            <p:nvPr/>
          </p:nvSpPr>
          <p:spPr>
            <a:xfrm>
              <a:off x="1885903" y="3947030"/>
              <a:ext cx="94484" cy="36223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 name="rc27"/>
            <p:cNvSpPr/>
            <p:nvPr/>
          </p:nvSpPr>
          <p:spPr>
            <a:xfrm>
              <a:off x="1885903" y="3621973"/>
              <a:ext cx="94484" cy="325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 name="rc28"/>
            <p:cNvSpPr/>
            <p:nvPr/>
          </p:nvSpPr>
          <p:spPr>
            <a:xfrm>
              <a:off x="1999285" y="4663341"/>
              <a:ext cx="94484" cy="9369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 name="rc29"/>
            <p:cNvSpPr/>
            <p:nvPr/>
          </p:nvSpPr>
          <p:spPr>
            <a:xfrm>
              <a:off x="1999285" y="4662359"/>
              <a:ext cx="94484" cy="9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 name="rc30"/>
            <p:cNvSpPr/>
            <p:nvPr/>
          </p:nvSpPr>
          <p:spPr>
            <a:xfrm>
              <a:off x="1999285" y="4599080"/>
              <a:ext cx="94484" cy="6327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 name="rc31"/>
            <p:cNvSpPr/>
            <p:nvPr/>
          </p:nvSpPr>
          <p:spPr>
            <a:xfrm>
              <a:off x="1999285" y="4485647"/>
              <a:ext cx="94484" cy="11343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 name="rc32"/>
            <p:cNvSpPr/>
            <p:nvPr/>
          </p:nvSpPr>
          <p:spPr>
            <a:xfrm>
              <a:off x="1999285" y="4229822"/>
              <a:ext cx="94484" cy="25582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 name="rc33"/>
            <p:cNvSpPr/>
            <p:nvPr/>
          </p:nvSpPr>
          <p:spPr>
            <a:xfrm>
              <a:off x="1999285" y="3728917"/>
              <a:ext cx="94484" cy="50090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 name="rc34"/>
            <p:cNvSpPr/>
            <p:nvPr/>
          </p:nvSpPr>
          <p:spPr>
            <a:xfrm>
              <a:off x="2112667" y="4685158"/>
              <a:ext cx="94484" cy="7188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 name="rc35"/>
            <p:cNvSpPr/>
            <p:nvPr/>
          </p:nvSpPr>
          <p:spPr>
            <a:xfrm>
              <a:off x="2112667" y="4684504"/>
              <a:ext cx="94484" cy="65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7" name="rc36"/>
            <p:cNvSpPr/>
            <p:nvPr/>
          </p:nvSpPr>
          <p:spPr>
            <a:xfrm>
              <a:off x="2112667" y="4640780"/>
              <a:ext cx="94484" cy="4372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8" name="rc37"/>
            <p:cNvSpPr/>
            <p:nvPr/>
          </p:nvSpPr>
          <p:spPr>
            <a:xfrm>
              <a:off x="2112667" y="4600211"/>
              <a:ext cx="94484" cy="4056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9" name="rc38"/>
            <p:cNvSpPr/>
            <p:nvPr/>
          </p:nvSpPr>
          <p:spPr>
            <a:xfrm>
              <a:off x="2112667" y="4419987"/>
              <a:ext cx="94484" cy="18022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0" name="rc39"/>
            <p:cNvSpPr/>
            <p:nvPr/>
          </p:nvSpPr>
          <p:spPr>
            <a:xfrm>
              <a:off x="2112667" y="4083649"/>
              <a:ext cx="94484" cy="33633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1" name="rc40"/>
            <p:cNvSpPr/>
            <p:nvPr/>
          </p:nvSpPr>
          <p:spPr>
            <a:xfrm>
              <a:off x="2226048" y="4700904"/>
              <a:ext cx="94484" cy="561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2" name="rc41"/>
            <p:cNvSpPr/>
            <p:nvPr/>
          </p:nvSpPr>
          <p:spPr>
            <a:xfrm>
              <a:off x="2226048" y="4700695"/>
              <a:ext cx="94484" cy="2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3" name="rc42"/>
            <p:cNvSpPr/>
            <p:nvPr/>
          </p:nvSpPr>
          <p:spPr>
            <a:xfrm>
              <a:off x="2226048" y="4670812"/>
              <a:ext cx="94484" cy="2988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44" name="rc43"/>
            <p:cNvSpPr/>
            <p:nvPr/>
          </p:nvSpPr>
          <p:spPr>
            <a:xfrm>
              <a:off x="2226048" y="4657477"/>
              <a:ext cx="94484" cy="1333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45" name="rc44"/>
            <p:cNvSpPr/>
            <p:nvPr/>
          </p:nvSpPr>
          <p:spPr>
            <a:xfrm>
              <a:off x="2226048" y="4486302"/>
              <a:ext cx="94484" cy="1711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46" name="rc45"/>
            <p:cNvSpPr/>
            <p:nvPr/>
          </p:nvSpPr>
          <p:spPr>
            <a:xfrm>
              <a:off x="2226048" y="4347630"/>
              <a:ext cx="94484" cy="13867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47" name="rc46"/>
            <p:cNvSpPr/>
            <p:nvPr/>
          </p:nvSpPr>
          <p:spPr>
            <a:xfrm>
              <a:off x="2339430" y="4702184"/>
              <a:ext cx="94484" cy="5485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48" name="rc47"/>
            <p:cNvSpPr/>
            <p:nvPr/>
          </p:nvSpPr>
          <p:spPr>
            <a:xfrm>
              <a:off x="2339430" y="4702094"/>
              <a:ext cx="94484" cy="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49" name="rc48"/>
            <p:cNvSpPr/>
            <p:nvPr/>
          </p:nvSpPr>
          <p:spPr>
            <a:xfrm>
              <a:off x="2339430" y="4682628"/>
              <a:ext cx="94484" cy="194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0" name="rc49"/>
            <p:cNvSpPr/>
            <p:nvPr/>
          </p:nvSpPr>
          <p:spPr>
            <a:xfrm>
              <a:off x="2339430" y="4676110"/>
              <a:ext cx="94484" cy="651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1" name="rc50"/>
            <p:cNvSpPr/>
            <p:nvPr/>
          </p:nvSpPr>
          <p:spPr>
            <a:xfrm>
              <a:off x="2339430" y="4521424"/>
              <a:ext cx="94484" cy="15468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2" name="rc51"/>
            <p:cNvSpPr/>
            <p:nvPr/>
          </p:nvSpPr>
          <p:spPr>
            <a:xfrm>
              <a:off x="2339430" y="4451895"/>
              <a:ext cx="94484" cy="695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3" name="rc52"/>
            <p:cNvSpPr/>
            <p:nvPr/>
          </p:nvSpPr>
          <p:spPr>
            <a:xfrm>
              <a:off x="2452812" y="4691082"/>
              <a:ext cx="94484" cy="659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54" name="rc53"/>
            <p:cNvSpPr/>
            <p:nvPr/>
          </p:nvSpPr>
          <p:spPr>
            <a:xfrm>
              <a:off x="2452812" y="4691052"/>
              <a:ext cx="94484" cy="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55" name="rc54"/>
            <p:cNvSpPr/>
            <p:nvPr/>
          </p:nvSpPr>
          <p:spPr>
            <a:xfrm>
              <a:off x="2452812" y="4675723"/>
              <a:ext cx="94484" cy="1532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56" name="rc55"/>
            <p:cNvSpPr/>
            <p:nvPr/>
          </p:nvSpPr>
          <p:spPr>
            <a:xfrm>
              <a:off x="2452812" y="4672538"/>
              <a:ext cx="94484" cy="318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57" name="rc56"/>
            <p:cNvSpPr/>
            <p:nvPr/>
          </p:nvSpPr>
          <p:spPr>
            <a:xfrm>
              <a:off x="2452812" y="4527734"/>
              <a:ext cx="94484" cy="14480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58" name="rc57"/>
            <p:cNvSpPr/>
            <p:nvPr/>
          </p:nvSpPr>
          <p:spPr>
            <a:xfrm>
              <a:off x="2452812" y="4486868"/>
              <a:ext cx="94484" cy="408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59" name="rc58"/>
            <p:cNvSpPr/>
            <p:nvPr/>
          </p:nvSpPr>
          <p:spPr>
            <a:xfrm>
              <a:off x="2566193" y="4679652"/>
              <a:ext cx="94484" cy="7738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0" name="rc59"/>
            <p:cNvSpPr/>
            <p:nvPr/>
          </p:nvSpPr>
          <p:spPr>
            <a:xfrm>
              <a:off x="2566193" y="4679622"/>
              <a:ext cx="94484" cy="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1" name="rc60"/>
            <p:cNvSpPr/>
            <p:nvPr/>
          </p:nvSpPr>
          <p:spPr>
            <a:xfrm>
              <a:off x="2566193" y="4664353"/>
              <a:ext cx="94484" cy="1526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2" name="rc61"/>
            <p:cNvSpPr/>
            <p:nvPr/>
          </p:nvSpPr>
          <p:spPr>
            <a:xfrm>
              <a:off x="2566193" y="4662478"/>
              <a:ext cx="94484" cy="187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3" name="rc62"/>
            <p:cNvSpPr/>
            <p:nvPr/>
          </p:nvSpPr>
          <p:spPr>
            <a:xfrm>
              <a:off x="2566193" y="4544521"/>
              <a:ext cx="94484" cy="11795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64" name="rc63"/>
            <p:cNvSpPr/>
            <p:nvPr/>
          </p:nvSpPr>
          <p:spPr>
            <a:xfrm>
              <a:off x="2566193" y="4517138"/>
              <a:ext cx="94484" cy="2738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65" name="rc64"/>
            <p:cNvSpPr/>
            <p:nvPr/>
          </p:nvSpPr>
          <p:spPr>
            <a:xfrm>
              <a:off x="2679575" y="4689296"/>
              <a:ext cx="94484" cy="677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66" name="rc65"/>
            <p:cNvSpPr/>
            <p:nvPr/>
          </p:nvSpPr>
          <p:spPr>
            <a:xfrm>
              <a:off x="2679575" y="468929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67" name="rc66"/>
            <p:cNvSpPr/>
            <p:nvPr/>
          </p:nvSpPr>
          <p:spPr>
            <a:xfrm>
              <a:off x="2679575" y="4673729"/>
              <a:ext cx="94484" cy="1556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68" name="rc67"/>
            <p:cNvSpPr/>
            <p:nvPr/>
          </p:nvSpPr>
          <p:spPr>
            <a:xfrm>
              <a:off x="2679575" y="4671258"/>
              <a:ext cx="94484" cy="247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69" name="rc68"/>
            <p:cNvSpPr/>
            <p:nvPr/>
          </p:nvSpPr>
          <p:spPr>
            <a:xfrm>
              <a:off x="2679575" y="4567262"/>
              <a:ext cx="94484" cy="10399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70" name="rc69"/>
            <p:cNvSpPr/>
            <p:nvPr/>
          </p:nvSpPr>
          <p:spPr>
            <a:xfrm>
              <a:off x="2679575" y="4525026"/>
              <a:ext cx="94484" cy="4223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1" name="rc70"/>
            <p:cNvSpPr/>
            <p:nvPr/>
          </p:nvSpPr>
          <p:spPr>
            <a:xfrm>
              <a:off x="2792956" y="4681230"/>
              <a:ext cx="94484" cy="758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2" name="rc71"/>
            <p:cNvSpPr/>
            <p:nvPr/>
          </p:nvSpPr>
          <p:spPr>
            <a:xfrm>
              <a:off x="2792956" y="468123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3" name="rc72"/>
            <p:cNvSpPr/>
            <p:nvPr/>
          </p:nvSpPr>
          <p:spPr>
            <a:xfrm>
              <a:off x="2792956" y="4668877"/>
              <a:ext cx="94484" cy="123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74" name="rc73"/>
            <p:cNvSpPr/>
            <p:nvPr/>
          </p:nvSpPr>
          <p:spPr>
            <a:xfrm>
              <a:off x="2792956" y="4665960"/>
              <a:ext cx="94484" cy="291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75" name="rc74"/>
            <p:cNvSpPr/>
            <p:nvPr/>
          </p:nvSpPr>
          <p:spPr>
            <a:xfrm>
              <a:off x="2792956" y="4519251"/>
              <a:ext cx="94484" cy="14670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76" name="rc75"/>
            <p:cNvSpPr/>
            <p:nvPr/>
          </p:nvSpPr>
          <p:spPr>
            <a:xfrm>
              <a:off x="2792956" y="4435881"/>
              <a:ext cx="94484" cy="8337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77" name="rc76"/>
            <p:cNvSpPr/>
            <p:nvPr/>
          </p:nvSpPr>
          <p:spPr>
            <a:xfrm>
              <a:off x="2906338" y="4605330"/>
              <a:ext cx="94484" cy="1517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78" name="rc77"/>
            <p:cNvSpPr/>
            <p:nvPr/>
          </p:nvSpPr>
          <p:spPr>
            <a:xfrm>
              <a:off x="2906338" y="4605271"/>
              <a:ext cx="94484" cy="5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79" name="rc78"/>
            <p:cNvSpPr/>
            <p:nvPr/>
          </p:nvSpPr>
          <p:spPr>
            <a:xfrm>
              <a:off x="2906338" y="4596639"/>
              <a:ext cx="94484" cy="863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0" name="rc79"/>
            <p:cNvSpPr/>
            <p:nvPr/>
          </p:nvSpPr>
          <p:spPr>
            <a:xfrm>
              <a:off x="2906338" y="4592055"/>
              <a:ext cx="94484" cy="458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1" name="rc80"/>
            <p:cNvSpPr/>
            <p:nvPr/>
          </p:nvSpPr>
          <p:spPr>
            <a:xfrm>
              <a:off x="2906338" y="4264022"/>
              <a:ext cx="94484" cy="32803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2" name="rc81"/>
            <p:cNvSpPr/>
            <p:nvPr/>
          </p:nvSpPr>
          <p:spPr>
            <a:xfrm>
              <a:off x="2906338" y="4109514"/>
              <a:ext cx="94484" cy="1545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3" name="rc82"/>
            <p:cNvSpPr/>
            <p:nvPr/>
          </p:nvSpPr>
          <p:spPr>
            <a:xfrm>
              <a:off x="3019720" y="4555772"/>
              <a:ext cx="94484" cy="20126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84" name="rc83"/>
            <p:cNvSpPr/>
            <p:nvPr/>
          </p:nvSpPr>
          <p:spPr>
            <a:xfrm>
              <a:off x="3019720" y="4555772"/>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85" name="rc84"/>
            <p:cNvSpPr/>
            <p:nvPr/>
          </p:nvSpPr>
          <p:spPr>
            <a:xfrm>
              <a:off x="3019720" y="4541515"/>
              <a:ext cx="94484" cy="1425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86" name="rc85"/>
            <p:cNvSpPr/>
            <p:nvPr/>
          </p:nvSpPr>
          <p:spPr>
            <a:xfrm>
              <a:off x="3019720" y="4534461"/>
              <a:ext cx="94484" cy="705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87" name="rc86"/>
            <p:cNvSpPr/>
            <p:nvPr/>
          </p:nvSpPr>
          <p:spPr>
            <a:xfrm>
              <a:off x="3019720" y="4156989"/>
              <a:ext cx="94484" cy="37747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88" name="rc87"/>
            <p:cNvSpPr/>
            <p:nvPr/>
          </p:nvSpPr>
          <p:spPr>
            <a:xfrm>
              <a:off x="3019720" y="3931880"/>
              <a:ext cx="94484" cy="2251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89" name="rc88"/>
            <p:cNvSpPr/>
            <p:nvPr/>
          </p:nvSpPr>
          <p:spPr>
            <a:xfrm>
              <a:off x="3133101" y="4586073"/>
              <a:ext cx="94484" cy="1709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0" name="rc89"/>
            <p:cNvSpPr/>
            <p:nvPr/>
          </p:nvSpPr>
          <p:spPr>
            <a:xfrm>
              <a:off x="3133101" y="4585954"/>
              <a:ext cx="94484" cy="11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1" name="rc90"/>
            <p:cNvSpPr/>
            <p:nvPr/>
          </p:nvSpPr>
          <p:spPr>
            <a:xfrm>
              <a:off x="3133101" y="4557380"/>
              <a:ext cx="94484" cy="285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2" name="rc91"/>
            <p:cNvSpPr/>
            <p:nvPr/>
          </p:nvSpPr>
          <p:spPr>
            <a:xfrm>
              <a:off x="3133101" y="4548599"/>
              <a:ext cx="94484" cy="878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3" name="rc92"/>
            <p:cNvSpPr/>
            <p:nvPr/>
          </p:nvSpPr>
          <p:spPr>
            <a:xfrm>
              <a:off x="3133101" y="4081060"/>
              <a:ext cx="94484" cy="46753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94" name="rc93"/>
            <p:cNvSpPr/>
            <p:nvPr/>
          </p:nvSpPr>
          <p:spPr>
            <a:xfrm>
              <a:off x="3133101" y="3628551"/>
              <a:ext cx="94484" cy="4525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95" name="rc94"/>
            <p:cNvSpPr/>
            <p:nvPr/>
          </p:nvSpPr>
          <p:spPr>
            <a:xfrm>
              <a:off x="3246483" y="4657805"/>
              <a:ext cx="94484" cy="9923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96" name="rc95"/>
            <p:cNvSpPr/>
            <p:nvPr/>
          </p:nvSpPr>
          <p:spPr>
            <a:xfrm>
              <a:off x="3246483" y="4657745"/>
              <a:ext cx="94484" cy="5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97" name="rc96"/>
            <p:cNvSpPr/>
            <p:nvPr/>
          </p:nvSpPr>
          <p:spPr>
            <a:xfrm>
              <a:off x="3246483" y="4628695"/>
              <a:ext cx="94484" cy="2905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98" name="rc97"/>
            <p:cNvSpPr/>
            <p:nvPr/>
          </p:nvSpPr>
          <p:spPr>
            <a:xfrm>
              <a:off x="3246483" y="4619052"/>
              <a:ext cx="94484" cy="964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99" name="rc98"/>
            <p:cNvSpPr/>
            <p:nvPr/>
          </p:nvSpPr>
          <p:spPr>
            <a:xfrm>
              <a:off x="3246483" y="4332807"/>
              <a:ext cx="94484" cy="28624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0" name="rc99"/>
            <p:cNvSpPr/>
            <p:nvPr/>
          </p:nvSpPr>
          <p:spPr>
            <a:xfrm>
              <a:off x="3246483" y="3930541"/>
              <a:ext cx="94484" cy="4022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1" name="rc100"/>
            <p:cNvSpPr/>
            <p:nvPr/>
          </p:nvSpPr>
          <p:spPr>
            <a:xfrm>
              <a:off x="3359865" y="4669830"/>
              <a:ext cx="94484" cy="8720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2" name="rc101"/>
            <p:cNvSpPr/>
            <p:nvPr/>
          </p:nvSpPr>
          <p:spPr>
            <a:xfrm>
              <a:off x="3359865" y="466983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3" name="rc102"/>
            <p:cNvSpPr/>
            <p:nvPr/>
          </p:nvSpPr>
          <p:spPr>
            <a:xfrm>
              <a:off x="3359865" y="4641464"/>
              <a:ext cx="94484" cy="2836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04" name="rc103"/>
            <p:cNvSpPr/>
            <p:nvPr/>
          </p:nvSpPr>
          <p:spPr>
            <a:xfrm>
              <a:off x="3359865" y="4629618"/>
              <a:ext cx="94484" cy="1184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05" name="rc104"/>
            <p:cNvSpPr/>
            <p:nvPr/>
          </p:nvSpPr>
          <p:spPr>
            <a:xfrm>
              <a:off x="3359865" y="4434274"/>
              <a:ext cx="94484" cy="19534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06" name="rc105"/>
            <p:cNvSpPr/>
            <p:nvPr/>
          </p:nvSpPr>
          <p:spPr>
            <a:xfrm>
              <a:off x="3359865" y="4218512"/>
              <a:ext cx="94484" cy="21576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07" name="rc106"/>
            <p:cNvSpPr/>
            <p:nvPr/>
          </p:nvSpPr>
          <p:spPr>
            <a:xfrm>
              <a:off x="3473246" y="4699773"/>
              <a:ext cx="94484" cy="5726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08" name="rc107"/>
            <p:cNvSpPr/>
            <p:nvPr/>
          </p:nvSpPr>
          <p:spPr>
            <a:xfrm>
              <a:off x="3473246" y="4699743"/>
              <a:ext cx="94484" cy="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09" name="rc108"/>
            <p:cNvSpPr/>
            <p:nvPr/>
          </p:nvSpPr>
          <p:spPr>
            <a:xfrm>
              <a:off x="3473246" y="4686051"/>
              <a:ext cx="94484" cy="1369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10" name="rc109"/>
            <p:cNvSpPr/>
            <p:nvPr/>
          </p:nvSpPr>
          <p:spPr>
            <a:xfrm>
              <a:off x="3473246" y="4674503"/>
              <a:ext cx="94484" cy="11548"/>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1" name="rc110"/>
            <p:cNvSpPr/>
            <p:nvPr/>
          </p:nvSpPr>
          <p:spPr>
            <a:xfrm>
              <a:off x="3473246" y="4546784"/>
              <a:ext cx="94484" cy="12771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2" name="rc111"/>
            <p:cNvSpPr/>
            <p:nvPr/>
          </p:nvSpPr>
          <p:spPr>
            <a:xfrm>
              <a:off x="3473246" y="4447847"/>
              <a:ext cx="94484" cy="9893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3" name="rc112"/>
            <p:cNvSpPr/>
            <p:nvPr/>
          </p:nvSpPr>
          <p:spPr>
            <a:xfrm>
              <a:off x="3586628" y="4717125"/>
              <a:ext cx="94484" cy="3991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14" name="rc113"/>
            <p:cNvSpPr/>
            <p:nvPr/>
          </p:nvSpPr>
          <p:spPr>
            <a:xfrm>
              <a:off x="3586628" y="4717125"/>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15" name="rc114"/>
            <p:cNvSpPr/>
            <p:nvPr/>
          </p:nvSpPr>
          <p:spPr>
            <a:xfrm>
              <a:off x="3586628" y="4707601"/>
              <a:ext cx="94484" cy="952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16" name="rc115"/>
            <p:cNvSpPr/>
            <p:nvPr/>
          </p:nvSpPr>
          <p:spPr>
            <a:xfrm>
              <a:off x="3586628" y="4695159"/>
              <a:ext cx="94484" cy="124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17" name="rc116"/>
            <p:cNvSpPr/>
            <p:nvPr/>
          </p:nvSpPr>
          <p:spPr>
            <a:xfrm>
              <a:off x="3586628" y="4631761"/>
              <a:ext cx="94484" cy="6339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18" name="rc117"/>
            <p:cNvSpPr/>
            <p:nvPr/>
          </p:nvSpPr>
          <p:spPr>
            <a:xfrm>
              <a:off x="3586628" y="4572381"/>
              <a:ext cx="94484" cy="5938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19" name="rc118"/>
            <p:cNvSpPr/>
            <p:nvPr/>
          </p:nvSpPr>
          <p:spPr>
            <a:xfrm>
              <a:off x="3700010" y="4711798"/>
              <a:ext cx="94484" cy="452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0" name="rc119"/>
            <p:cNvSpPr/>
            <p:nvPr/>
          </p:nvSpPr>
          <p:spPr>
            <a:xfrm>
              <a:off x="3700010" y="4711708"/>
              <a:ext cx="94484" cy="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1" name="rc120"/>
            <p:cNvSpPr/>
            <p:nvPr/>
          </p:nvSpPr>
          <p:spPr>
            <a:xfrm>
              <a:off x="3700010" y="4702987"/>
              <a:ext cx="94484" cy="872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2" name="rc121"/>
            <p:cNvSpPr/>
            <p:nvPr/>
          </p:nvSpPr>
          <p:spPr>
            <a:xfrm>
              <a:off x="3700010" y="4690040"/>
              <a:ext cx="94484" cy="1294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3" name="rc122"/>
            <p:cNvSpPr/>
            <p:nvPr/>
          </p:nvSpPr>
          <p:spPr>
            <a:xfrm>
              <a:off x="3700010" y="4593990"/>
              <a:ext cx="94484" cy="9604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24" name="rc123"/>
            <p:cNvSpPr/>
            <p:nvPr/>
          </p:nvSpPr>
          <p:spPr>
            <a:xfrm>
              <a:off x="3700010" y="4556695"/>
              <a:ext cx="94484" cy="3729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25" name="rc124"/>
            <p:cNvSpPr/>
            <p:nvPr/>
          </p:nvSpPr>
          <p:spPr>
            <a:xfrm>
              <a:off x="3813391" y="4716113"/>
              <a:ext cx="94484" cy="409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26" name="rc125"/>
            <p:cNvSpPr/>
            <p:nvPr/>
          </p:nvSpPr>
          <p:spPr>
            <a:xfrm>
              <a:off x="3813391" y="471611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27" name="rc126"/>
            <p:cNvSpPr/>
            <p:nvPr/>
          </p:nvSpPr>
          <p:spPr>
            <a:xfrm>
              <a:off x="3813391" y="4709119"/>
              <a:ext cx="94484" cy="699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28" name="rc127"/>
            <p:cNvSpPr/>
            <p:nvPr/>
          </p:nvSpPr>
          <p:spPr>
            <a:xfrm>
              <a:off x="3813391" y="4697451"/>
              <a:ext cx="94484" cy="1166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29" name="rc128"/>
            <p:cNvSpPr/>
            <p:nvPr/>
          </p:nvSpPr>
          <p:spPr>
            <a:xfrm>
              <a:off x="3813391" y="4614498"/>
              <a:ext cx="94484" cy="8295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0" name="rc129"/>
            <p:cNvSpPr/>
            <p:nvPr/>
          </p:nvSpPr>
          <p:spPr>
            <a:xfrm>
              <a:off x="3813391" y="4596431"/>
              <a:ext cx="94484" cy="1806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1" name="rc130"/>
            <p:cNvSpPr/>
            <p:nvPr/>
          </p:nvSpPr>
          <p:spPr>
            <a:xfrm>
              <a:off x="3926773" y="4720370"/>
              <a:ext cx="94484" cy="3666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2" name="rc131"/>
            <p:cNvSpPr/>
            <p:nvPr/>
          </p:nvSpPr>
          <p:spPr>
            <a:xfrm>
              <a:off x="3926773" y="4720370"/>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3" name="rc132"/>
            <p:cNvSpPr/>
            <p:nvPr/>
          </p:nvSpPr>
          <p:spPr>
            <a:xfrm>
              <a:off x="3926773" y="4709684"/>
              <a:ext cx="94484" cy="1068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34" name="rc133"/>
            <p:cNvSpPr/>
            <p:nvPr/>
          </p:nvSpPr>
          <p:spPr>
            <a:xfrm>
              <a:off x="3926773" y="4691082"/>
              <a:ext cx="94484" cy="1860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35" name="rc134"/>
            <p:cNvSpPr/>
            <p:nvPr/>
          </p:nvSpPr>
          <p:spPr>
            <a:xfrm>
              <a:off x="3926773" y="4581697"/>
              <a:ext cx="94484" cy="10938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36" name="rc135"/>
            <p:cNvSpPr/>
            <p:nvPr/>
          </p:nvSpPr>
          <p:spPr>
            <a:xfrm>
              <a:off x="3926773" y="4569940"/>
              <a:ext cx="94484" cy="1175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37" name="rc136"/>
            <p:cNvSpPr/>
            <p:nvPr/>
          </p:nvSpPr>
          <p:spPr>
            <a:xfrm>
              <a:off x="4040154" y="4720013"/>
              <a:ext cx="94484" cy="370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38" name="rc137"/>
            <p:cNvSpPr/>
            <p:nvPr/>
          </p:nvSpPr>
          <p:spPr>
            <a:xfrm>
              <a:off x="4040154" y="4720013"/>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39" name="rc138"/>
            <p:cNvSpPr/>
            <p:nvPr/>
          </p:nvSpPr>
          <p:spPr>
            <a:xfrm>
              <a:off x="4040154" y="4708821"/>
              <a:ext cx="94484" cy="1119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0" name="rc139"/>
            <p:cNvSpPr/>
            <p:nvPr/>
          </p:nvSpPr>
          <p:spPr>
            <a:xfrm>
              <a:off x="4040154" y="4682241"/>
              <a:ext cx="94484" cy="2657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1" name="rc140"/>
            <p:cNvSpPr/>
            <p:nvPr/>
          </p:nvSpPr>
          <p:spPr>
            <a:xfrm>
              <a:off x="4040154" y="4538390"/>
              <a:ext cx="94484" cy="14385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2" name="rc141"/>
            <p:cNvSpPr/>
            <p:nvPr/>
          </p:nvSpPr>
          <p:spPr>
            <a:xfrm>
              <a:off x="4040154" y="4525710"/>
              <a:ext cx="94484" cy="1267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3" name="rc142"/>
            <p:cNvSpPr/>
            <p:nvPr/>
          </p:nvSpPr>
          <p:spPr>
            <a:xfrm>
              <a:off x="4153536" y="4637416"/>
              <a:ext cx="94484" cy="11962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44" name="rc143"/>
            <p:cNvSpPr/>
            <p:nvPr/>
          </p:nvSpPr>
          <p:spPr>
            <a:xfrm>
              <a:off x="4153536" y="4635005"/>
              <a:ext cx="94484" cy="241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45" name="rc144"/>
            <p:cNvSpPr/>
            <p:nvPr/>
          </p:nvSpPr>
          <p:spPr>
            <a:xfrm>
              <a:off x="4153536" y="4615033"/>
              <a:ext cx="94484" cy="1997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46" name="rc145"/>
            <p:cNvSpPr/>
            <p:nvPr/>
          </p:nvSpPr>
          <p:spPr>
            <a:xfrm>
              <a:off x="4153536" y="4593782"/>
              <a:ext cx="94484" cy="2125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47" name="rc146"/>
            <p:cNvSpPr/>
            <p:nvPr/>
          </p:nvSpPr>
          <p:spPr>
            <a:xfrm>
              <a:off x="4153536" y="4465021"/>
              <a:ext cx="94484" cy="12876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48" name="rc147"/>
            <p:cNvSpPr/>
            <p:nvPr/>
          </p:nvSpPr>
          <p:spPr>
            <a:xfrm>
              <a:off x="4153536" y="4437012"/>
              <a:ext cx="94484" cy="280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49" name="rc148"/>
            <p:cNvSpPr/>
            <p:nvPr/>
          </p:nvSpPr>
          <p:spPr>
            <a:xfrm>
              <a:off x="4266918" y="4661496"/>
              <a:ext cx="94484" cy="9554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0" name="rc149"/>
            <p:cNvSpPr/>
            <p:nvPr/>
          </p:nvSpPr>
          <p:spPr>
            <a:xfrm>
              <a:off x="4266918" y="4661496"/>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1" name="rc150"/>
            <p:cNvSpPr/>
            <p:nvPr/>
          </p:nvSpPr>
          <p:spPr>
            <a:xfrm>
              <a:off x="4266918" y="4628666"/>
              <a:ext cx="94484" cy="3283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2" name="rc151"/>
            <p:cNvSpPr/>
            <p:nvPr/>
          </p:nvSpPr>
          <p:spPr>
            <a:xfrm>
              <a:off x="4266918" y="4586341"/>
              <a:ext cx="94484" cy="4232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3" name="rc152"/>
            <p:cNvSpPr/>
            <p:nvPr/>
          </p:nvSpPr>
          <p:spPr>
            <a:xfrm>
              <a:off x="4266918" y="4324800"/>
              <a:ext cx="94484" cy="26154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54" name="rc153"/>
            <p:cNvSpPr/>
            <p:nvPr/>
          </p:nvSpPr>
          <p:spPr>
            <a:xfrm>
              <a:off x="4266918" y="4301554"/>
              <a:ext cx="94484" cy="2324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55" name="rc154"/>
            <p:cNvSpPr/>
            <p:nvPr/>
          </p:nvSpPr>
          <p:spPr>
            <a:xfrm>
              <a:off x="4380299" y="4670842"/>
              <a:ext cx="94484" cy="8619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56" name="rc155"/>
            <p:cNvSpPr/>
            <p:nvPr/>
          </p:nvSpPr>
          <p:spPr>
            <a:xfrm>
              <a:off x="4380299" y="4670633"/>
              <a:ext cx="94484" cy="20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57" name="rc156"/>
            <p:cNvSpPr/>
            <p:nvPr/>
          </p:nvSpPr>
          <p:spPr>
            <a:xfrm>
              <a:off x="4380299" y="4638488"/>
              <a:ext cx="94484" cy="3214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58" name="rc157"/>
            <p:cNvSpPr/>
            <p:nvPr/>
          </p:nvSpPr>
          <p:spPr>
            <a:xfrm>
              <a:off x="4380299" y="4582799"/>
              <a:ext cx="94484" cy="5568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59" name="rc158"/>
            <p:cNvSpPr/>
            <p:nvPr/>
          </p:nvSpPr>
          <p:spPr>
            <a:xfrm>
              <a:off x="4380299" y="4290363"/>
              <a:ext cx="94484" cy="29243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0" name="rc159"/>
            <p:cNvSpPr/>
            <p:nvPr/>
          </p:nvSpPr>
          <p:spPr>
            <a:xfrm>
              <a:off x="4380299" y="4263605"/>
              <a:ext cx="94484" cy="2675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1" name="rc160"/>
            <p:cNvSpPr/>
            <p:nvPr/>
          </p:nvSpPr>
          <p:spPr>
            <a:xfrm>
              <a:off x="4493681" y="4648637"/>
              <a:ext cx="94484" cy="1084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2" name="rc161"/>
            <p:cNvSpPr/>
            <p:nvPr/>
          </p:nvSpPr>
          <p:spPr>
            <a:xfrm>
              <a:off x="4493681" y="4648131"/>
              <a:ext cx="94484" cy="50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3" name="rc162"/>
            <p:cNvSpPr/>
            <p:nvPr/>
          </p:nvSpPr>
          <p:spPr>
            <a:xfrm>
              <a:off x="4493681" y="4609557"/>
              <a:ext cx="94484" cy="3857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64" name="rc163"/>
            <p:cNvSpPr/>
            <p:nvPr/>
          </p:nvSpPr>
          <p:spPr>
            <a:xfrm>
              <a:off x="4493681" y="4520144"/>
              <a:ext cx="94484" cy="8941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65" name="rc164"/>
            <p:cNvSpPr/>
            <p:nvPr/>
          </p:nvSpPr>
          <p:spPr>
            <a:xfrm>
              <a:off x="4493681" y="4124575"/>
              <a:ext cx="94484" cy="39556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66" name="rc165"/>
            <p:cNvSpPr/>
            <p:nvPr/>
          </p:nvSpPr>
          <p:spPr>
            <a:xfrm>
              <a:off x="4493681" y="4079720"/>
              <a:ext cx="94484" cy="4485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67" name="rc166"/>
            <p:cNvSpPr/>
            <p:nvPr/>
          </p:nvSpPr>
          <p:spPr>
            <a:xfrm>
              <a:off x="4607063" y="4686498"/>
              <a:ext cx="94484" cy="7054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68" name="rc167"/>
            <p:cNvSpPr/>
            <p:nvPr/>
          </p:nvSpPr>
          <p:spPr>
            <a:xfrm>
              <a:off x="4607063" y="4686111"/>
              <a:ext cx="94484" cy="38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69" name="rc168"/>
            <p:cNvSpPr/>
            <p:nvPr/>
          </p:nvSpPr>
          <p:spPr>
            <a:xfrm>
              <a:off x="4607063" y="4648012"/>
              <a:ext cx="94484" cy="3809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0" name="rc169"/>
            <p:cNvSpPr/>
            <p:nvPr/>
          </p:nvSpPr>
          <p:spPr>
            <a:xfrm>
              <a:off x="4607063" y="4562142"/>
              <a:ext cx="94484" cy="8587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1" name="rc170"/>
            <p:cNvSpPr/>
            <p:nvPr/>
          </p:nvSpPr>
          <p:spPr>
            <a:xfrm>
              <a:off x="4607063" y="4252919"/>
              <a:ext cx="94484" cy="30922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2" name="rc171"/>
            <p:cNvSpPr/>
            <p:nvPr/>
          </p:nvSpPr>
          <p:spPr>
            <a:xfrm>
              <a:off x="4607063" y="4216458"/>
              <a:ext cx="94484" cy="3646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3" name="rc172"/>
            <p:cNvSpPr/>
            <p:nvPr/>
          </p:nvSpPr>
          <p:spPr>
            <a:xfrm>
              <a:off x="4720444" y="4696737"/>
              <a:ext cx="94484" cy="603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74" name="rc173"/>
            <p:cNvSpPr/>
            <p:nvPr/>
          </p:nvSpPr>
          <p:spPr>
            <a:xfrm>
              <a:off x="4720444" y="4696588"/>
              <a:ext cx="94484" cy="14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75" name="rc174"/>
            <p:cNvSpPr/>
            <p:nvPr/>
          </p:nvSpPr>
          <p:spPr>
            <a:xfrm>
              <a:off x="4720444" y="4653132"/>
              <a:ext cx="94484" cy="4345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76" name="rc175"/>
            <p:cNvSpPr/>
            <p:nvPr/>
          </p:nvSpPr>
          <p:spPr>
            <a:xfrm>
              <a:off x="4720444" y="4566279"/>
              <a:ext cx="94484" cy="8685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77" name="rc176"/>
            <p:cNvSpPr/>
            <p:nvPr/>
          </p:nvSpPr>
          <p:spPr>
            <a:xfrm>
              <a:off x="4720444" y="4341111"/>
              <a:ext cx="94484" cy="22516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78" name="rc177"/>
            <p:cNvSpPr/>
            <p:nvPr/>
          </p:nvSpPr>
          <p:spPr>
            <a:xfrm>
              <a:off x="4720444" y="4307656"/>
              <a:ext cx="94484" cy="3345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79" name="rc178"/>
            <p:cNvSpPr/>
            <p:nvPr/>
          </p:nvSpPr>
          <p:spPr>
            <a:xfrm>
              <a:off x="4833826" y="4701707"/>
              <a:ext cx="94484" cy="5533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0" name="rc179"/>
            <p:cNvSpPr/>
            <p:nvPr/>
          </p:nvSpPr>
          <p:spPr>
            <a:xfrm>
              <a:off x="4833826" y="470170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1" name="rc180"/>
            <p:cNvSpPr/>
            <p:nvPr/>
          </p:nvSpPr>
          <p:spPr>
            <a:xfrm>
              <a:off x="4833826" y="4670246"/>
              <a:ext cx="94484" cy="3146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2" name="rc181"/>
            <p:cNvSpPr/>
            <p:nvPr/>
          </p:nvSpPr>
          <p:spPr>
            <a:xfrm>
              <a:off x="4833826" y="4593692"/>
              <a:ext cx="94484" cy="7655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3" name="rc182"/>
            <p:cNvSpPr/>
            <p:nvPr/>
          </p:nvSpPr>
          <p:spPr>
            <a:xfrm>
              <a:off x="4833826" y="4455972"/>
              <a:ext cx="94484" cy="13772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84" name="rc183"/>
            <p:cNvSpPr/>
            <p:nvPr/>
          </p:nvSpPr>
          <p:spPr>
            <a:xfrm>
              <a:off x="4833826" y="4431982"/>
              <a:ext cx="94484" cy="2399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85" name="rc184"/>
            <p:cNvSpPr/>
            <p:nvPr/>
          </p:nvSpPr>
          <p:spPr>
            <a:xfrm>
              <a:off x="4947207" y="4713137"/>
              <a:ext cx="94484" cy="4390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86" name="rc185"/>
            <p:cNvSpPr/>
            <p:nvPr/>
          </p:nvSpPr>
          <p:spPr>
            <a:xfrm>
              <a:off x="4947207" y="4713137"/>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87" name="rc186"/>
            <p:cNvSpPr/>
            <p:nvPr/>
          </p:nvSpPr>
          <p:spPr>
            <a:xfrm>
              <a:off x="4947207" y="4681557"/>
              <a:ext cx="94484" cy="31580"/>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88" name="rc187"/>
            <p:cNvSpPr/>
            <p:nvPr/>
          </p:nvSpPr>
          <p:spPr>
            <a:xfrm>
              <a:off x="4947207" y="4614319"/>
              <a:ext cx="94484" cy="6723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89" name="rc188"/>
            <p:cNvSpPr/>
            <p:nvPr/>
          </p:nvSpPr>
          <p:spPr>
            <a:xfrm>
              <a:off x="4947207" y="4498595"/>
              <a:ext cx="94484" cy="11572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0" name="rc189"/>
            <p:cNvSpPr/>
            <p:nvPr/>
          </p:nvSpPr>
          <p:spPr>
            <a:xfrm>
              <a:off x="4947207" y="4475617"/>
              <a:ext cx="94484" cy="229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1" name="rc190"/>
            <p:cNvSpPr/>
            <p:nvPr/>
          </p:nvSpPr>
          <p:spPr>
            <a:xfrm>
              <a:off x="5060589" y="4715012"/>
              <a:ext cx="94484" cy="4202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2" name="rc191"/>
            <p:cNvSpPr/>
            <p:nvPr/>
          </p:nvSpPr>
          <p:spPr>
            <a:xfrm>
              <a:off x="5060589" y="4714982"/>
              <a:ext cx="94484" cy="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3" name="rc192"/>
            <p:cNvSpPr/>
            <p:nvPr/>
          </p:nvSpPr>
          <p:spPr>
            <a:xfrm>
              <a:off x="5060589" y="4690814"/>
              <a:ext cx="94484" cy="2416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194" name="rc193"/>
            <p:cNvSpPr/>
            <p:nvPr/>
          </p:nvSpPr>
          <p:spPr>
            <a:xfrm>
              <a:off x="5060589" y="4653102"/>
              <a:ext cx="94484" cy="3771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195" name="rc194"/>
            <p:cNvSpPr/>
            <p:nvPr/>
          </p:nvSpPr>
          <p:spPr>
            <a:xfrm>
              <a:off x="5060589" y="4520889"/>
              <a:ext cx="94484" cy="132213"/>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196" name="rc195"/>
            <p:cNvSpPr/>
            <p:nvPr/>
          </p:nvSpPr>
          <p:spPr>
            <a:xfrm>
              <a:off x="5060589" y="4499458"/>
              <a:ext cx="94484" cy="2143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197" name="rc196"/>
            <p:cNvSpPr/>
            <p:nvPr/>
          </p:nvSpPr>
          <p:spPr>
            <a:xfrm>
              <a:off x="5173971" y="4711827"/>
              <a:ext cx="94484" cy="45212"/>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198" name="rc197"/>
            <p:cNvSpPr/>
            <p:nvPr/>
          </p:nvSpPr>
          <p:spPr>
            <a:xfrm>
              <a:off x="5173971" y="4711798"/>
              <a:ext cx="94484" cy="2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199" name="rc198"/>
            <p:cNvSpPr/>
            <p:nvPr/>
          </p:nvSpPr>
          <p:spPr>
            <a:xfrm>
              <a:off x="5173971" y="4690784"/>
              <a:ext cx="94484" cy="2101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0" name="rc199"/>
            <p:cNvSpPr/>
            <p:nvPr/>
          </p:nvSpPr>
          <p:spPr>
            <a:xfrm>
              <a:off x="5173971" y="4662121"/>
              <a:ext cx="94484" cy="2866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01" name="rc200"/>
            <p:cNvSpPr/>
            <p:nvPr/>
          </p:nvSpPr>
          <p:spPr>
            <a:xfrm>
              <a:off x="5173971" y="4548480"/>
              <a:ext cx="94484" cy="113640"/>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2" name="rc201"/>
            <p:cNvSpPr/>
            <p:nvPr/>
          </p:nvSpPr>
          <p:spPr>
            <a:xfrm>
              <a:off x="5173971" y="4525651"/>
              <a:ext cx="94484" cy="228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3" name="rc202"/>
            <p:cNvSpPr/>
            <p:nvPr/>
          </p:nvSpPr>
          <p:spPr>
            <a:xfrm>
              <a:off x="5287352" y="4706589"/>
              <a:ext cx="94484" cy="5045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04" name="rc203"/>
            <p:cNvSpPr/>
            <p:nvPr/>
          </p:nvSpPr>
          <p:spPr>
            <a:xfrm>
              <a:off x="5287352" y="470658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05" name="rc204"/>
            <p:cNvSpPr/>
            <p:nvPr/>
          </p:nvSpPr>
          <p:spPr>
            <a:xfrm>
              <a:off x="5287352" y="4678580"/>
              <a:ext cx="94484" cy="2800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06" name="rc205"/>
            <p:cNvSpPr/>
            <p:nvPr/>
          </p:nvSpPr>
          <p:spPr>
            <a:xfrm>
              <a:off x="5287352" y="4639143"/>
              <a:ext cx="94484" cy="3943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07" name="rc206"/>
            <p:cNvSpPr/>
            <p:nvPr/>
          </p:nvSpPr>
          <p:spPr>
            <a:xfrm>
              <a:off x="5287352" y="4542111"/>
              <a:ext cx="94484" cy="9703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08" name="rc207"/>
            <p:cNvSpPr/>
            <p:nvPr/>
          </p:nvSpPr>
          <p:spPr>
            <a:xfrm>
              <a:off x="5287352" y="4520115"/>
              <a:ext cx="94484" cy="2199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09" name="rc208"/>
            <p:cNvSpPr/>
            <p:nvPr/>
          </p:nvSpPr>
          <p:spPr>
            <a:xfrm>
              <a:off x="5400734" y="4717899"/>
              <a:ext cx="94484" cy="3914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0" name="rc209"/>
            <p:cNvSpPr/>
            <p:nvPr/>
          </p:nvSpPr>
          <p:spPr>
            <a:xfrm>
              <a:off x="5400734" y="4717899"/>
              <a:ext cx="94484" cy="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1" name="rc210"/>
            <p:cNvSpPr/>
            <p:nvPr/>
          </p:nvSpPr>
          <p:spPr>
            <a:xfrm>
              <a:off x="5400734" y="4689623"/>
              <a:ext cx="94484" cy="2827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2" name="rc211"/>
            <p:cNvSpPr/>
            <p:nvPr/>
          </p:nvSpPr>
          <p:spPr>
            <a:xfrm>
              <a:off x="5400734" y="4619617"/>
              <a:ext cx="94484" cy="7000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3" name="rc212"/>
            <p:cNvSpPr/>
            <p:nvPr/>
          </p:nvSpPr>
          <p:spPr>
            <a:xfrm>
              <a:off x="5400734" y="4467878"/>
              <a:ext cx="94484" cy="15173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14" name="rc213"/>
            <p:cNvSpPr/>
            <p:nvPr/>
          </p:nvSpPr>
          <p:spPr>
            <a:xfrm>
              <a:off x="5400734" y="4442608"/>
              <a:ext cx="94484" cy="2526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15" name="rc214"/>
            <p:cNvSpPr/>
            <p:nvPr/>
          </p:nvSpPr>
          <p:spPr>
            <a:xfrm>
              <a:off x="5514116" y="4715518"/>
              <a:ext cx="94484" cy="41521"/>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16" name="rc215"/>
            <p:cNvSpPr/>
            <p:nvPr/>
          </p:nvSpPr>
          <p:spPr>
            <a:xfrm>
              <a:off x="5514116" y="4690308"/>
              <a:ext cx="94484" cy="2521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17" name="rc216"/>
            <p:cNvSpPr/>
            <p:nvPr/>
          </p:nvSpPr>
          <p:spPr>
            <a:xfrm>
              <a:off x="5514116" y="4659621"/>
              <a:ext cx="94484" cy="3068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18" name="rc217"/>
            <p:cNvSpPr/>
            <p:nvPr/>
          </p:nvSpPr>
          <p:spPr>
            <a:xfrm>
              <a:off x="5514116" y="4569583"/>
              <a:ext cx="94484" cy="9003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19" name="rc218"/>
            <p:cNvSpPr/>
            <p:nvPr/>
          </p:nvSpPr>
          <p:spPr>
            <a:xfrm>
              <a:off x="5514116" y="4416624"/>
              <a:ext cx="94484" cy="15295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0" name="rc219"/>
            <p:cNvSpPr/>
            <p:nvPr/>
          </p:nvSpPr>
          <p:spPr>
            <a:xfrm>
              <a:off x="5514116" y="4389657"/>
              <a:ext cx="94484" cy="2696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1" name="rc220"/>
            <p:cNvSpPr/>
            <p:nvPr/>
          </p:nvSpPr>
          <p:spPr>
            <a:xfrm>
              <a:off x="5627497" y="4669413"/>
              <a:ext cx="94484" cy="8762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2" name="rc221"/>
            <p:cNvSpPr/>
            <p:nvPr/>
          </p:nvSpPr>
          <p:spPr>
            <a:xfrm>
              <a:off x="5627497" y="4669324"/>
              <a:ext cx="94484" cy="89"/>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3" name="rc222"/>
            <p:cNvSpPr/>
            <p:nvPr/>
          </p:nvSpPr>
          <p:spPr>
            <a:xfrm>
              <a:off x="5627497" y="4552171"/>
              <a:ext cx="94484" cy="11715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24" name="rc223"/>
            <p:cNvSpPr/>
            <p:nvPr/>
          </p:nvSpPr>
          <p:spPr>
            <a:xfrm>
              <a:off x="5627497" y="4374596"/>
              <a:ext cx="94484" cy="17757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25" name="rc224"/>
            <p:cNvSpPr/>
            <p:nvPr/>
          </p:nvSpPr>
          <p:spPr>
            <a:xfrm>
              <a:off x="5627497" y="4087578"/>
              <a:ext cx="94484" cy="28701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26" name="rc225"/>
            <p:cNvSpPr/>
            <p:nvPr/>
          </p:nvSpPr>
          <p:spPr>
            <a:xfrm>
              <a:off x="5627497" y="4030639"/>
              <a:ext cx="94484" cy="5693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27" name="rc226"/>
            <p:cNvSpPr/>
            <p:nvPr/>
          </p:nvSpPr>
          <p:spPr>
            <a:xfrm>
              <a:off x="5740879" y="4628844"/>
              <a:ext cx="94484" cy="1281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28" name="rc227"/>
            <p:cNvSpPr/>
            <p:nvPr/>
          </p:nvSpPr>
          <p:spPr>
            <a:xfrm>
              <a:off x="5740879" y="4628368"/>
              <a:ext cx="94484" cy="47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29" name="rc228"/>
            <p:cNvSpPr/>
            <p:nvPr/>
          </p:nvSpPr>
          <p:spPr>
            <a:xfrm>
              <a:off x="5740879" y="4482790"/>
              <a:ext cx="94484" cy="14557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0" name="rc229"/>
            <p:cNvSpPr/>
            <p:nvPr/>
          </p:nvSpPr>
          <p:spPr>
            <a:xfrm>
              <a:off x="5740879" y="4268754"/>
              <a:ext cx="94484" cy="21403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1" name="rc230"/>
            <p:cNvSpPr/>
            <p:nvPr/>
          </p:nvSpPr>
          <p:spPr>
            <a:xfrm>
              <a:off x="5740879" y="3957448"/>
              <a:ext cx="94484" cy="31130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2" name="rc231"/>
            <p:cNvSpPr/>
            <p:nvPr/>
          </p:nvSpPr>
          <p:spPr>
            <a:xfrm>
              <a:off x="5740879" y="3883841"/>
              <a:ext cx="94484" cy="7360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3" name="rc232"/>
            <p:cNvSpPr/>
            <p:nvPr/>
          </p:nvSpPr>
          <p:spPr>
            <a:xfrm>
              <a:off x="5854261" y="4606253"/>
              <a:ext cx="94484" cy="1507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34" name="rc233"/>
            <p:cNvSpPr/>
            <p:nvPr/>
          </p:nvSpPr>
          <p:spPr>
            <a:xfrm>
              <a:off x="5854261" y="4603753"/>
              <a:ext cx="94484" cy="250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35" name="rc234"/>
            <p:cNvSpPr/>
            <p:nvPr/>
          </p:nvSpPr>
          <p:spPr>
            <a:xfrm>
              <a:off x="5854261" y="4362631"/>
              <a:ext cx="94484" cy="24112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36" name="rc235"/>
            <p:cNvSpPr/>
            <p:nvPr/>
          </p:nvSpPr>
          <p:spPr>
            <a:xfrm>
              <a:off x="5854261" y="4106359"/>
              <a:ext cx="94484" cy="25627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37" name="rc236"/>
            <p:cNvSpPr/>
            <p:nvPr/>
          </p:nvSpPr>
          <p:spPr>
            <a:xfrm>
              <a:off x="5854261" y="3639772"/>
              <a:ext cx="94484" cy="46658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38" name="rc237"/>
            <p:cNvSpPr/>
            <p:nvPr/>
          </p:nvSpPr>
          <p:spPr>
            <a:xfrm>
              <a:off x="5854261" y="3539704"/>
              <a:ext cx="94484" cy="10006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39" name="rc238"/>
            <p:cNvSpPr/>
            <p:nvPr/>
          </p:nvSpPr>
          <p:spPr>
            <a:xfrm>
              <a:off x="5967642" y="4641315"/>
              <a:ext cx="94484" cy="11572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0" name="rc239"/>
            <p:cNvSpPr/>
            <p:nvPr/>
          </p:nvSpPr>
          <p:spPr>
            <a:xfrm>
              <a:off x="5967642" y="4636791"/>
              <a:ext cx="94484" cy="452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41" name="rc240"/>
            <p:cNvSpPr/>
            <p:nvPr/>
          </p:nvSpPr>
          <p:spPr>
            <a:xfrm>
              <a:off x="5967642" y="4397723"/>
              <a:ext cx="94484" cy="23906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2" name="rc241"/>
            <p:cNvSpPr/>
            <p:nvPr/>
          </p:nvSpPr>
          <p:spPr>
            <a:xfrm>
              <a:off x="5967642" y="4131451"/>
              <a:ext cx="94484" cy="26627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3" name="rc242"/>
            <p:cNvSpPr/>
            <p:nvPr/>
          </p:nvSpPr>
          <p:spPr>
            <a:xfrm>
              <a:off x="5967642" y="3742519"/>
              <a:ext cx="94484" cy="38893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44" name="rc243"/>
            <p:cNvSpPr/>
            <p:nvPr/>
          </p:nvSpPr>
          <p:spPr>
            <a:xfrm>
              <a:off x="5967642" y="3647094"/>
              <a:ext cx="94484" cy="954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45" name="rc244"/>
            <p:cNvSpPr/>
            <p:nvPr/>
          </p:nvSpPr>
          <p:spPr>
            <a:xfrm>
              <a:off x="6081024" y="4669353"/>
              <a:ext cx="94484" cy="876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46" name="rc245"/>
            <p:cNvSpPr/>
            <p:nvPr/>
          </p:nvSpPr>
          <p:spPr>
            <a:xfrm>
              <a:off x="6081024" y="4660692"/>
              <a:ext cx="94484" cy="866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47" name="rc246"/>
            <p:cNvSpPr/>
            <p:nvPr/>
          </p:nvSpPr>
          <p:spPr>
            <a:xfrm>
              <a:off x="6081024" y="4377156"/>
              <a:ext cx="94484" cy="28353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48" name="rc247"/>
            <p:cNvSpPr/>
            <p:nvPr/>
          </p:nvSpPr>
          <p:spPr>
            <a:xfrm>
              <a:off x="6081024" y="4081714"/>
              <a:ext cx="94484" cy="29544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49" name="rc248"/>
            <p:cNvSpPr/>
            <p:nvPr/>
          </p:nvSpPr>
          <p:spPr>
            <a:xfrm>
              <a:off x="6081024" y="3742192"/>
              <a:ext cx="94484" cy="33952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0" name="rc249"/>
            <p:cNvSpPr/>
            <p:nvPr/>
          </p:nvSpPr>
          <p:spPr>
            <a:xfrm>
              <a:off x="6081024" y="3652869"/>
              <a:ext cx="94484" cy="8932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1" name="rc250"/>
            <p:cNvSpPr/>
            <p:nvPr/>
          </p:nvSpPr>
          <p:spPr>
            <a:xfrm>
              <a:off x="6194405" y="4704386"/>
              <a:ext cx="94484" cy="5265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2" name="rc251"/>
            <p:cNvSpPr/>
            <p:nvPr/>
          </p:nvSpPr>
          <p:spPr>
            <a:xfrm>
              <a:off x="6194405" y="4698314"/>
              <a:ext cx="94484" cy="607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3" name="rc252"/>
            <p:cNvSpPr/>
            <p:nvPr/>
          </p:nvSpPr>
          <p:spPr>
            <a:xfrm>
              <a:off x="6194405" y="4529758"/>
              <a:ext cx="94484" cy="16855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54" name="rc253"/>
            <p:cNvSpPr/>
            <p:nvPr/>
          </p:nvSpPr>
          <p:spPr>
            <a:xfrm>
              <a:off x="6194405" y="4299352"/>
              <a:ext cx="94484" cy="23040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55" name="rc254"/>
            <p:cNvSpPr/>
            <p:nvPr/>
          </p:nvSpPr>
          <p:spPr>
            <a:xfrm>
              <a:off x="6194405" y="4144875"/>
              <a:ext cx="94484" cy="15447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56" name="rc255"/>
            <p:cNvSpPr/>
            <p:nvPr/>
          </p:nvSpPr>
          <p:spPr>
            <a:xfrm>
              <a:off x="6194405" y="4077071"/>
              <a:ext cx="94484" cy="67803"/>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57" name="rc256"/>
            <p:cNvSpPr/>
            <p:nvPr/>
          </p:nvSpPr>
          <p:spPr>
            <a:xfrm>
              <a:off x="6307787" y="4706380"/>
              <a:ext cx="94484" cy="50659"/>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58" name="rc257"/>
            <p:cNvSpPr/>
            <p:nvPr/>
          </p:nvSpPr>
          <p:spPr>
            <a:xfrm>
              <a:off x="6307787" y="4694177"/>
              <a:ext cx="94484" cy="1220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59" name="rc258"/>
            <p:cNvSpPr/>
            <p:nvPr/>
          </p:nvSpPr>
          <p:spPr>
            <a:xfrm>
              <a:off x="6307787" y="4560386"/>
              <a:ext cx="94484" cy="13379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0" name="rc259"/>
            <p:cNvSpPr/>
            <p:nvPr/>
          </p:nvSpPr>
          <p:spPr>
            <a:xfrm>
              <a:off x="6307787" y="4393765"/>
              <a:ext cx="94484" cy="16662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1" name="rc260"/>
            <p:cNvSpPr/>
            <p:nvPr/>
          </p:nvSpPr>
          <p:spPr>
            <a:xfrm>
              <a:off x="6307787" y="4285363"/>
              <a:ext cx="94484" cy="108402"/>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2" name="rc261"/>
            <p:cNvSpPr/>
            <p:nvPr/>
          </p:nvSpPr>
          <p:spPr>
            <a:xfrm>
              <a:off x="6307787" y="4224137"/>
              <a:ext cx="94484" cy="6122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3" name="rc262"/>
            <p:cNvSpPr/>
            <p:nvPr/>
          </p:nvSpPr>
          <p:spPr>
            <a:xfrm>
              <a:off x="6421169" y="4718465"/>
              <a:ext cx="94484" cy="3857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64" name="rc263"/>
            <p:cNvSpPr/>
            <p:nvPr/>
          </p:nvSpPr>
          <p:spPr>
            <a:xfrm>
              <a:off x="6421169" y="4714268"/>
              <a:ext cx="94484" cy="419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65" name="rc264"/>
            <p:cNvSpPr/>
            <p:nvPr/>
          </p:nvSpPr>
          <p:spPr>
            <a:xfrm>
              <a:off x="6421169" y="4631701"/>
              <a:ext cx="94484" cy="8256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66" name="rc265"/>
            <p:cNvSpPr/>
            <p:nvPr/>
          </p:nvSpPr>
          <p:spPr>
            <a:xfrm>
              <a:off x="6421169" y="4521424"/>
              <a:ext cx="94484" cy="11027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67" name="rc266"/>
            <p:cNvSpPr/>
            <p:nvPr/>
          </p:nvSpPr>
          <p:spPr>
            <a:xfrm>
              <a:off x="6421169" y="4404539"/>
              <a:ext cx="94484" cy="11688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68" name="rc267"/>
            <p:cNvSpPr/>
            <p:nvPr/>
          </p:nvSpPr>
          <p:spPr>
            <a:xfrm>
              <a:off x="6421169" y="4352481"/>
              <a:ext cx="94484" cy="52057"/>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69" name="rc268"/>
            <p:cNvSpPr/>
            <p:nvPr/>
          </p:nvSpPr>
          <p:spPr>
            <a:xfrm>
              <a:off x="6534550" y="4700695"/>
              <a:ext cx="94484" cy="5634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0" name="rc269"/>
            <p:cNvSpPr/>
            <p:nvPr/>
          </p:nvSpPr>
          <p:spPr>
            <a:xfrm>
              <a:off x="6534550" y="4681468"/>
              <a:ext cx="94484" cy="192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1" name="rc270"/>
            <p:cNvSpPr/>
            <p:nvPr/>
          </p:nvSpPr>
          <p:spPr>
            <a:xfrm>
              <a:off x="6534550" y="4591103"/>
              <a:ext cx="94484" cy="9036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2" name="rc271"/>
            <p:cNvSpPr/>
            <p:nvPr/>
          </p:nvSpPr>
          <p:spPr>
            <a:xfrm>
              <a:off x="6534550" y="4508060"/>
              <a:ext cx="94484" cy="8304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3" name="rc272"/>
            <p:cNvSpPr/>
            <p:nvPr/>
          </p:nvSpPr>
          <p:spPr>
            <a:xfrm>
              <a:off x="6534550" y="4408825"/>
              <a:ext cx="94484" cy="9923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74" name="rc273"/>
            <p:cNvSpPr/>
            <p:nvPr/>
          </p:nvSpPr>
          <p:spPr>
            <a:xfrm>
              <a:off x="6534550" y="4356321"/>
              <a:ext cx="94484" cy="5250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75" name="rc274"/>
            <p:cNvSpPr/>
            <p:nvPr/>
          </p:nvSpPr>
          <p:spPr>
            <a:xfrm>
              <a:off x="6647932" y="4602651"/>
              <a:ext cx="94484" cy="15438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76" name="rc275"/>
            <p:cNvSpPr/>
            <p:nvPr/>
          </p:nvSpPr>
          <p:spPr>
            <a:xfrm>
              <a:off x="6647932" y="4524996"/>
              <a:ext cx="94484" cy="77655"/>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77" name="rc276"/>
            <p:cNvSpPr/>
            <p:nvPr/>
          </p:nvSpPr>
          <p:spPr>
            <a:xfrm>
              <a:off x="6647932" y="4434631"/>
              <a:ext cx="94484" cy="9036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78" name="rc277"/>
            <p:cNvSpPr/>
            <p:nvPr/>
          </p:nvSpPr>
          <p:spPr>
            <a:xfrm>
              <a:off x="6647932" y="4271582"/>
              <a:ext cx="94484" cy="163049"/>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79" name="rc278"/>
            <p:cNvSpPr/>
            <p:nvPr/>
          </p:nvSpPr>
          <p:spPr>
            <a:xfrm>
              <a:off x="6647932" y="4137017"/>
              <a:ext cx="94484" cy="13456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0" name="rc279"/>
            <p:cNvSpPr/>
            <p:nvPr/>
          </p:nvSpPr>
          <p:spPr>
            <a:xfrm>
              <a:off x="6647932" y="4064927"/>
              <a:ext cx="94484" cy="7208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1" name="rc280"/>
            <p:cNvSpPr/>
            <p:nvPr/>
          </p:nvSpPr>
          <p:spPr>
            <a:xfrm>
              <a:off x="6761314" y="4455823"/>
              <a:ext cx="94484" cy="30121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2" name="rc281"/>
            <p:cNvSpPr/>
            <p:nvPr/>
          </p:nvSpPr>
          <p:spPr>
            <a:xfrm>
              <a:off x="6761314" y="4278666"/>
              <a:ext cx="94484" cy="17715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3" name="rc282"/>
            <p:cNvSpPr/>
            <p:nvPr/>
          </p:nvSpPr>
          <p:spPr>
            <a:xfrm>
              <a:off x="6761314" y="4207380"/>
              <a:ext cx="94484" cy="71285"/>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84" name="rc283"/>
            <p:cNvSpPr/>
            <p:nvPr/>
          </p:nvSpPr>
          <p:spPr>
            <a:xfrm>
              <a:off x="6761314" y="3911462"/>
              <a:ext cx="94484" cy="295917"/>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85" name="rc284"/>
            <p:cNvSpPr/>
            <p:nvPr/>
          </p:nvSpPr>
          <p:spPr>
            <a:xfrm>
              <a:off x="6761314" y="3795351"/>
              <a:ext cx="94484" cy="11611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86" name="rc285"/>
            <p:cNvSpPr/>
            <p:nvPr/>
          </p:nvSpPr>
          <p:spPr>
            <a:xfrm>
              <a:off x="6761314" y="3701355"/>
              <a:ext cx="94484" cy="9399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87" name="rc286"/>
            <p:cNvSpPr/>
            <p:nvPr/>
          </p:nvSpPr>
          <p:spPr>
            <a:xfrm>
              <a:off x="6874695" y="4315544"/>
              <a:ext cx="94484" cy="44149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88" name="rc287"/>
            <p:cNvSpPr/>
            <p:nvPr/>
          </p:nvSpPr>
          <p:spPr>
            <a:xfrm>
              <a:off x="6874695" y="4131481"/>
              <a:ext cx="94484" cy="18406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89" name="rc288"/>
            <p:cNvSpPr/>
            <p:nvPr/>
          </p:nvSpPr>
          <p:spPr>
            <a:xfrm>
              <a:off x="6874695" y="4069719"/>
              <a:ext cx="94484" cy="61761"/>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0" name="rc289"/>
            <p:cNvSpPr/>
            <p:nvPr/>
          </p:nvSpPr>
          <p:spPr>
            <a:xfrm>
              <a:off x="6874695" y="3688735"/>
              <a:ext cx="94484" cy="38098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1" name="rc290"/>
            <p:cNvSpPr/>
            <p:nvPr/>
          </p:nvSpPr>
          <p:spPr>
            <a:xfrm>
              <a:off x="6874695" y="3551193"/>
              <a:ext cx="94484" cy="13754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92" name="rc291"/>
            <p:cNvSpPr/>
            <p:nvPr/>
          </p:nvSpPr>
          <p:spPr>
            <a:xfrm>
              <a:off x="6874695" y="3459787"/>
              <a:ext cx="94484" cy="91406"/>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3" name="rc292"/>
            <p:cNvSpPr/>
            <p:nvPr/>
          </p:nvSpPr>
          <p:spPr>
            <a:xfrm>
              <a:off x="6988077" y="3299029"/>
              <a:ext cx="94484" cy="145801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294" name="rc293"/>
            <p:cNvSpPr/>
            <p:nvPr/>
          </p:nvSpPr>
          <p:spPr>
            <a:xfrm>
              <a:off x="6988077" y="3295725"/>
              <a:ext cx="94484" cy="3303"/>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295" name="rc294"/>
            <p:cNvSpPr/>
            <p:nvPr/>
          </p:nvSpPr>
          <p:spPr>
            <a:xfrm>
              <a:off x="6988077" y="3193246"/>
              <a:ext cx="94484" cy="102478"/>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296" name="rc295"/>
            <p:cNvSpPr/>
            <p:nvPr/>
          </p:nvSpPr>
          <p:spPr>
            <a:xfrm>
              <a:off x="6988077" y="2619061"/>
              <a:ext cx="94484" cy="57418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297" name="rc296"/>
            <p:cNvSpPr/>
            <p:nvPr/>
          </p:nvSpPr>
          <p:spPr>
            <a:xfrm>
              <a:off x="6988077" y="2501729"/>
              <a:ext cx="94484" cy="11733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298" name="rc297"/>
            <p:cNvSpPr/>
            <p:nvPr/>
          </p:nvSpPr>
          <p:spPr>
            <a:xfrm>
              <a:off x="6988077" y="2275014"/>
              <a:ext cx="94484" cy="22671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299" name="rc298"/>
            <p:cNvSpPr/>
            <p:nvPr/>
          </p:nvSpPr>
          <p:spPr>
            <a:xfrm>
              <a:off x="7101458" y="3082404"/>
              <a:ext cx="94484" cy="167463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0" name="rc299"/>
            <p:cNvSpPr/>
            <p:nvPr/>
          </p:nvSpPr>
          <p:spPr>
            <a:xfrm>
              <a:off x="7101458" y="3075052"/>
              <a:ext cx="94484" cy="735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1" name="rc300"/>
            <p:cNvSpPr/>
            <p:nvPr/>
          </p:nvSpPr>
          <p:spPr>
            <a:xfrm>
              <a:off x="7101458" y="2947749"/>
              <a:ext cx="94484" cy="127302"/>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2" name="rc301"/>
            <p:cNvSpPr/>
            <p:nvPr/>
          </p:nvSpPr>
          <p:spPr>
            <a:xfrm>
              <a:off x="7101458" y="2398357"/>
              <a:ext cx="94484" cy="549391"/>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3" name="rc302"/>
            <p:cNvSpPr/>
            <p:nvPr/>
          </p:nvSpPr>
          <p:spPr>
            <a:xfrm>
              <a:off x="7101458" y="2265519"/>
              <a:ext cx="94484" cy="13283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04" name="rc303"/>
            <p:cNvSpPr/>
            <p:nvPr/>
          </p:nvSpPr>
          <p:spPr>
            <a:xfrm>
              <a:off x="7101458" y="1776340"/>
              <a:ext cx="94484" cy="48917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05" name="rc304"/>
            <p:cNvSpPr/>
            <p:nvPr/>
          </p:nvSpPr>
          <p:spPr>
            <a:xfrm>
              <a:off x="7214840" y="3370553"/>
              <a:ext cx="94484" cy="1386486"/>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06" name="rc305"/>
            <p:cNvSpPr/>
            <p:nvPr/>
          </p:nvSpPr>
          <p:spPr>
            <a:xfrm>
              <a:off x="7214840" y="3362219"/>
              <a:ext cx="94484" cy="833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07" name="rc306"/>
            <p:cNvSpPr/>
            <p:nvPr/>
          </p:nvSpPr>
          <p:spPr>
            <a:xfrm>
              <a:off x="7214840" y="3263282"/>
              <a:ext cx="94484" cy="9893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08" name="rc307"/>
            <p:cNvSpPr/>
            <p:nvPr/>
          </p:nvSpPr>
          <p:spPr>
            <a:xfrm>
              <a:off x="7214840" y="2758418"/>
              <a:ext cx="94484" cy="504864"/>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09" name="rc308"/>
            <p:cNvSpPr/>
            <p:nvPr/>
          </p:nvSpPr>
          <p:spPr>
            <a:xfrm>
              <a:off x="7214840" y="2657248"/>
              <a:ext cx="94484" cy="10116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0" name="rc309"/>
            <p:cNvSpPr/>
            <p:nvPr/>
          </p:nvSpPr>
          <p:spPr>
            <a:xfrm>
              <a:off x="7214840" y="2255816"/>
              <a:ext cx="94484" cy="401432"/>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1" name="rc310"/>
            <p:cNvSpPr/>
            <p:nvPr/>
          </p:nvSpPr>
          <p:spPr>
            <a:xfrm>
              <a:off x="7328222" y="4181455"/>
              <a:ext cx="94484" cy="57558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2" name="rc311"/>
            <p:cNvSpPr/>
            <p:nvPr/>
          </p:nvSpPr>
          <p:spPr>
            <a:xfrm>
              <a:off x="7328222" y="4169877"/>
              <a:ext cx="94484" cy="1157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3" name="rc312"/>
            <p:cNvSpPr/>
            <p:nvPr/>
          </p:nvSpPr>
          <p:spPr>
            <a:xfrm>
              <a:off x="7328222" y="4091239"/>
              <a:ext cx="94484" cy="7863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14" name="rc313"/>
            <p:cNvSpPr/>
            <p:nvPr/>
          </p:nvSpPr>
          <p:spPr>
            <a:xfrm>
              <a:off x="7328222" y="3601049"/>
              <a:ext cx="94484" cy="49019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15" name="rc314"/>
            <p:cNvSpPr/>
            <p:nvPr/>
          </p:nvSpPr>
          <p:spPr>
            <a:xfrm>
              <a:off x="7328222" y="3520328"/>
              <a:ext cx="94484" cy="8072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16" name="rc315"/>
            <p:cNvSpPr/>
            <p:nvPr/>
          </p:nvSpPr>
          <p:spPr>
            <a:xfrm>
              <a:off x="7328222" y="3294743"/>
              <a:ext cx="94484" cy="22558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17" name="rc316"/>
            <p:cNvSpPr/>
            <p:nvPr/>
          </p:nvSpPr>
          <p:spPr>
            <a:xfrm>
              <a:off x="7441603" y="4480945"/>
              <a:ext cx="94484" cy="27609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18" name="rc317"/>
            <p:cNvSpPr/>
            <p:nvPr/>
          </p:nvSpPr>
          <p:spPr>
            <a:xfrm>
              <a:off x="7441603" y="4468920"/>
              <a:ext cx="94484" cy="1202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19" name="rc318"/>
            <p:cNvSpPr/>
            <p:nvPr/>
          </p:nvSpPr>
          <p:spPr>
            <a:xfrm>
              <a:off x="7441603" y="4415790"/>
              <a:ext cx="94484" cy="53129"/>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0" name="rc319"/>
            <p:cNvSpPr/>
            <p:nvPr/>
          </p:nvSpPr>
          <p:spPr>
            <a:xfrm>
              <a:off x="7441603" y="3971854"/>
              <a:ext cx="94484" cy="44393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1" name="rc320"/>
            <p:cNvSpPr/>
            <p:nvPr/>
          </p:nvSpPr>
          <p:spPr>
            <a:xfrm>
              <a:off x="7441603" y="3914885"/>
              <a:ext cx="94484" cy="56969"/>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2" name="rc321"/>
            <p:cNvSpPr/>
            <p:nvPr/>
          </p:nvSpPr>
          <p:spPr>
            <a:xfrm>
              <a:off x="7441603" y="3773176"/>
              <a:ext cx="94484" cy="14170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3" name="rc322"/>
            <p:cNvSpPr/>
            <p:nvPr/>
          </p:nvSpPr>
          <p:spPr>
            <a:xfrm>
              <a:off x="7554985" y="4655334"/>
              <a:ext cx="94484" cy="101705"/>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24" name="rc323"/>
            <p:cNvSpPr/>
            <p:nvPr/>
          </p:nvSpPr>
          <p:spPr>
            <a:xfrm>
              <a:off x="7554985" y="4629707"/>
              <a:ext cx="94484" cy="25627"/>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25" name="rc324"/>
            <p:cNvSpPr/>
            <p:nvPr/>
          </p:nvSpPr>
          <p:spPr>
            <a:xfrm>
              <a:off x="7554985" y="4592323"/>
              <a:ext cx="94484" cy="37384"/>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26" name="rc325"/>
            <p:cNvSpPr/>
            <p:nvPr/>
          </p:nvSpPr>
          <p:spPr>
            <a:xfrm>
              <a:off x="7554985" y="4365727"/>
              <a:ext cx="94484" cy="22659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27" name="rc326"/>
            <p:cNvSpPr/>
            <p:nvPr/>
          </p:nvSpPr>
          <p:spPr>
            <a:xfrm>
              <a:off x="7554985" y="4323550"/>
              <a:ext cx="94484" cy="4217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28" name="rc327"/>
            <p:cNvSpPr/>
            <p:nvPr/>
          </p:nvSpPr>
          <p:spPr>
            <a:xfrm>
              <a:off x="7554985" y="4221250"/>
              <a:ext cx="94484" cy="102300"/>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29" name="rc328"/>
            <p:cNvSpPr/>
            <p:nvPr/>
          </p:nvSpPr>
          <p:spPr>
            <a:xfrm>
              <a:off x="7668367" y="4673282"/>
              <a:ext cx="94484" cy="83757"/>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0" name="rc329"/>
            <p:cNvSpPr/>
            <p:nvPr/>
          </p:nvSpPr>
          <p:spPr>
            <a:xfrm>
              <a:off x="7668367" y="4584138"/>
              <a:ext cx="94484" cy="89144"/>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1" name="rc330"/>
            <p:cNvSpPr/>
            <p:nvPr/>
          </p:nvSpPr>
          <p:spPr>
            <a:xfrm>
              <a:off x="7668367" y="4554671"/>
              <a:ext cx="94484" cy="2946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32" name="rc331"/>
            <p:cNvSpPr/>
            <p:nvPr/>
          </p:nvSpPr>
          <p:spPr>
            <a:xfrm>
              <a:off x="7668367" y="4441715"/>
              <a:ext cx="94484" cy="11295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3" name="rc332"/>
            <p:cNvSpPr/>
            <p:nvPr/>
          </p:nvSpPr>
          <p:spPr>
            <a:xfrm>
              <a:off x="7668367" y="4404361"/>
              <a:ext cx="94484" cy="37354"/>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34" name="rc333"/>
            <p:cNvSpPr/>
            <p:nvPr/>
          </p:nvSpPr>
          <p:spPr>
            <a:xfrm>
              <a:off x="7668367" y="4322836"/>
              <a:ext cx="94484" cy="81524"/>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35" name="rc334"/>
            <p:cNvSpPr/>
            <p:nvPr/>
          </p:nvSpPr>
          <p:spPr>
            <a:xfrm>
              <a:off x="7781748" y="4698939"/>
              <a:ext cx="94484" cy="5810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36" name="rc335"/>
            <p:cNvSpPr/>
            <p:nvPr/>
          </p:nvSpPr>
          <p:spPr>
            <a:xfrm>
              <a:off x="7781748" y="4540057"/>
              <a:ext cx="94484" cy="158882"/>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37" name="rc336"/>
            <p:cNvSpPr/>
            <p:nvPr/>
          </p:nvSpPr>
          <p:spPr>
            <a:xfrm>
              <a:off x="7781748" y="4525889"/>
              <a:ext cx="94484" cy="1416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38" name="rc337"/>
            <p:cNvSpPr/>
            <p:nvPr/>
          </p:nvSpPr>
          <p:spPr>
            <a:xfrm>
              <a:off x="7781748" y="4464425"/>
              <a:ext cx="94484" cy="61463"/>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39" name="rc338"/>
            <p:cNvSpPr/>
            <p:nvPr/>
          </p:nvSpPr>
          <p:spPr>
            <a:xfrm>
              <a:off x="7781748" y="4428619"/>
              <a:ext cx="94484" cy="35806"/>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0" name="rc339"/>
            <p:cNvSpPr/>
            <p:nvPr/>
          </p:nvSpPr>
          <p:spPr>
            <a:xfrm>
              <a:off x="7781748" y="4347243"/>
              <a:ext cx="94484" cy="8137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1" name="rc340"/>
            <p:cNvSpPr/>
            <p:nvPr/>
          </p:nvSpPr>
          <p:spPr>
            <a:xfrm>
              <a:off x="7895130" y="4692391"/>
              <a:ext cx="94484" cy="64648"/>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2" name="rc341"/>
            <p:cNvSpPr/>
            <p:nvPr/>
          </p:nvSpPr>
          <p:spPr>
            <a:xfrm>
              <a:off x="7895130" y="4534521"/>
              <a:ext cx="94484" cy="157870"/>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3" name="rc342"/>
            <p:cNvSpPr/>
            <p:nvPr/>
          </p:nvSpPr>
          <p:spPr>
            <a:xfrm>
              <a:off x="7895130" y="4522287"/>
              <a:ext cx="94484" cy="1223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44" name="rc343"/>
            <p:cNvSpPr/>
            <p:nvPr/>
          </p:nvSpPr>
          <p:spPr>
            <a:xfrm>
              <a:off x="7895130" y="4487284"/>
              <a:ext cx="94484" cy="35002"/>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45" name="rc344"/>
            <p:cNvSpPr/>
            <p:nvPr/>
          </p:nvSpPr>
          <p:spPr>
            <a:xfrm>
              <a:off x="7895130" y="4436387"/>
              <a:ext cx="94484" cy="50897"/>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46" name="rc345"/>
            <p:cNvSpPr/>
            <p:nvPr/>
          </p:nvSpPr>
          <p:spPr>
            <a:xfrm>
              <a:off x="7895130" y="4358702"/>
              <a:ext cx="94484" cy="77685"/>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47" name="rc346"/>
            <p:cNvSpPr/>
            <p:nvPr/>
          </p:nvSpPr>
          <p:spPr>
            <a:xfrm>
              <a:off x="8008512" y="4662835"/>
              <a:ext cx="94484" cy="94204"/>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48" name="rc347"/>
            <p:cNvSpPr/>
            <p:nvPr/>
          </p:nvSpPr>
          <p:spPr>
            <a:xfrm>
              <a:off x="8008512" y="4599883"/>
              <a:ext cx="94484" cy="62951"/>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49" name="rc348"/>
            <p:cNvSpPr/>
            <p:nvPr/>
          </p:nvSpPr>
          <p:spPr>
            <a:xfrm>
              <a:off x="8008512" y="4589287"/>
              <a:ext cx="94484" cy="10596"/>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0" name="rc349"/>
            <p:cNvSpPr/>
            <p:nvPr/>
          </p:nvSpPr>
          <p:spPr>
            <a:xfrm>
              <a:off x="8008512" y="4558541"/>
              <a:ext cx="94484" cy="30746"/>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1" name="rc350"/>
            <p:cNvSpPr/>
            <p:nvPr/>
          </p:nvSpPr>
          <p:spPr>
            <a:xfrm>
              <a:off x="8008512" y="4510709"/>
              <a:ext cx="94484" cy="47831"/>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2" name="rc351"/>
            <p:cNvSpPr/>
            <p:nvPr/>
          </p:nvSpPr>
          <p:spPr>
            <a:xfrm>
              <a:off x="8008512" y="4446180"/>
              <a:ext cx="94484" cy="64529"/>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3" name="rc352"/>
            <p:cNvSpPr/>
            <p:nvPr/>
          </p:nvSpPr>
          <p:spPr>
            <a:xfrm>
              <a:off x="8121893" y="4661079"/>
              <a:ext cx="94484" cy="95960"/>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54" name="rc353"/>
            <p:cNvSpPr/>
            <p:nvPr/>
          </p:nvSpPr>
          <p:spPr>
            <a:xfrm>
              <a:off x="8121893" y="4636881"/>
              <a:ext cx="94484" cy="24198"/>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55" name="rc354"/>
            <p:cNvSpPr/>
            <p:nvPr/>
          </p:nvSpPr>
          <p:spPr>
            <a:xfrm>
              <a:off x="8121893" y="4627207"/>
              <a:ext cx="94484" cy="9673"/>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56" name="rc355"/>
            <p:cNvSpPr/>
            <p:nvPr/>
          </p:nvSpPr>
          <p:spPr>
            <a:xfrm>
              <a:off x="8121893" y="4596907"/>
              <a:ext cx="94484" cy="30300"/>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57" name="rc356"/>
            <p:cNvSpPr/>
            <p:nvPr/>
          </p:nvSpPr>
          <p:spPr>
            <a:xfrm>
              <a:off x="8121893" y="4561398"/>
              <a:ext cx="94484" cy="35508"/>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58" name="rc357"/>
            <p:cNvSpPr/>
            <p:nvPr/>
          </p:nvSpPr>
          <p:spPr>
            <a:xfrm>
              <a:off x="8121893" y="4518686"/>
              <a:ext cx="94484" cy="42711"/>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59" name="rc358"/>
            <p:cNvSpPr/>
            <p:nvPr/>
          </p:nvSpPr>
          <p:spPr>
            <a:xfrm>
              <a:off x="8235275" y="4742306"/>
              <a:ext cx="94484" cy="14733"/>
            </a:xfrm>
            <a:prstGeom prst="rect">
              <a:avLst/>
            </a:prstGeom>
            <a:solidFill>
              <a:srgbClr val="4C4C4C">
                <a:alpha val="100000"/>
              </a:srgbClr>
            </a:solidFill>
            <a:ln w="9525" cap="rnd">
              <a:solidFill>
                <a:srgbClr val="000000">
                  <a:alpha val="100000"/>
                </a:srgbClr>
              </a:solidFill>
              <a:prstDash val="solid"/>
              <a:round/>
            </a:ln>
          </p:spPr>
          <p:txBody>
            <a:bodyPr/>
            <a:lstStyle/>
            <a:p>
              <a:endParaRPr/>
            </a:p>
          </p:txBody>
        </p:sp>
        <p:sp>
          <p:nvSpPr>
            <p:cNvPr id="360" name="rc359"/>
            <p:cNvSpPr/>
            <p:nvPr/>
          </p:nvSpPr>
          <p:spPr>
            <a:xfrm>
              <a:off x="8235275" y="4722900"/>
              <a:ext cx="94484" cy="19406"/>
            </a:xfrm>
            <a:prstGeom prst="rect">
              <a:avLst/>
            </a:prstGeom>
            <a:solidFill>
              <a:srgbClr val="7F7F7F">
                <a:alpha val="100000"/>
              </a:srgbClr>
            </a:solidFill>
            <a:ln w="9525" cap="rnd">
              <a:solidFill>
                <a:srgbClr val="000000">
                  <a:alpha val="100000"/>
                </a:srgbClr>
              </a:solidFill>
              <a:prstDash val="solid"/>
              <a:round/>
            </a:ln>
          </p:spPr>
          <p:txBody>
            <a:bodyPr/>
            <a:lstStyle/>
            <a:p>
              <a:endParaRPr/>
            </a:p>
          </p:txBody>
        </p:sp>
        <p:sp>
          <p:nvSpPr>
            <p:cNvPr id="361" name="rc360"/>
            <p:cNvSpPr/>
            <p:nvPr/>
          </p:nvSpPr>
          <p:spPr>
            <a:xfrm>
              <a:off x="8235275" y="4722572"/>
              <a:ext cx="94484" cy="327"/>
            </a:xfrm>
            <a:prstGeom prst="rect">
              <a:avLst/>
            </a:prstGeom>
            <a:solidFill>
              <a:srgbClr val="A0A0A0">
                <a:alpha val="100000"/>
              </a:srgbClr>
            </a:solidFill>
            <a:ln w="9525" cap="rnd">
              <a:solidFill>
                <a:srgbClr val="000000">
                  <a:alpha val="100000"/>
                </a:srgbClr>
              </a:solidFill>
              <a:prstDash val="solid"/>
              <a:round/>
            </a:ln>
          </p:spPr>
          <p:txBody>
            <a:bodyPr/>
            <a:lstStyle/>
            <a:p>
              <a:endParaRPr/>
            </a:p>
          </p:txBody>
        </p:sp>
        <p:sp>
          <p:nvSpPr>
            <p:cNvPr id="362" name="rc361"/>
            <p:cNvSpPr/>
            <p:nvPr/>
          </p:nvSpPr>
          <p:spPr>
            <a:xfrm>
              <a:off x="8235275" y="4722066"/>
              <a:ext cx="94484" cy="505"/>
            </a:xfrm>
            <a:prstGeom prst="rect">
              <a:avLst/>
            </a:prstGeom>
            <a:solidFill>
              <a:srgbClr val="BBBBBB">
                <a:alpha val="100000"/>
              </a:srgbClr>
            </a:solidFill>
            <a:ln w="9525" cap="rnd">
              <a:solidFill>
                <a:srgbClr val="000000">
                  <a:alpha val="100000"/>
                </a:srgbClr>
              </a:solidFill>
              <a:prstDash val="solid"/>
              <a:round/>
            </a:ln>
          </p:spPr>
          <p:txBody>
            <a:bodyPr/>
            <a:lstStyle/>
            <a:p>
              <a:endParaRPr/>
            </a:p>
          </p:txBody>
        </p:sp>
        <p:sp>
          <p:nvSpPr>
            <p:cNvPr id="363" name="rc362"/>
            <p:cNvSpPr/>
            <p:nvPr/>
          </p:nvSpPr>
          <p:spPr>
            <a:xfrm>
              <a:off x="8235275" y="4715191"/>
              <a:ext cx="94484" cy="6875"/>
            </a:xfrm>
            <a:prstGeom prst="rect">
              <a:avLst/>
            </a:prstGeom>
            <a:solidFill>
              <a:srgbClr val="D1D1D1">
                <a:alpha val="100000"/>
              </a:srgbClr>
            </a:solidFill>
            <a:ln w="9525" cap="rnd">
              <a:solidFill>
                <a:srgbClr val="000000">
                  <a:alpha val="100000"/>
                </a:srgbClr>
              </a:solidFill>
              <a:prstDash val="solid"/>
              <a:round/>
            </a:ln>
          </p:spPr>
          <p:txBody>
            <a:bodyPr/>
            <a:lstStyle/>
            <a:p>
              <a:endParaRPr/>
            </a:p>
          </p:txBody>
        </p:sp>
        <p:sp>
          <p:nvSpPr>
            <p:cNvPr id="364" name="rc363"/>
            <p:cNvSpPr/>
            <p:nvPr/>
          </p:nvSpPr>
          <p:spPr>
            <a:xfrm>
              <a:off x="8235275" y="4706202"/>
              <a:ext cx="94484" cy="8988"/>
            </a:xfrm>
            <a:prstGeom prst="rect">
              <a:avLst/>
            </a:prstGeom>
            <a:solidFill>
              <a:srgbClr val="E6E6E6">
                <a:alpha val="100000"/>
              </a:srgbClr>
            </a:solidFill>
            <a:ln w="9525" cap="rnd">
              <a:solidFill>
                <a:srgbClr val="000000">
                  <a:alpha val="100000"/>
                </a:srgbClr>
              </a:solidFill>
              <a:prstDash val="solid"/>
              <a:round/>
            </a:ln>
          </p:spPr>
          <p:txBody>
            <a:bodyPr/>
            <a:lstStyle/>
            <a:p>
              <a:endParaRPr/>
            </a:p>
          </p:txBody>
        </p:sp>
        <p:sp>
          <p:nvSpPr>
            <p:cNvPr id="365" name="pl364"/>
            <p:cNvSpPr/>
            <p:nvPr/>
          </p:nvSpPr>
          <p:spPr>
            <a:xfrm>
              <a:off x="1274398" y="475704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6" name="pl365"/>
            <p:cNvSpPr/>
            <p:nvPr/>
          </p:nvSpPr>
          <p:spPr>
            <a:xfrm>
              <a:off x="1274398" y="445939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7" name="pl366"/>
            <p:cNvSpPr/>
            <p:nvPr/>
          </p:nvSpPr>
          <p:spPr>
            <a:xfrm>
              <a:off x="1274398" y="416175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8" name="pl367"/>
            <p:cNvSpPr/>
            <p:nvPr/>
          </p:nvSpPr>
          <p:spPr>
            <a:xfrm>
              <a:off x="1274398" y="386410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69" name="pl368"/>
            <p:cNvSpPr/>
            <p:nvPr/>
          </p:nvSpPr>
          <p:spPr>
            <a:xfrm>
              <a:off x="1274398" y="3566462"/>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0" name="pl369"/>
            <p:cNvSpPr/>
            <p:nvPr/>
          </p:nvSpPr>
          <p:spPr>
            <a:xfrm>
              <a:off x="1274398" y="3268818"/>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1" name="pl370"/>
            <p:cNvSpPr/>
            <p:nvPr/>
          </p:nvSpPr>
          <p:spPr>
            <a:xfrm>
              <a:off x="1274398" y="2971174"/>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2" name="pl371"/>
            <p:cNvSpPr/>
            <p:nvPr/>
          </p:nvSpPr>
          <p:spPr>
            <a:xfrm>
              <a:off x="1274398" y="2673530"/>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3" name="pl372"/>
            <p:cNvSpPr/>
            <p:nvPr/>
          </p:nvSpPr>
          <p:spPr>
            <a:xfrm>
              <a:off x="1274398" y="2375885"/>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4" name="pl373"/>
            <p:cNvSpPr/>
            <p:nvPr/>
          </p:nvSpPr>
          <p:spPr>
            <a:xfrm>
              <a:off x="1274398" y="2078241"/>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5" name="pl374"/>
            <p:cNvSpPr/>
            <p:nvPr/>
          </p:nvSpPr>
          <p:spPr>
            <a:xfrm>
              <a:off x="1274398" y="1780597"/>
              <a:ext cx="7326721" cy="0"/>
            </a:xfrm>
            <a:custGeom>
              <a:avLst/>
              <a:gdLst/>
              <a:ahLst/>
              <a:cxnLst/>
              <a:rect l="0" t="0" r="0" b="0"/>
              <a:pathLst>
                <a:path w="7326721">
                  <a:moveTo>
                    <a:pt x="0" y="0"/>
                  </a:moveTo>
                  <a:lnTo>
                    <a:pt x="7326721" y="0"/>
                  </a:lnTo>
                  <a:lnTo>
                    <a:pt x="7326721" y="0"/>
                  </a:lnTo>
                </a:path>
              </a:pathLst>
            </a:custGeom>
            <a:ln w="9525" cap="rnd">
              <a:solidFill>
                <a:srgbClr val="D3D3D3">
                  <a:alpha val="100000"/>
                </a:srgbClr>
              </a:solidFill>
              <a:prstDash val="solid"/>
              <a:round/>
            </a:ln>
          </p:spPr>
          <p:txBody>
            <a:bodyPr/>
            <a:lstStyle/>
            <a:p>
              <a:endParaRPr/>
            </a:p>
          </p:txBody>
        </p:sp>
        <p:sp>
          <p:nvSpPr>
            <p:cNvPr id="376" name="rc375"/>
            <p:cNvSpPr/>
            <p:nvPr/>
          </p:nvSpPr>
          <p:spPr>
            <a:xfrm>
              <a:off x="1545759" y="4603157"/>
              <a:ext cx="94484" cy="15388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77" name="rc376"/>
            <p:cNvSpPr/>
            <p:nvPr/>
          </p:nvSpPr>
          <p:spPr>
            <a:xfrm>
              <a:off x="1545759" y="4596937"/>
              <a:ext cx="94484" cy="622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78" name="rc377"/>
            <p:cNvSpPr/>
            <p:nvPr/>
          </p:nvSpPr>
          <p:spPr>
            <a:xfrm>
              <a:off x="1545759" y="4551784"/>
              <a:ext cx="94484" cy="4515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79" name="rc378"/>
            <p:cNvSpPr/>
            <p:nvPr/>
          </p:nvSpPr>
          <p:spPr>
            <a:xfrm>
              <a:off x="1545759" y="4444721"/>
              <a:ext cx="94484" cy="10706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80" name="rc379"/>
            <p:cNvSpPr/>
            <p:nvPr/>
          </p:nvSpPr>
          <p:spPr>
            <a:xfrm>
              <a:off x="1545759" y="4075851"/>
              <a:ext cx="94484" cy="36887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1" name="rc380"/>
            <p:cNvSpPr/>
            <p:nvPr/>
          </p:nvSpPr>
          <p:spPr>
            <a:xfrm>
              <a:off x="1545759" y="3977688"/>
              <a:ext cx="94484" cy="981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2" name="rc381"/>
            <p:cNvSpPr/>
            <p:nvPr/>
          </p:nvSpPr>
          <p:spPr>
            <a:xfrm>
              <a:off x="1659140" y="4501720"/>
              <a:ext cx="94484" cy="25531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83" name="rc382"/>
            <p:cNvSpPr/>
            <p:nvPr/>
          </p:nvSpPr>
          <p:spPr>
            <a:xfrm>
              <a:off x="1659140" y="4497702"/>
              <a:ext cx="94484" cy="401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84" name="rc383"/>
            <p:cNvSpPr/>
            <p:nvPr/>
          </p:nvSpPr>
          <p:spPr>
            <a:xfrm>
              <a:off x="1659140" y="4442251"/>
              <a:ext cx="94484" cy="5545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85" name="rc384"/>
            <p:cNvSpPr/>
            <p:nvPr/>
          </p:nvSpPr>
          <p:spPr>
            <a:xfrm>
              <a:off x="1659140" y="4256223"/>
              <a:ext cx="94484" cy="18602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86" name="rc385"/>
            <p:cNvSpPr/>
            <p:nvPr/>
          </p:nvSpPr>
          <p:spPr>
            <a:xfrm>
              <a:off x="1659140" y="3885418"/>
              <a:ext cx="94484" cy="37080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87" name="rc386"/>
            <p:cNvSpPr/>
            <p:nvPr/>
          </p:nvSpPr>
          <p:spPr>
            <a:xfrm>
              <a:off x="1659140" y="3731655"/>
              <a:ext cx="94484" cy="15376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88" name="rc387"/>
            <p:cNvSpPr/>
            <p:nvPr/>
          </p:nvSpPr>
          <p:spPr>
            <a:xfrm>
              <a:off x="1772522" y="4541188"/>
              <a:ext cx="94484" cy="21585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89" name="rc388"/>
            <p:cNvSpPr/>
            <p:nvPr/>
          </p:nvSpPr>
          <p:spPr>
            <a:xfrm>
              <a:off x="1772522" y="4536187"/>
              <a:ext cx="94484" cy="500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90" name="rc389"/>
            <p:cNvSpPr/>
            <p:nvPr/>
          </p:nvSpPr>
          <p:spPr>
            <a:xfrm>
              <a:off x="1772522" y="4444930"/>
              <a:ext cx="94484" cy="912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1" name="rc390"/>
            <p:cNvSpPr/>
            <p:nvPr/>
          </p:nvSpPr>
          <p:spPr>
            <a:xfrm>
              <a:off x="1772522" y="4264885"/>
              <a:ext cx="94484" cy="18004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92" name="rc391"/>
            <p:cNvSpPr/>
            <p:nvPr/>
          </p:nvSpPr>
          <p:spPr>
            <a:xfrm>
              <a:off x="1772522" y="3898485"/>
              <a:ext cx="94484" cy="36640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3" name="rc392"/>
            <p:cNvSpPr/>
            <p:nvPr/>
          </p:nvSpPr>
          <p:spPr>
            <a:xfrm>
              <a:off x="1772522" y="3690193"/>
              <a:ext cx="94484" cy="20829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394" name="rc393"/>
            <p:cNvSpPr/>
            <p:nvPr/>
          </p:nvSpPr>
          <p:spPr>
            <a:xfrm>
              <a:off x="1885903" y="4572738"/>
              <a:ext cx="94484" cy="18430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395" name="rc394"/>
            <p:cNvSpPr/>
            <p:nvPr/>
          </p:nvSpPr>
          <p:spPr>
            <a:xfrm>
              <a:off x="1885903" y="4571131"/>
              <a:ext cx="94484" cy="1607"/>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396" name="rc395"/>
            <p:cNvSpPr/>
            <p:nvPr/>
          </p:nvSpPr>
          <p:spPr>
            <a:xfrm>
              <a:off x="1885903" y="4497523"/>
              <a:ext cx="94484" cy="736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397" name="rc396"/>
            <p:cNvSpPr/>
            <p:nvPr/>
          </p:nvSpPr>
          <p:spPr>
            <a:xfrm>
              <a:off x="1885903" y="4309263"/>
              <a:ext cx="94484" cy="18826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398" name="rc397"/>
            <p:cNvSpPr/>
            <p:nvPr/>
          </p:nvSpPr>
          <p:spPr>
            <a:xfrm>
              <a:off x="1885903" y="3947030"/>
              <a:ext cx="94484" cy="3622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399" name="rc398"/>
            <p:cNvSpPr/>
            <p:nvPr/>
          </p:nvSpPr>
          <p:spPr>
            <a:xfrm>
              <a:off x="1885903" y="3621973"/>
              <a:ext cx="94484" cy="3250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0" name="rc399"/>
            <p:cNvSpPr/>
            <p:nvPr/>
          </p:nvSpPr>
          <p:spPr>
            <a:xfrm>
              <a:off x="1999285" y="4663341"/>
              <a:ext cx="94484" cy="9369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01" name="rc400"/>
            <p:cNvSpPr/>
            <p:nvPr/>
          </p:nvSpPr>
          <p:spPr>
            <a:xfrm>
              <a:off x="1999285" y="4662359"/>
              <a:ext cx="94484" cy="982"/>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02" name="rc401"/>
            <p:cNvSpPr/>
            <p:nvPr/>
          </p:nvSpPr>
          <p:spPr>
            <a:xfrm>
              <a:off x="1999285" y="4599080"/>
              <a:ext cx="94484" cy="6327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3" name="rc402"/>
            <p:cNvSpPr/>
            <p:nvPr/>
          </p:nvSpPr>
          <p:spPr>
            <a:xfrm>
              <a:off x="1999285" y="4485647"/>
              <a:ext cx="94484" cy="11343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04" name="rc403"/>
            <p:cNvSpPr/>
            <p:nvPr/>
          </p:nvSpPr>
          <p:spPr>
            <a:xfrm>
              <a:off x="1999285" y="4229822"/>
              <a:ext cx="94484" cy="25582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05" name="rc404"/>
            <p:cNvSpPr/>
            <p:nvPr/>
          </p:nvSpPr>
          <p:spPr>
            <a:xfrm>
              <a:off x="1999285" y="3728917"/>
              <a:ext cx="94484" cy="50090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06" name="rc405"/>
            <p:cNvSpPr/>
            <p:nvPr/>
          </p:nvSpPr>
          <p:spPr>
            <a:xfrm>
              <a:off x="2112667" y="4685158"/>
              <a:ext cx="94484" cy="7188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07" name="rc406"/>
            <p:cNvSpPr/>
            <p:nvPr/>
          </p:nvSpPr>
          <p:spPr>
            <a:xfrm>
              <a:off x="2112667" y="4684504"/>
              <a:ext cx="94484" cy="654"/>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08" name="rc407"/>
            <p:cNvSpPr/>
            <p:nvPr/>
          </p:nvSpPr>
          <p:spPr>
            <a:xfrm>
              <a:off x="2112667" y="4640780"/>
              <a:ext cx="94484" cy="4372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09" name="rc408"/>
            <p:cNvSpPr/>
            <p:nvPr/>
          </p:nvSpPr>
          <p:spPr>
            <a:xfrm>
              <a:off x="2112667" y="4600211"/>
              <a:ext cx="94484" cy="4056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10" name="rc409"/>
            <p:cNvSpPr/>
            <p:nvPr/>
          </p:nvSpPr>
          <p:spPr>
            <a:xfrm>
              <a:off x="2112667" y="4419987"/>
              <a:ext cx="94484" cy="18022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1" name="rc410"/>
            <p:cNvSpPr/>
            <p:nvPr/>
          </p:nvSpPr>
          <p:spPr>
            <a:xfrm>
              <a:off x="2112667" y="4083649"/>
              <a:ext cx="94484" cy="33633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2" name="rc411"/>
            <p:cNvSpPr/>
            <p:nvPr/>
          </p:nvSpPr>
          <p:spPr>
            <a:xfrm>
              <a:off x="2226048" y="4700904"/>
              <a:ext cx="94484" cy="5613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13" name="rc412"/>
            <p:cNvSpPr/>
            <p:nvPr/>
          </p:nvSpPr>
          <p:spPr>
            <a:xfrm>
              <a:off x="2226048" y="4700695"/>
              <a:ext cx="94484" cy="20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14" name="rc413"/>
            <p:cNvSpPr/>
            <p:nvPr/>
          </p:nvSpPr>
          <p:spPr>
            <a:xfrm>
              <a:off x="2226048" y="4670812"/>
              <a:ext cx="94484" cy="2988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15" name="rc414"/>
            <p:cNvSpPr/>
            <p:nvPr/>
          </p:nvSpPr>
          <p:spPr>
            <a:xfrm>
              <a:off x="2226048" y="4657477"/>
              <a:ext cx="94484" cy="1333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16" name="rc415"/>
            <p:cNvSpPr/>
            <p:nvPr/>
          </p:nvSpPr>
          <p:spPr>
            <a:xfrm>
              <a:off x="2226048" y="4486302"/>
              <a:ext cx="94484" cy="1711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17" name="rc416"/>
            <p:cNvSpPr/>
            <p:nvPr/>
          </p:nvSpPr>
          <p:spPr>
            <a:xfrm>
              <a:off x="2226048" y="4347630"/>
              <a:ext cx="94484" cy="13867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18" name="rc417"/>
            <p:cNvSpPr/>
            <p:nvPr/>
          </p:nvSpPr>
          <p:spPr>
            <a:xfrm>
              <a:off x="2339430" y="4702184"/>
              <a:ext cx="94484" cy="5485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19" name="rc418"/>
            <p:cNvSpPr/>
            <p:nvPr/>
          </p:nvSpPr>
          <p:spPr>
            <a:xfrm>
              <a:off x="2339430" y="4702094"/>
              <a:ext cx="94484" cy="8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20" name="rc419"/>
            <p:cNvSpPr/>
            <p:nvPr/>
          </p:nvSpPr>
          <p:spPr>
            <a:xfrm>
              <a:off x="2339430" y="4682628"/>
              <a:ext cx="94484" cy="1946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1" name="rc420"/>
            <p:cNvSpPr/>
            <p:nvPr/>
          </p:nvSpPr>
          <p:spPr>
            <a:xfrm>
              <a:off x="2339430" y="4676110"/>
              <a:ext cx="94484" cy="651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22" name="rc421"/>
            <p:cNvSpPr/>
            <p:nvPr/>
          </p:nvSpPr>
          <p:spPr>
            <a:xfrm>
              <a:off x="2339430" y="4521424"/>
              <a:ext cx="94484" cy="15468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3" name="rc422"/>
            <p:cNvSpPr/>
            <p:nvPr/>
          </p:nvSpPr>
          <p:spPr>
            <a:xfrm>
              <a:off x="2339430" y="4451895"/>
              <a:ext cx="94484" cy="695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24" name="rc423"/>
            <p:cNvSpPr/>
            <p:nvPr/>
          </p:nvSpPr>
          <p:spPr>
            <a:xfrm>
              <a:off x="2452812" y="4691082"/>
              <a:ext cx="94484" cy="6595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25" name="rc424"/>
            <p:cNvSpPr/>
            <p:nvPr/>
          </p:nvSpPr>
          <p:spPr>
            <a:xfrm>
              <a:off x="2452812" y="4691052"/>
              <a:ext cx="94484" cy="2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26" name="rc425"/>
            <p:cNvSpPr/>
            <p:nvPr/>
          </p:nvSpPr>
          <p:spPr>
            <a:xfrm>
              <a:off x="2452812" y="4675723"/>
              <a:ext cx="94484" cy="1532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27" name="rc426"/>
            <p:cNvSpPr/>
            <p:nvPr/>
          </p:nvSpPr>
          <p:spPr>
            <a:xfrm>
              <a:off x="2452812" y="4672538"/>
              <a:ext cx="94484" cy="318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28" name="rc427"/>
            <p:cNvSpPr/>
            <p:nvPr/>
          </p:nvSpPr>
          <p:spPr>
            <a:xfrm>
              <a:off x="2452812" y="4527734"/>
              <a:ext cx="94484" cy="14480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29" name="rc428"/>
            <p:cNvSpPr/>
            <p:nvPr/>
          </p:nvSpPr>
          <p:spPr>
            <a:xfrm>
              <a:off x="2452812" y="4486868"/>
              <a:ext cx="94484" cy="408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0" name="rc429"/>
            <p:cNvSpPr/>
            <p:nvPr/>
          </p:nvSpPr>
          <p:spPr>
            <a:xfrm>
              <a:off x="2566193" y="4679652"/>
              <a:ext cx="94484" cy="7738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31" name="rc430"/>
            <p:cNvSpPr/>
            <p:nvPr/>
          </p:nvSpPr>
          <p:spPr>
            <a:xfrm>
              <a:off x="2566193" y="4679622"/>
              <a:ext cx="94484" cy="2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32" name="rc431"/>
            <p:cNvSpPr/>
            <p:nvPr/>
          </p:nvSpPr>
          <p:spPr>
            <a:xfrm>
              <a:off x="2566193" y="4664353"/>
              <a:ext cx="94484" cy="1526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3" name="rc432"/>
            <p:cNvSpPr/>
            <p:nvPr/>
          </p:nvSpPr>
          <p:spPr>
            <a:xfrm>
              <a:off x="2566193" y="4662478"/>
              <a:ext cx="94484" cy="187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34" name="rc433"/>
            <p:cNvSpPr/>
            <p:nvPr/>
          </p:nvSpPr>
          <p:spPr>
            <a:xfrm>
              <a:off x="2566193" y="4544521"/>
              <a:ext cx="94484" cy="11795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35" name="rc434"/>
            <p:cNvSpPr/>
            <p:nvPr/>
          </p:nvSpPr>
          <p:spPr>
            <a:xfrm>
              <a:off x="2566193" y="4517138"/>
              <a:ext cx="94484" cy="2738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36" name="rc435"/>
            <p:cNvSpPr/>
            <p:nvPr/>
          </p:nvSpPr>
          <p:spPr>
            <a:xfrm>
              <a:off x="2679575" y="4689296"/>
              <a:ext cx="94484" cy="6774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37" name="rc436"/>
            <p:cNvSpPr/>
            <p:nvPr/>
          </p:nvSpPr>
          <p:spPr>
            <a:xfrm>
              <a:off x="2679575" y="468929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38" name="rc437"/>
            <p:cNvSpPr/>
            <p:nvPr/>
          </p:nvSpPr>
          <p:spPr>
            <a:xfrm>
              <a:off x="2679575" y="4673729"/>
              <a:ext cx="94484" cy="1556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39" name="rc438"/>
            <p:cNvSpPr/>
            <p:nvPr/>
          </p:nvSpPr>
          <p:spPr>
            <a:xfrm>
              <a:off x="2679575" y="4671258"/>
              <a:ext cx="94484" cy="247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40" name="rc439"/>
            <p:cNvSpPr/>
            <p:nvPr/>
          </p:nvSpPr>
          <p:spPr>
            <a:xfrm>
              <a:off x="2679575" y="4567262"/>
              <a:ext cx="94484" cy="10399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1" name="rc440"/>
            <p:cNvSpPr/>
            <p:nvPr/>
          </p:nvSpPr>
          <p:spPr>
            <a:xfrm>
              <a:off x="2679575" y="4525026"/>
              <a:ext cx="94484" cy="4223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2" name="rc441"/>
            <p:cNvSpPr/>
            <p:nvPr/>
          </p:nvSpPr>
          <p:spPr>
            <a:xfrm>
              <a:off x="2792956" y="4681230"/>
              <a:ext cx="94484" cy="7580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43" name="rc442"/>
            <p:cNvSpPr/>
            <p:nvPr/>
          </p:nvSpPr>
          <p:spPr>
            <a:xfrm>
              <a:off x="2792956" y="468123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44" name="rc443"/>
            <p:cNvSpPr/>
            <p:nvPr/>
          </p:nvSpPr>
          <p:spPr>
            <a:xfrm>
              <a:off x="2792956" y="4668877"/>
              <a:ext cx="94484" cy="1235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45" name="rc444"/>
            <p:cNvSpPr/>
            <p:nvPr/>
          </p:nvSpPr>
          <p:spPr>
            <a:xfrm>
              <a:off x="2792956" y="4665960"/>
              <a:ext cx="94484" cy="291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46" name="rc445"/>
            <p:cNvSpPr/>
            <p:nvPr/>
          </p:nvSpPr>
          <p:spPr>
            <a:xfrm>
              <a:off x="2792956" y="4519251"/>
              <a:ext cx="94484" cy="1467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47" name="rc446"/>
            <p:cNvSpPr/>
            <p:nvPr/>
          </p:nvSpPr>
          <p:spPr>
            <a:xfrm>
              <a:off x="2792956" y="4435881"/>
              <a:ext cx="94484" cy="8337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48" name="rc447"/>
            <p:cNvSpPr/>
            <p:nvPr/>
          </p:nvSpPr>
          <p:spPr>
            <a:xfrm>
              <a:off x="2906338" y="4605330"/>
              <a:ext cx="94484" cy="15170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49" name="rc448"/>
            <p:cNvSpPr/>
            <p:nvPr/>
          </p:nvSpPr>
          <p:spPr>
            <a:xfrm>
              <a:off x="2906338" y="4605271"/>
              <a:ext cx="94484" cy="5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50" name="rc449"/>
            <p:cNvSpPr/>
            <p:nvPr/>
          </p:nvSpPr>
          <p:spPr>
            <a:xfrm>
              <a:off x="2906338" y="4596639"/>
              <a:ext cx="94484" cy="863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51" name="rc450"/>
            <p:cNvSpPr/>
            <p:nvPr/>
          </p:nvSpPr>
          <p:spPr>
            <a:xfrm>
              <a:off x="2906338" y="4592055"/>
              <a:ext cx="94484" cy="458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52" name="rc451"/>
            <p:cNvSpPr/>
            <p:nvPr/>
          </p:nvSpPr>
          <p:spPr>
            <a:xfrm>
              <a:off x="2906338" y="4264022"/>
              <a:ext cx="94484" cy="32803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53" name="rc452"/>
            <p:cNvSpPr/>
            <p:nvPr/>
          </p:nvSpPr>
          <p:spPr>
            <a:xfrm>
              <a:off x="2906338" y="4109514"/>
              <a:ext cx="94484" cy="1545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54" name="rc453"/>
            <p:cNvSpPr/>
            <p:nvPr/>
          </p:nvSpPr>
          <p:spPr>
            <a:xfrm>
              <a:off x="3019720" y="4555772"/>
              <a:ext cx="94484" cy="20126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55" name="rc454"/>
            <p:cNvSpPr/>
            <p:nvPr/>
          </p:nvSpPr>
          <p:spPr>
            <a:xfrm>
              <a:off x="3019720" y="4555772"/>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56" name="rc455"/>
            <p:cNvSpPr/>
            <p:nvPr/>
          </p:nvSpPr>
          <p:spPr>
            <a:xfrm>
              <a:off x="3019720" y="4541515"/>
              <a:ext cx="94484" cy="1425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57" name="rc456"/>
            <p:cNvSpPr/>
            <p:nvPr/>
          </p:nvSpPr>
          <p:spPr>
            <a:xfrm>
              <a:off x="3019720" y="4534461"/>
              <a:ext cx="94484" cy="705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58" name="rc457"/>
            <p:cNvSpPr/>
            <p:nvPr/>
          </p:nvSpPr>
          <p:spPr>
            <a:xfrm>
              <a:off x="3019720" y="4156989"/>
              <a:ext cx="94484" cy="37747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59" name="rc458"/>
            <p:cNvSpPr/>
            <p:nvPr/>
          </p:nvSpPr>
          <p:spPr>
            <a:xfrm>
              <a:off x="3019720" y="3931880"/>
              <a:ext cx="94484" cy="2251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0" name="rc459"/>
            <p:cNvSpPr/>
            <p:nvPr/>
          </p:nvSpPr>
          <p:spPr>
            <a:xfrm>
              <a:off x="3133101" y="4586073"/>
              <a:ext cx="94484" cy="17096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61" name="rc460"/>
            <p:cNvSpPr/>
            <p:nvPr/>
          </p:nvSpPr>
          <p:spPr>
            <a:xfrm>
              <a:off x="3133101" y="4585954"/>
              <a:ext cx="94484" cy="11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62" name="rc461"/>
            <p:cNvSpPr/>
            <p:nvPr/>
          </p:nvSpPr>
          <p:spPr>
            <a:xfrm>
              <a:off x="3133101" y="4557380"/>
              <a:ext cx="94484" cy="2857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63" name="rc462"/>
            <p:cNvSpPr/>
            <p:nvPr/>
          </p:nvSpPr>
          <p:spPr>
            <a:xfrm>
              <a:off x="3133101" y="4548599"/>
              <a:ext cx="94484" cy="878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64" name="rc463"/>
            <p:cNvSpPr/>
            <p:nvPr/>
          </p:nvSpPr>
          <p:spPr>
            <a:xfrm>
              <a:off x="3133101" y="4081060"/>
              <a:ext cx="94484" cy="4675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65" name="rc464"/>
            <p:cNvSpPr/>
            <p:nvPr/>
          </p:nvSpPr>
          <p:spPr>
            <a:xfrm>
              <a:off x="3133101" y="3628551"/>
              <a:ext cx="94484" cy="4525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66" name="rc465"/>
            <p:cNvSpPr/>
            <p:nvPr/>
          </p:nvSpPr>
          <p:spPr>
            <a:xfrm>
              <a:off x="3246483" y="4657805"/>
              <a:ext cx="94484" cy="9923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67" name="rc466"/>
            <p:cNvSpPr/>
            <p:nvPr/>
          </p:nvSpPr>
          <p:spPr>
            <a:xfrm>
              <a:off x="3246483" y="4657745"/>
              <a:ext cx="94484" cy="5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68" name="rc467"/>
            <p:cNvSpPr/>
            <p:nvPr/>
          </p:nvSpPr>
          <p:spPr>
            <a:xfrm>
              <a:off x="3246483" y="4628695"/>
              <a:ext cx="94484" cy="2905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69" name="rc468"/>
            <p:cNvSpPr/>
            <p:nvPr/>
          </p:nvSpPr>
          <p:spPr>
            <a:xfrm>
              <a:off x="3246483" y="4619052"/>
              <a:ext cx="94484" cy="964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70" name="rc469"/>
            <p:cNvSpPr/>
            <p:nvPr/>
          </p:nvSpPr>
          <p:spPr>
            <a:xfrm>
              <a:off x="3246483" y="4332807"/>
              <a:ext cx="94484" cy="28624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71" name="rc470"/>
            <p:cNvSpPr/>
            <p:nvPr/>
          </p:nvSpPr>
          <p:spPr>
            <a:xfrm>
              <a:off x="3246483" y="3930541"/>
              <a:ext cx="94484" cy="4022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2" name="rc471"/>
            <p:cNvSpPr/>
            <p:nvPr/>
          </p:nvSpPr>
          <p:spPr>
            <a:xfrm>
              <a:off x="3359865" y="4669830"/>
              <a:ext cx="94484" cy="8720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73" name="rc472"/>
            <p:cNvSpPr/>
            <p:nvPr/>
          </p:nvSpPr>
          <p:spPr>
            <a:xfrm>
              <a:off x="3359865" y="466983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74" name="rc473"/>
            <p:cNvSpPr/>
            <p:nvPr/>
          </p:nvSpPr>
          <p:spPr>
            <a:xfrm>
              <a:off x="3359865" y="4641464"/>
              <a:ext cx="94484" cy="2836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75" name="rc474"/>
            <p:cNvSpPr/>
            <p:nvPr/>
          </p:nvSpPr>
          <p:spPr>
            <a:xfrm>
              <a:off x="3359865" y="4629618"/>
              <a:ext cx="94484" cy="1184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76" name="rc475"/>
            <p:cNvSpPr/>
            <p:nvPr/>
          </p:nvSpPr>
          <p:spPr>
            <a:xfrm>
              <a:off x="3359865" y="4434274"/>
              <a:ext cx="94484" cy="19534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77" name="rc476"/>
            <p:cNvSpPr/>
            <p:nvPr/>
          </p:nvSpPr>
          <p:spPr>
            <a:xfrm>
              <a:off x="3359865" y="4218512"/>
              <a:ext cx="94484" cy="21576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78" name="rc477"/>
            <p:cNvSpPr/>
            <p:nvPr/>
          </p:nvSpPr>
          <p:spPr>
            <a:xfrm>
              <a:off x="3473246" y="4699773"/>
              <a:ext cx="94484" cy="5726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79" name="rc478"/>
            <p:cNvSpPr/>
            <p:nvPr/>
          </p:nvSpPr>
          <p:spPr>
            <a:xfrm>
              <a:off x="3473246" y="4699743"/>
              <a:ext cx="94484" cy="2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80" name="rc479"/>
            <p:cNvSpPr/>
            <p:nvPr/>
          </p:nvSpPr>
          <p:spPr>
            <a:xfrm>
              <a:off x="3473246" y="4686051"/>
              <a:ext cx="94484" cy="136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81" name="rc480"/>
            <p:cNvSpPr/>
            <p:nvPr/>
          </p:nvSpPr>
          <p:spPr>
            <a:xfrm>
              <a:off x="3473246" y="4674503"/>
              <a:ext cx="94484" cy="11548"/>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82" name="rc481"/>
            <p:cNvSpPr/>
            <p:nvPr/>
          </p:nvSpPr>
          <p:spPr>
            <a:xfrm>
              <a:off x="3473246" y="4546784"/>
              <a:ext cx="94484" cy="12771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83" name="rc482"/>
            <p:cNvSpPr/>
            <p:nvPr/>
          </p:nvSpPr>
          <p:spPr>
            <a:xfrm>
              <a:off x="3473246" y="4447847"/>
              <a:ext cx="94484" cy="9893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84" name="rc483"/>
            <p:cNvSpPr/>
            <p:nvPr/>
          </p:nvSpPr>
          <p:spPr>
            <a:xfrm>
              <a:off x="3586628" y="4717125"/>
              <a:ext cx="94484" cy="3991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85" name="rc484"/>
            <p:cNvSpPr/>
            <p:nvPr/>
          </p:nvSpPr>
          <p:spPr>
            <a:xfrm>
              <a:off x="3586628" y="4717125"/>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86" name="rc485"/>
            <p:cNvSpPr/>
            <p:nvPr/>
          </p:nvSpPr>
          <p:spPr>
            <a:xfrm>
              <a:off x="3586628" y="4707601"/>
              <a:ext cx="94484" cy="952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87" name="rc486"/>
            <p:cNvSpPr/>
            <p:nvPr/>
          </p:nvSpPr>
          <p:spPr>
            <a:xfrm>
              <a:off x="3586628" y="4695159"/>
              <a:ext cx="94484" cy="124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88" name="rc487"/>
            <p:cNvSpPr/>
            <p:nvPr/>
          </p:nvSpPr>
          <p:spPr>
            <a:xfrm>
              <a:off x="3586628" y="4631761"/>
              <a:ext cx="94484" cy="6339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89" name="rc488"/>
            <p:cNvSpPr/>
            <p:nvPr/>
          </p:nvSpPr>
          <p:spPr>
            <a:xfrm>
              <a:off x="3586628" y="4572381"/>
              <a:ext cx="94484" cy="5938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0" name="rc489"/>
            <p:cNvSpPr/>
            <p:nvPr/>
          </p:nvSpPr>
          <p:spPr>
            <a:xfrm>
              <a:off x="3700010" y="4711798"/>
              <a:ext cx="94484" cy="4524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91" name="rc490"/>
            <p:cNvSpPr/>
            <p:nvPr/>
          </p:nvSpPr>
          <p:spPr>
            <a:xfrm>
              <a:off x="3700010" y="4711708"/>
              <a:ext cx="94484" cy="8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92" name="rc491"/>
            <p:cNvSpPr/>
            <p:nvPr/>
          </p:nvSpPr>
          <p:spPr>
            <a:xfrm>
              <a:off x="3700010" y="4702987"/>
              <a:ext cx="94484" cy="872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93" name="rc492"/>
            <p:cNvSpPr/>
            <p:nvPr/>
          </p:nvSpPr>
          <p:spPr>
            <a:xfrm>
              <a:off x="3700010" y="4690040"/>
              <a:ext cx="94484" cy="1294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494" name="rc493"/>
            <p:cNvSpPr/>
            <p:nvPr/>
          </p:nvSpPr>
          <p:spPr>
            <a:xfrm>
              <a:off x="3700010" y="4593990"/>
              <a:ext cx="94484" cy="9604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495" name="rc494"/>
            <p:cNvSpPr/>
            <p:nvPr/>
          </p:nvSpPr>
          <p:spPr>
            <a:xfrm>
              <a:off x="3700010" y="4556695"/>
              <a:ext cx="94484" cy="3729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496" name="rc495"/>
            <p:cNvSpPr/>
            <p:nvPr/>
          </p:nvSpPr>
          <p:spPr>
            <a:xfrm>
              <a:off x="3813391" y="4716113"/>
              <a:ext cx="94484" cy="4092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497" name="rc496"/>
            <p:cNvSpPr/>
            <p:nvPr/>
          </p:nvSpPr>
          <p:spPr>
            <a:xfrm>
              <a:off x="3813391" y="471611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498" name="rc497"/>
            <p:cNvSpPr/>
            <p:nvPr/>
          </p:nvSpPr>
          <p:spPr>
            <a:xfrm>
              <a:off x="3813391" y="4709119"/>
              <a:ext cx="94484" cy="699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499" name="rc498"/>
            <p:cNvSpPr/>
            <p:nvPr/>
          </p:nvSpPr>
          <p:spPr>
            <a:xfrm>
              <a:off x="3813391" y="4697451"/>
              <a:ext cx="94484" cy="1166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00" name="rc499"/>
            <p:cNvSpPr/>
            <p:nvPr/>
          </p:nvSpPr>
          <p:spPr>
            <a:xfrm>
              <a:off x="3813391" y="4614498"/>
              <a:ext cx="94484" cy="8295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01" name="rc500"/>
            <p:cNvSpPr/>
            <p:nvPr/>
          </p:nvSpPr>
          <p:spPr>
            <a:xfrm>
              <a:off x="3813391" y="4596431"/>
              <a:ext cx="94484" cy="1806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2" name="rc501"/>
            <p:cNvSpPr/>
            <p:nvPr/>
          </p:nvSpPr>
          <p:spPr>
            <a:xfrm>
              <a:off x="3926773" y="4720370"/>
              <a:ext cx="94484" cy="3666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03" name="rc502"/>
            <p:cNvSpPr/>
            <p:nvPr/>
          </p:nvSpPr>
          <p:spPr>
            <a:xfrm>
              <a:off x="3926773" y="4720370"/>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04" name="rc503"/>
            <p:cNvSpPr/>
            <p:nvPr/>
          </p:nvSpPr>
          <p:spPr>
            <a:xfrm>
              <a:off x="3926773" y="4709684"/>
              <a:ext cx="94484" cy="1068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05" name="rc504"/>
            <p:cNvSpPr/>
            <p:nvPr/>
          </p:nvSpPr>
          <p:spPr>
            <a:xfrm>
              <a:off x="3926773" y="4691082"/>
              <a:ext cx="94484" cy="1860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06" name="rc505"/>
            <p:cNvSpPr/>
            <p:nvPr/>
          </p:nvSpPr>
          <p:spPr>
            <a:xfrm>
              <a:off x="3926773" y="4581697"/>
              <a:ext cx="94484" cy="1093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07" name="rc506"/>
            <p:cNvSpPr/>
            <p:nvPr/>
          </p:nvSpPr>
          <p:spPr>
            <a:xfrm>
              <a:off x="3926773" y="4569940"/>
              <a:ext cx="94484" cy="1175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08" name="rc507"/>
            <p:cNvSpPr/>
            <p:nvPr/>
          </p:nvSpPr>
          <p:spPr>
            <a:xfrm>
              <a:off x="4040154" y="4720013"/>
              <a:ext cx="94484" cy="3702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09" name="rc508"/>
            <p:cNvSpPr/>
            <p:nvPr/>
          </p:nvSpPr>
          <p:spPr>
            <a:xfrm>
              <a:off x="4040154" y="4720013"/>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10" name="rc509"/>
            <p:cNvSpPr/>
            <p:nvPr/>
          </p:nvSpPr>
          <p:spPr>
            <a:xfrm>
              <a:off x="4040154" y="4708821"/>
              <a:ext cx="94484" cy="111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11" name="rc510"/>
            <p:cNvSpPr/>
            <p:nvPr/>
          </p:nvSpPr>
          <p:spPr>
            <a:xfrm>
              <a:off x="4040154" y="4682241"/>
              <a:ext cx="94484" cy="2657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12" name="rc511"/>
            <p:cNvSpPr/>
            <p:nvPr/>
          </p:nvSpPr>
          <p:spPr>
            <a:xfrm>
              <a:off x="4040154" y="4538390"/>
              <a:ext cx="94484" cy="14385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13" name="rc512"/>
            <p:cNvSpPr/>
            <p:nvPr/>
          </p:nvSpPr>
          <p:spPr>
            <a:xfrm>
              <a:off x="4040154" y="4525710"/>
              <a:ext cx="94484" cy="1267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14" name="rc513"/>
            <p:cNvSpPr/>
            <p:nvPr/>
          </p:nvSpPr>
          <p:spPr>
            <a:xfrm>
              <a:off x="4153536" y="4637416"/>
              <a:ext cx="94484" cy="11962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15" name="rc514"/>
            <p:cNvSpPr/>
            <p:nvPr/>
          </p:nvSpPr>
          <p:spPr>
            <a:xfrm>
              <a:off x="4153536" y="4635005"/>
              <a:ext cx="94484" cy="241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16" name="rc515"/>
            <p:cNvSpPr/>
            <p:nvPr/>
          </p:nvSpPr>
          <p:spPr>
            <a:xfrm>
              <a:off x="4153536" y="4615033"/>
              <a:ext cx="94484" cy="1997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17" name="rc516"/>
            <p:cNvSpPr/>
            <p:nvPr/>
          </p:nvSpPr>
          <p:spPr>
            <a:xfrm>
              <a:off x="4153536" y="4593782"/>
              <a:ext cx="94484" cy="2125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18" name="rc517"/>
            <p:cNvSpPr/>
            <p:nvPr/>
          </p:nvSpPr>
          <p:spPr>
            <a:xfrm>
              <a:off x="4153536" y="4465021"/>
              <a:ext cx="94484" cy="12876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19" name="rc518"/>
            <p:cNvSpPr/>
            <p:nvPr/>
          </p:nvSpPr>
          <p:spPr>
            <a:xfrm>
              <a:off x="4153536" y="4437012"/>
              <a:ext cx="94484" cy="280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0" name="rc519"/>
            <p:cNvSpPr/>
            <p:nvPr/>
          </p:nvSpPr>
          <p:spPr>
            <a:xfrm>
              <a:off x="4266918" y="4661496"/>
              <a:ext cx="94484" cy="9554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21" name="rc520"/>
            <p:cNvSpPr/>
            <p:nvPr/>
          </p:nvSpPr>
          <p:spPr>
            <a:xfrm>
              <a:off x="4266918" y="4661496"/>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22" name="rc521"/>
            <p:cNvSpPr/>
            <p:nvPr/>
          </p:nvSpPr>
          <p:spPr>
            <a:xfrm>
              <a:off x="4266918" y="4628666"/>
              <a:ext cx="94484" cy="3283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23" name="rc522"/>
            <p:cNvSpPr/>
            <p:nvPr/>
          </p:nvSpPr>
          <p:spPr>
            <a:xfrm>
              <a:off x="4266918" y="4586341"/>
              <a:ext cx="94484" cy="4232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24" name="rc523"/>
            <p:cNvSpPr/>
            <p:nvPr/>
          </p:nvSpPr>
          <p:spPr>
            <a:xfrm>
              <a:off x="4266918" y="4324800"/>
              <a:ext cx="94484" cy="2615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25" name="rc524"/>
            <p:cNvSpPr/>
            <p:nvPr/>
          </p:nvSpPr>
          <p:spPr>
            <a:xfrm>
              <a:off x="4266918" y="4301554"/>
              <a:ext cx="94484" cy="2324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26" name="rc525"/>
            <p:cNvSpPr/>
            <p:nvPr/>
          </p:nvSpPr>
          <p:spPr>
            <a:xfrm>
              <a:off x="4380299" y="4670842"/>
              <a:ext cx="94484" cy="8619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27" name="rc526"/>
            <p:cNvSpPr/>
            <p:nvPr/>
          </p:nvSpPr>
          <p:spPr>
            <a:xfrm>
              <a:off x="4380299" y="4670633"/>
              <a:ext cx="94484" cy="20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28" name="rc527"/>
            <p:cNvSpPr/>
            <p:nvPr/>
          </p:nvSpPr>
          <p:spPr>
            <a:xfrm>
              <a:off x="4380299" y="4638488"/>
              <a:ext cx="94484" cy="3214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29" name="rc528"/>
            <p:cNvSpPr/>
            <p:nvPr/>
          </p:nvSpPr>
          <p:spPr>
            <a:xfrm>
              <a:off x="4380299" y="4582799"/>
              <a:ext cx="94484" cy="5568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30" name="rc529"/>
            <p:cNvSpPr/>
            <p:nvPr/>
          </p:nvSpPr>
          <p:spPr>
            <a:xfrm>
              <a:off x="4380299" y="4290363"/>
              <a:ext cx="94484" cy="29243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31" name="rc530"/>
            <p:cNvSpPr/>
            <p:nvPr/>
          </p:nvSpPr>
          <p:spPr>
            <a:xfrm>
              <a:off x="4380299" y="4263605"/>
              <a:ext cx="94484" cy="2675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2" name="rc531"/>
            <p:cNvSpPr/>
            <p:nvPr/>
          </p:nvSpPr>
          <p:spPr>
            <a:xfrm>
              <a:off x="4493681" y="4648637"/>
              <a:ext cx="94484" cy="10840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33" name="rc532"/>
            <p:cNvSpPr/>
            <p:nvPr/>
          </p:nvSpPr>
          <p:spPr>
            <a:xfrm>
              <a:off x="4493681" y="4648131"/>
              <a:ext cx="94484" cy="505"/>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34" name="rc533"/>
            <p:cNvSpPr/>
            <p:nvPr/>
          </p:nvSpPr>
          <p:spPr>
            <a:xfrm>
              <a:off x="4493681" y="4609557"/>
              <a:ext cx="94484" cy="3857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35" name="rc534"/>
            <p:cNvSpPr/>
            <p:nvPr/>
          </p:nvSpPr>
          <p:spPr>
            <a:xfrm>
              <a:off x="4493681" y="4520144"/>
              <a:ext cx="94484" cy="8941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36" name="rc535"/>
            <p:cNvSpPr/>
            <p:nvPr/>
          </p:nvSpPr>
          <p:spPr>
            <a:xfrm>
              <a:off x="4493681" y="4124575"/>
              <a:ext cx="94484" cy="3955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37" name="rc536"/>
            <p:cNvSpPr/>
            <p:nvPr/>
          </p:nvSpPr>
          <p:spPr>
            <a:xfrm>
              <a:off x="4493681" y="4079720"/>
              <a:ext cx="94484" cy="4485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38" name="rc537"/>
            <p:cNvSpPr/>
            <p:nvPr/>
          </p:nvSpPr>
          <p:spPr>
            <a:xfrm>
              <a:off x="4607063" y="4686498"/>
              <a:ext cx="94484" cy="7054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39" name="rc538"/>
            <p:cNvSpPr/>
            <p:nvPr/>
          </p:nvSpPr>
          <p:spPr>
            <a:xfrm>
              <a:off x="4607063" y="4686111"/>
              <a:ext cx="94484" cy="386"/>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40" name="rc539"/>
            <p:cNvSpPr/>
            <p:nvPr/>
          </p:nvSpPr>
          <p:spPr>
            <a:xfrm>
              <a:off x="4607063" y="4648012"/>
              <a:ext cx="94484" cy="3809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1" name="rc540"/>
            <p:cNvSpPr/>
            <p:nvPr/>
          </p:nvSpPr>
          <p:spPr>
            <a:xfrm>
              <a:off x="4607063" y="4562142"/>
              <a:ext cx="94484" cy="8587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42" name="rc541"/>
            <p:cNvSpPr/>
            <p:nvPr/>
          </p:nvSpPr>
          <p:spPr>
            <a:xfrm>
              <a:off x="4607063" y="4252919"/>
              <a:ext cx="94484" cy="3092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43" name="rc542"/>
            <p:cNvSpPr/>
            <p:nvPr/>
          </p:nvSpPr>
          <p:spPr>
            <a:xfrm>
              <a:off x="4607063" y="4216458"/>
              <a:ext cx="94484" cy="3646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44" name="rc543"/>
            <p:cNvSpPr/>
            <p:nvPr/>
          </p:nvSpPr>
          <p:spPr>
            <a:xfrm>
              <a:off x="4720444" y="4696737"/>
              <a:ext cx="94484" cy="6030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45" name="rc544"/>
            <p:cNvSpPr/>
            <p:nvPr/>
          </p:nvSpPr>
          <p:spPr>
            <a:xfrm>
              <a:off x="4720444" y="4696588"/>
              <a:ext cx="94484" cy="14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46" name="rc545"/>
            <p:cNvSpPr/>
            <p:nvPr/>
          </p:nvSpPr>
          <p:spPr>
            <a:xfrm>
              <a:off x="4720444" y="4653132"/>
              <a:ext cx="94484" cy="4345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47" name="rc546"/>
            <p:cNvSpPr/>
            <p:nvPr/>
          </p:nvSpPr>
          <p:spPr>
            <a:xfrm>
              <a:off x="4720444" y="4566279"/>
              <a:ext cx="94484" cy="8685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48" name="rc547"/>
            <p:cNvSpPr/>
            <p:nvPr/>
          </p:nvSpPr>
          <p:spPr>
            <a:xfrm>
              <a:off x="4720444" y="4341111"/>
              <a:ext cx="94484" cy="22516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49" name="rc548"/>
            <p:cNvSpPr/>
            <p:nvPr/>
          </p:nvSpPr>
          <p:spPr>
            <a:xfrm>
              <a:off x="4720444" y="4307656"/>
              <a:ext cx="94484" cy="3345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0" name="rc549"/>
            <p:cNvSpPr/>
            <p:nvPr/>
          </p:nvSpPr>
          <p:spPr>
            <a:xfrm>
              <a:off x="4833826" y="4701707"/>
              <a:ext cx="94484" cy="5533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51" name="rc550"/>
            <p:cNvSpPr/>
            <p:nvPr/>
          </p:nvSpPr>
          <p:spPr>
            <a:xfrm>
              <a:off x="4833826" y="470170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52" name="rc551"/>
            <p:cNvSpPr/>
            <p:nvPr/>
          </p:nvSpPr>
          <p:spPr>
            <a:xfrm>
              <a:off x="4833826" y="4670246"/>
              <a:ext cx="94484" cy="3146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53" name="rc552"/>
            <p:cNvSpPr/>
            <p:nvPr/>
          </p:nvSpPr>
          <p:spPr>
            <a:xfrm>
              <a:off x="4833826" y="4593692"/>
              <a:ext cx="94484" cy="7655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54" name="rc553"/>
            <p:cNvSpPr/>
            <p:nvPr/>
          </p:nvSpPr>
          <p:spPr>
            <a:xfrm>
              <a:off x="4833826" y="4455972"/>
              <a:ext cx="94484" cy="13772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55" name="rc554"/>
            <p:cNvSpPr/>
            <p:nvPr/>
          </p:nvSpPr>
          <p:spPr>
            <a:xfrm>
              <a:off x="4833826" y="4431982"/>
              <a:ext cx="94484" cy="2399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56" name="rc555"/>
            <p:cNvSpPr/>
            <p:nvPr/>
          </p:nvSpPr>
          <p:spPr>
            <a:xfrm>
              <a:off x="4947207" y="4713137"/>
              <a:ext cx="94484" cy="4390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57" name="rc556"/>
            <p:cNvSpPr/>
            <p:nvPr/>
          </p:nvSpPr>
          <p:spPr>
            <a:xfrm>
              <a:off x="4947207" y="4713137"/>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58" name="rc557"/>
            <p:cNvSpPr/>
            <p:nvPr/>
          </p:nvSpPr>
          <p:spPr>
            <a:xfrm>
              <a:off x="4947207" y="4681557"/>
              <a:ext cx="94484" cy="31580"/>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59" name="rc558"/>
            <p:cNvSpPr/>
            <p:nvPr/>
          </p:nvSpPr>
          <p:spPr>
            <a:xfrm>
              <a:off x="4947207" y="4614319"/>
              <a:ext cx="94484" cy="6723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60" name="rc559"/>
            <p:cNvSpPr/>
            <p:nvPr/>
          </p:nvSpPr>
          <p:spPr>
            <a:xfrm>
              <a:off x="4947207" y="4498595"/>
              <a:ext cx="94484" cy="11572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61" name="rc560"/>
            <p:cNvSpPr/>
            <p:nvPr/>
          </p:nvSpPr>
          <p:spPr>
            <a:xfrm>
              <a:off x="4947207" y="4475617"/>
              <a:ext cx="94484" cy="229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2" name="rc561"/>
            <p:cNvSpPr/>
            <p:nvPr/>
          </p:nvSpPr>
          <p:spPr>
            <a:xfrm>
              <a:off x="5060589" y="4715012"/>
              <a:ext cx="94484" cy="4202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63" name="rc562"/>
            <p:cNvSpPr/>
            <p:nvPr/>
          </p:nvSpPr>
          <p:spPr>
            <a:xfrm>
              <a:off x="5060589" y="4714982"/>
              <a:ext cx="94484" cy="2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64" name="rc563"/>
            <p:cNvSpPr/>
            <p:nvPr/>
          </p:nvSpPr>
          <p:spPr>
            <a:xfrm>
              <a:off x="5060589" y="4690814"/>
              <a:ext cx="94484" cy="2416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65" name="rc564"/>
            <p:cNvSpPr/>
            <p:nvPr/>
          </p:nvSpPr>
          <p:spPr>
            <a:xfrm>
              <a:off x="5060589" y="4653102"/>
              <a:ext cx="94484" cy="3771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66" name="rc565"/>
            <p:cNvSpPr/>
            <p:nvPr/>
          </p:nvSpPr>
          <p:spPr>
            <a:xfrm>
              <a:off x="5060589" y="4520889"/>
              <a:ext cx="94484" cy="132213"/>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67" name="rc566"/>
            <p:cNvSpPr/>
            <p:nvPr/>
          </p:nvSpPr>
          <p:spPr>
            <a:xfrm>
              <a:off x="5060589" y="4499458"/>
              <a:ext cx="94484" cy="2143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68" name="rc567"/>
            <p:cNvSpPr/>
            <p:nvPr/>
          </p:nvSpPr>
          <p:spPr>
            <a:xfrm>
              <a:off x="5173971" y="4711827"/>
              <a:ext cx="94484" cy="45212"/>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69" name="rc568"/>
            <p:cNvSpPr/>
            <p:nvPr/>
          </p:nvSpPr>
          <p:spPr>
            <a:xfrm>
              <a:off x="5173971" y="4711798"/>
              <a:ext cx="94484" cy="2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70" name="rc569"/>
            <p:cNvSpPr/>
            <p:nvPr/>
          </p:nvSpPr>
          <p:spPr>
            <a:xfrm>
              <a:off x="5173971" y="4690784"/>
              <a:ext cx="94484" cy="2101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71" name="rc570"/>
            <p:cNvSpPr/>
            <p:nvPr/>
          </p:nvSpPr>
          <p:spPr>
            <a:xfrm>
              <a:off x="5173971" y="4662121"/>
              <a:ext cx="94484" cy="2866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72" name="rc571"/>
            <p:cNvSpPr/>
            <p:nvPr/>
          </p:nvSpPr>
          <p:spPr>
            <a:xfrm>
              <a:off x="5173971" y="4548480"/>
              <a:ext cx="94484" cy="113640"/>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73" name="rc572"/>
            <p:cNvSpPr/>
            <p:nvPr/>
          </p:nvSpPr>
          <p:spPr>
            <a:xfrm>
              <a:off x="5173971" y="4525651"/>
              <a:ext cx="94484" cy="228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74" name="rc573"/>
            <p:cNvSpPr/>
            <p:nvPr/>
          </p:nvSpPr>
          <p:spPr>
            <a:xfrm>
              <a:off x="5287352" y="4706589"/>
              <a:ext cx="94484" cy="5045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75" name="rc574"/>
            <p:cNvSpPr/>
            <p:nvPr/>
          </p:nvSpPr>
          <p:spPr>
            <a:xfrm>
              <a:off x="5287352" y="470658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76" name="rc575"/>
            <p:cNvSpPr/>
            <p:nvPr/>
          </p:nvSpPr>
          <p:spPr>
            <a:xfrm>
              <a:off x="5287352" y="4678580"/>
              <a:ext cx="94484" cy="2800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77" name="rc576"/>
            <p:cNvSpPr/>
            <p:nvPr/>
          </p:nvSpPr>
          <p:spPr>
            <a:xfrm>
              <a:off x="5287352" y="4639143"/>
              <a:ext cx="94484" cy="3943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78" name="rc577"/>
            <p:cNvSpPr/>
            <p:nvPr/>
          </p:nvSpPr>
          <p:spPr>
            <a:xfrm>
              <a:off x="5287352" y="4542111"/>
              <a:ext cx="94484" cy="9703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79" name="rc578"/>
            <p:cNvSpPr/>
            <p:nvPr/>
          </p:nvSpPr>
          <p:spPr>
            <a:xfrm>
              <a:off x="5287352" y="4520115"/>
              <a:ext cx="94484" cy="2199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0" name="rc579"/>
            <p:cNvSpPr/>
            <p:nvPr/>
          </p:nvSpPr>
          <p:spPr>
            <a:xfrm>
              <a:off x="5400734" y="4717899"/>
              <a:ext cx="94484" cy="3914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81" name="rc580"/>
            <p:cNvSpPr/>
            <p:nvPr/>
          </p:nvSpPr>
          <p:spPr>
            <a:xfrm>
              <a:off x="5400734" y="4717899"/>
              <a:ext cx="94484" cy="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82" name="rc581"/>
            <p:cNvSpPr/>
            <p:nvPr/>
          </p:nvSpPr>
          <p:spPr>
            <a:xfrm>
              <a:off x="5400734" y="4689623"/>
              <a:ext cx="94484" cy="2827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83" name="rc582"/>
            <p:cNvSpPr/>
            <p:nvPr/>
          </p:nvSpPr>
          <p:spPr>
            <a:xfrm>
              <a:off x="5400734" y="4619617"/>
              <a:ext cx="94484" cy="7000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84" name="rc583"/>
            <p:cNvSpPr/>
            <p:nvPr/>
          </p:nvSpPr>
          <p:spPr>
            <a:xfrm>
              <a:off x="5400734" y="4467878"/>
              <a:ext cx="94484" cy="15173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85" name="rc584"/>
            <p:cNvSpPr/>
            <p:nvPr/>
          </p:nvSpPr>
          <p:spPr>
            <a:xfrm>
              <a:off x="5400734" y="4442608"/>
              <a:ext cx="94484" cy="2526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86" name="rc585"/>
            <p:cNvSpPr/>
            <p:nvPr/>
          </p:nvSpPr>
          <p:spPr>
            <a:xfrm>
              <a:off x="5514116" y="4715518"/>
              <a:ext cx="94484" cy="41521"/>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87" name="rc586"/>
            <p:cNvSpPr/>
            <p:nvPr/>
          </p:nvSpPr>
          <p:spPr>
            <a:xfrm>
              <a:off x="5514116" y="4690308"/>
              <a:ext cx="94484" cy="2521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88" name="rc587"/>
            <p:cNvSpPr/>
            <p:nvPr/>
          </p:nvSpPr>
          <p:spPr>
            <a:xfrm>
              <a:off x="5514116" y="4659621"/>
              <a:ext cx="94484" cy="3068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89" name="rc588"/>
            <p:cNvSpPr/>
            <p:nvPr/>
          </p:nvSpPr>
          <p:spPr>
            <a:xfrm>
              <a:off x="5514116" y="4569583"/>
              <a:ext cx="94484" cy="9003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90" name="rc589"/>
            <p:cNvSpPr/>
            <p:nvPr/>
          </p:nvSpPr>
          <p:spPr>
            <a:xfrm>
              <a:off x="5514116" y="4416624"/>
              <a:ext cx="94484" cy="15295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91" name="rc590"/>
            <p:cNvSpPr/>
            <p:nvPr/>
          </p:nvSpPr>
          <p:spPr>
            <a:xfrm>
              <a:off x="5514116" y="4389657"/>
              <a:ext cx="94484" cy="2696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2" name="rc591"/>
            <p:cNvSpPr/>
            <p:nvPr/>
          </p:nvSpPr>
          <p:spPr>
            <a:xfrm>
              <a:off x="5627497" y="4669413"/>
              <a:ext cx="94484" cy="8762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93" name="rc592"/>
            <p:cNvSpPr/>
            <p:nvPr/>
          </p:nvSpPr>
          <p:spPr>
            <a:xfrm>
              <a:off x="5627497" y="4669324"/>
              <a:ext cx="94484" cy="89"/>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594" name="rc593"/>
            <p:cNvSpPr/>
            <p:nvPr/>
          </p:nvSpPr>
          <p:spPr>
            <a:xfrm>
              <a:off x="5627497" y="4552171"/>
              <a:ext cx="94484" cy="11715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595" name="rc594"/>
            <p:cNvSpPr/>
            <p:nvPr/>
          </p:nvSpPr>
          <p:spPr>
            <a:xfrm>
              <a:off x="5627497" y="4374596"/>
              <a:ext cx="94484" cy="17757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596" name="rc595"/>
            <p:cNvSpPr/>
            <p:nvPr/>
          </p:nvSpPr>
          <p:spPr>
            <a:xfrm>
              <a:off x="5627497" y="4087578"/>
              <a:ext cx="94484" cy="28701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597" name="rc596"/>
            <p:cNvSpPr/>
            <p:nvPr/>
          </p:nvSpPr>
          <p:spPr>
            <a:xfrm>
              <a:off x="5627497" y="4030639"/>
              <a:ext cx="94484" cy="5693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598" name="rc597"/>
            <p:cNvSpPr/>
            <p:nvPr/>
          </p:nvSpPr>
          <p:spPr>
            <a:xfrm>
              <a:off x="5740879" y="4628844"/>
              <a:ext cx="94484" cy="12819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599" name="rc598"/>
            <p:cNvSpPr/>
            <p:nvPr/>
          </p:nvSpPr>
          <p:spPr>
            <a:xfrm>
              <a:off x="5740879" y="4628368"/>
              <a:ext cx="94484" cy="476"/>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00" name="rc599"/>
            <p:cNvSpPr/>
            <p:nvPr/>
          </p:nvSpPr>
          <p:spPr>
            <a:xfrm>
              <a:off x="5740879" y="4482790"/>
              <a:ext cx="94484" cy="14557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01" name="rc600"/>
            <p:cNvSpPr/>
            <p:nvPr/>
          </p:nvSpPr>
          <p:spPr>
            <a:xfrm>
              <a:off x="5740879" y="4268754"/>
              <a:ext cx="94484" cy="21403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02" name="rc601"/>
            <p:cNvSpPr/>
            <p:nvPr/>
          </p:nvSpPr>
          <p:spPr>
            <a:xfrm>
              <a:off x="5740879" y="3957448"/>
              <a:ext cx="94484" cy="3113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03" name="rc602"/>
            <p:cNvSpPr/>
            <p:nvPr/>
          </p:nvSpPr>
          <p:spPr>
            <a:xfrm>
              <a:off x="5740879" y="3883841"/>
              <a:ext cx="94484" cy="736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04" name="rc603"/>
            <p:cNvSpPr/>
            <p:nvPr/>
          </p:nvSpPr>
          <p:spPr>
            <a:xfrm>
              <a:off x="5854261" y="4606253"/>
              <a:ext cx="94484" cy="15078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05" name="rc604"/>
            <p:cNvSpPr/>
            <p:nvPr/>
          </p:nvSpPr>
          <p:spPr>
            <a:xfrm>
              <a:off x="5854261" y="4603753"/>
              <a:ext cx="94484" cy="250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06" name="rc605"/>
            <p:cNvSpPr/>
            <p:nvPr/>
          </p:nvSpPr>
          <p:spPr>
            <a:xfrm>
              <a:off x="5854261" y="4362631"/>
              <a:ext cx="94484" cy="24112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07" name="rc606"/>
            <p:cNvSpPr/>
            <p:nvPr/>
          </p:nvSpPr>
          <p:spPr>
            <a:xfrm>
              <a:off x="5854261" y="4106359"/>
              <a:ext cx="94484" cy="25627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08" name="rc607"/>
            <p:cNvSpPr/>
            <p:nvPr/>
          </p:nvSpPr>
          <p:spPr>
            <a:xfrm>
              <a:off x="5854261" y="3639772"/>
              <a:ext cx="94484" cy="46658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09" name="rc608"/>
            <p:cNvSpPr/>
            <p:nvPr/>
          </p:nvSpPr>
          <p:spPr>
            <a:xfrm>
              <a:off x="5854261" y="3539704"/>
              <a:ext cx="94484" cy="10006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0" name="rc609"/>
            <p:cNvSpPr/>
            <p:nvPr/>
          </p:nvSpPr>
          <p:spPr>
            <a:xfrm>
              <a:off x="5967642" y="4641315"/>
              <a:ext cx="94484" cy="11572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11" name="rc610"/>
            <p:cNvSpPr/>
            <p:nvPr/>
          </p:nvSpPr>
          <p:spPr>
            <a:xfrm>
              <a:off x="5967642" y="4636791"/>
              <a:ext cx="94484" cy="4524"/>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12" name="rc611"/>
            <p:cNvSpPr/>
            <p:nvPr/>
          </p:nvSpPr>
          <p:spPr>
            <a:xfrm>
              <a:off x="5967642" y="4397723"/>
              <a:ext cx="94484" cy="23906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13" name="rc612"/>
            <p:cNvSpPr/>
            <p:nvPr/>
          </p:nvSpPr>
          <p:spPr>
            <a:xfrm>
              <a:off x="5967642" y="4131451"/>
              <a:ext cx="94484" cy="26627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14" name="rc613"/>
            <p:cNvSpPr/>
            <p:nvPr/>
          </p:nvSpPr>
          <p:spPr>
            <a:xfrm>
              <a:off x="5967642" y="3742519"/>
              <a:ext cx="94484" cy="3889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15" name="rc614"/>
            <p:cNvSpPr/>
            <p:nvPr/>
          </p:nvSpPr>
          <p:spPr>
            <a:xfrm>
              <a:off x="5967642" y="3647094"/>
              <a:ext cx="94484" cy="954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16" name="rc615"/>
            <p:cNvSpPr/>
            <p:nvPr/>
          </p:nvSpPr>
          <p:spPr>
            <a:xfrm>
              <a:off x="6081024" y="4669353"/>
              <a:ext cx="94484" cy="8768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17" name="rc616"/>
            <p:cNvSpPr/>
            <p:nvPr/>
          </p:nvSpPr>
          <p:spPr>
            <a:xfrm>
              <a:off x="6081024" y="4660692"/>
              <a:ext cx="94484" cy="866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18" name="rc617"/>
            <p:cNvSpPr/>
            <p:nvPr/>
          </p:nvSpPr>
          <p:spPr>
            <a:xfrm>
              <a:off x="6081024" y="4377156"/>
              <a:ext cx="94484" cy="28353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19" name="rc618"/>
            <p:cNvSpPr/>
            <p:nvPr/>
          </p:nvSpPr>
          <p:spPr>
            <a:xfrm>
              <a:off x="6081024" y="4081714"/>
              <a:ext cx="94484" cy="29544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20" name="rc619"/>
            <p:cNvSpPr/>
            <p:nvPr/>
          </p:nvSpPr>
          <p:spPr>
            <a:xfrm>
              <a:off x="6081024" y="3742192"/>
              <a:ext cx="94484" cy="33952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21" name="rc620"/>
            <p:cNvSpPr/>
            <p:nvPr/>
          </p:nvSpPr>
          <p:spPr>
            <a:xfrm>
              <a:off x="6081024" y="3652869"/>
              <a:ext cx="94484" cy="8932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2" name="rc621"/>
            <p:cNvSpPr/>
            <p:nvPr/>
          </p:nvSpPr>
          <p:spPr>
            <a:xfrm>
              <a:off x="6194405" y="4704386"/>
              <a:ext cx="94484" cy="5265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23" name="rc622"/>
            <p:cNvSpPr/>
            <p:nvPr/>
          </p:nvSpPr>
          <p:spPr>
            <a:xfrm>
              <a:off x="6194405" y="4698314"/>
              <a:ext cx="94484" cy="607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24" name="rc623"/>
            <p:cNvSpPr/>
            <p:nvPr/>
          </p:nvSpPr>
          <p:spPr>
            <a:xfrm>
              <a:off x="6194405" y="4529758"/>
              <a:ext cx="94484" cy="16855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25" name="rc624"/>
            <p:cNvSpPr/>
            <p:nvPr/>
          </p:nvSpPr>
          <p:spPr>
            <a:xfrm>
              <a:off x="6194405" y="4299352"/>
              <a:ext cx="94484" cy="23040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26" name="rc625"/>
            <p:cNvSpPr/>
            <p:nvPr/>
          </p:nvSpPr>
          <p:spPr>
            <a:xfrm>
              <a:off x="6194405" y="4144875"/>
              <a:ext cx="94484" cy="15447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27" name="rc626"/>
            <p:cNvSpPr/>
            <p:nvPr/>
          </p:nvSpPr>
          <p:spPr>
            <a:xfrm>
              <a:off x="6194405" y="4077071"/>
              <a:ext cx="94484" cy="67803"/>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28" name="rc627"/>
            <p:cNvSpPr/>
            <p:nvPr/>
          </p:nvSpPr>
          <p:spPr>
            <a:xfrm>
              <a:off x="6307787" y="4706380"/>
              <a:ext cx="94484" cy="50659"/>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29" name="rc628"/>
            <p:cNvSpPr/>
            <p:nvPr/>
          </p:nvSpPr>
          <p:spPr>
            <a:xfrm>
              <a:off x="6307787" y="4694177"/>
              <a:ext cx="94484" cy="12203"/>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30" name="rc629"/>
            <p:cNvSpPr/>
            <p:nvPr/>
          </p:nvSpPr>
          <p:spPr>
            <a:xfrm>
              <a:off x="6307787" y="4560386"/>
              <a:ext cx="94484" cy="13379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31" name="rc630"/>
            <p:cNvSpPr/>
            <p:nvPr/>
          </p:nvSpPr>
          <p:spPr>
            <a:xfrm>
              <a:off x="6307787" y="4393765"/>
              <a:ext cx="94484" cy="16662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32" name="rc631"/>
            <p:cNvSpPr/>
            <p:nvPr/>
          </p:nvSpPr>
          <p:spPr>
            <a:xfrm>
              <a:off x="6307787" y="4285363"/>
              <a:ext cx="94484" cy="108402"/>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33" name="rc632"/>
            <p:cNvSpPr/>
            <p:nvPr/>
          </p:nvSpPr>
          <p:spPr>
            <a:xfrm>
              <a:off x="6307787" y="4224137"/>
              <a:ext cx="94484" cy="6122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34" name="rc633"/>
            <p:cNvSpPr/>
            <p:nvPr/>
          </p:nvSpPr>
          <p:spPr>
            <a:xfrm>
              <a:off x="6421169" y="4718465"/>
              <a:ext cx="94484" cy="3857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35" name="rc634"/>
            <p:cNvSpPr/>
            <p:nvPr/>
          </p:nvSpPr>
          <p:spPr>
            <a:xfrm>
              <a:off x="6421169" y="4714268"/>
              <a:ext cx="94484" cy="4196"/>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36" name="rc635"/>
            <p:cNvSpPr/>
            <p:nvPr/>
          </p:nvSpPr>
          <p:spPr>
            <a:xfrm>
              <a:off x="6421169" y="4631701"/>
              <a:ext cx="94484" cy="8256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37" name="rc636"/>
            <p:cNvSpPr/>
            <p:nvPr/>
          </p:nvSpPr>
          <p:spPr>
            <a:xfrm>
              <a:off x="6421169" y="4521424"/>
              <a:ext cx="94484" cy="11027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38" name="rc637"/>
            <p:cNvSpPr/>
            <p:nvPr/>
          </p:nvSpPr>
          <p:spPr>
            <a:xfrm>
              <a:off x="6421169" y="4404539"/>
              <a:ext cx="94484" cy="11688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39" name="rc638"/>
            <p:cNvSpPr/>
            <p:nvPr/>
          </p:nvSpPr>
          <p:spPr>
            <a:xfrm>
              <a:off x="6421169" y="4352481"/>
              <a:ext cx="94484" cy="5205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0" name="rc639"/>
            <p:cNvSpPr/>
            <p:nvPr/>
          </p:nvSpPr>
          <p:spPr>
            <a:xfrm>
              <a:off x="6534550" y="4700695"/>
              <a:ext cx="94484" cy="5634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41" name="rc640"/>
            <p:cNvSpPr/>
            <p:nvPr/>
          </p:nvSpPr>
          <p:spPr>
            <a:xfrm>
              <a:off x="6534550" y="4681468"/>
              <a:ext cx="94484" cy="19227"/>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42" name="rc641"/>
            <p:cNvSpPr/>
            <p:nvPr/>
          </p:nvSpPr>
          <p:spPr>
            <a:xfrm>
              <a:off x="6534550" y="4591103"/>
              <a:ext cx="94484" cy="9036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43" name="rc642"/>
            <p:cNvSpPr/>
            <p:nvPr/>
          </p:nvSpPr>
          <p:spPr>
            <a:xfrm>
              <a:off x="6534550" y="4508060"/>
              <a:ext cx="94484" cy="8304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44" name="rc643"/>
            <p:cNvSpPr/>
            <p:nvPr/>
          </p:nvSpPr>
          <p:spPr>
            <a:xfrm>
              <a:off x="6534550" y="4408825"/>
              <a:ext cx="94484" cy="9923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45" name="rc644"/>
            <p:cNvSpPr/>
            <p:nvPr/>
          </p:nvSpPr>
          <p:spPr>
            <a:xfrm>
              <a:off x="6534550" y="4356321"/>
              <a:ext cx="94484" cy="5250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46" name="rc645"/>
            <p:cNvSpPr/>
            <p:nvPr/>
          </p:nvSpPr>
          <p:spPr>
            <a:xfrm>
              <a:off x="6647932" y="4602651"/>
              <a:ext cx="94484" cy="15438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47" name="rc646"/>
            <p:cNvSpPr/>
            <p:nvPr/>
          </p:nvSpPr>
          <p:spPr>
            <a:xfrm>
              <a:off x="6647932" y="4524996"/>
              <a:ext cx="94484" cy="77655"/>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48" name="rc647"/>
            <p:cNvSpPr/>
            <p:nvPr/>
          </p:nvSpPr>
          <p:spPr>
            <a:xfrm>
              <a:off x="6647932" y="4434631"/>
              <a:ext cx="94484" cy="9036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49" name="rc648"/>
            <p:cNvSpPr/>
            <p:nvPr/>
          </p:nvSpPr>
          <p:spPr>
            <a:xfrm>
              <a:off x="6647932" y="4271582"/>
              <a:ext cx="94484" cy="163049"/>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50" name="rc649"/>
            <p:cNvSpPr/>
            <p:nvPr/>
          </p:nvSpPr>
          <p:spPr>
            <a:xfrm>
              <a:off x="6647932" y="4137017"/>
              <a:ext cx="94484" cy="13456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51" name="rc650"/>
            <p:cNvSpPr/>
            <p:nvPr/>
          </p:nvSpPr>
          <p:spPr>
            <a:xfrm>
              <a:off x="6647932" y="4064927"/>
              <a:ext cx="94484" cy="7208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2" name="rc651"/>
            <p:cNvSpPr/>
            <p:nvPr/>
          </p:nvSpPr>
          <p:spPr>
            <a:xfrm>
              <a:off x="6761314" y="4455823"/>
              <a:ext cx="94484" cy="30121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53" name="rc652"/>
            <p:cNvSpPr/>
            <p:nvPr/>
          </p:nvSpPr>
          <p:spPr>
            <a:xfrm>
              <a:off x="6761314" y="4278666"/>
              <a:ext cx="94484" cy="177157"/>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54" name="rc653"/>
            <p:cNvSpPr/>
            <p:nvPr/>
          </p:nvSpPr>
          <p:spPr>
            <a:xfrm>
              <a:off x="6761314" y="4207380"/>
              <a:ext cx="94484" cy="71285"/>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55" name="rc654"/>
            <p:cNvSpPr/>
            <p:nvPr/>
          </p:nvSpPr>
          <p:spPr>
            <a:xfrm>
              <a:off x="6761314" y="3911462"/>
              <a:ext cx="94484" cy="29591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56" name="rc655"/>
            <p:cNvSpPr/>
            <p:nvPr/>
          </p:nvSpPr>
          <p:spPr>
            <a:xfrm>
              <a:off x="6761314" y="3795351"/>
              <a:ext cx="94484" cy="11611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57" name="rc656"/>
            <p:cNvSpPr/>
            <p:nvPr/>
          </p:nvSpPr>
          <p:spPr>
            <a:xfrm>
              <a:off x="6761314" y="3701355"/>
              <a:ext cx="94484" cy="9399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58" name="rc657"/>
            <p:cNvSpPr/>
            <p:nvPr/>
          </p:nvSpPr>
          <p:spPr>
            <a:xfrm>
              <a:off x="6874695" y="4315544"/>
              <a:ext cx="94484" cy="44149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59" name="rc658"/>
            <p:cNvSpPr/>
            <p:nvPr/>
          </p:nvSpPr>
          <p:spPr>
            <a:xfrm>
              <a:off x="6874695" y="4131481"/>
              <a:ext cx="94484" cy="184063"/>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60" name="rc659"/>
            <p:cNvSpPr/>
            <p:nvPr/>
          </p:nvSpPr>
          <p:spPr>
            <a:xfrm>
              <a:off x="6874695" y="4069719"/>
              <a:ext cx="94484" cy="61761"/>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61" name="rc660"/>
            <p:cNvSpPr/>
            <p:nvPr/>
          </p:nvSpPr>
          <p:spPr>
            <a:xfrm>
              <a:off x="6874695" y="3688735"/>
              <a:ext cx="94484" cy="38098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62" name="rc661"/>
            <p:cNvSpPr/>
            <p:nvPr/>
          </p:nvSpPr>
          <p:spPr>
            <a:xfrm>
              <a:off x="6874695" y="3551193"/>
              <a:ext cx="94484" cy="13754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63" name="rc662"/>
            <p:cNvSpPr/>
            <p:nvPr/>
          </p:nvSpPr>
          <p:spPr>
            <a:xfrm>
              <a:off x="6874695" y="3459787"/>
              <a:ext cx="94484" cy="91406"/>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64" name="rc663"/>
            <p:cNvSpPr/>
            <p:nvPr/>
          </p:nvSpPr>
          <p:spPr>
            <a:xfrm>
              <a:off x="6988077" y="3299029"/>
              <a:ext cx="94484" cy="145801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65" name="rc664"/>
            <p:cNvSpPr/>
            <p:nvPr/>
          </p:nvSpPr>
          <p:spPr>
            <a:xfrm>
              <a:off x="6988077" y="3295725"/>
              <a:ext cx="94484" cy="3303"/>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66" name="rc665"/>
            <p:cNvSpPr/>
            <p:nvPr/>
          </p:nvSpPr>
          <p:spPr>
            <a:xfrm>
              <a:off x="6988077" y="3193246"/>
              <a:ext cx="94484" cy="102478"/>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67" name="rc666"/>
            <p:cNvSpPr/>
            <p:nvPr/>
          </p:nvSpPr>
          <p:spPr>
            <a:xfrm>
              <a:off x="6988077" y="2619061"/>
              <a:ext cx="94484" cy="57418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68" name="rc667"/>
            <p:cNvSpPr/>
            <p:nvPr/>
          </p:nvSpPr>
          <p:spPr>
            <a:xfrm>
              <a:off x="6988077" y="2501729"/>
              <a:ext cx="94484" cy="1173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69" name="rc668"/>
            <p:cNvSpPr/>
            <p:nvPr/>
          </p:nvSpPr>
          <p:spPr>
            <a:xfrm>
              <a:off x="6988077" y="2275014"/>
              <a:ext cx="94484" cy="22671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70" name="rc669"/>
            <p:cNvSpPr/>
            <p:nvPr/>
          </p:nvSpPr>
          <p:spPr>
            <a:xfrm>
              <a:off x="7101458" y="3082404"/>
              <a:ext cx="94484" cy="167463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71" name="rc670"/>
            <p:cNvSpPr/>
            <p:nvPr/>
          </p:nvSpPr>
          <p:spPr>
            <a:xfrm>
              <a:off x="7101458" y="3075052"/>
              <a:ext cx="94484" cy="735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72" name="rc671"/>
            <p:cNvSpPr/>
            <p:nvPr/>
          </p:nvSpPr>
          <p:spPr>
            <a:xfrm>
              <a:off x="7101458" y="2947749"/>
              <a:ext cx="94484" cy="127302"/>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73" name="rc672"/>
            <p:cNvSpPr/>
            <p:nvPr/>
          </p:nvSpPr>
          <p:spPr>
            <a:xfrm>
              <a:off x="7101458" y="2398357"/>
              <a:ext cx="94484" cy="549391"/>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74" name="rc673"/>
            <p:cNvSpPr/>
            <p:nvPr/>
          </p:nvSpPr>
          <p:spPr>
            <a:xfrm>
              <a:off x="7101458" y="2265519"/>
              <a:ext cx="94484" cy="13283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75" name="rc674"/>
            <p:cNvSpPr/>
            <p:nvPr/>
          </p:nvSpPr>
          <p:spPr>
            <a:xfrm>
              <a:off x="7101458" y="1776340"/>
              <a:ext cx="94484" cy="48917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76" name="rc675"/>
            <p:cNvSpPr/>
            <p:nvPr/>
          </p:nvSpPr>
          <p:spPr>
            <a:xfrm>
              <a:off x="7214840" y="3370553"/>
              <a:ext cx="94484" cy="1386486"/>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77" name="rc676"/>
            <p:cNvSpPr/>
            <p:nvPr/>
          </p:nvSpPr>
          <p:spPr>
            <a:xfrm>
              <a:off x="7214840" y="3362219"/>
              <a:ext cx="94484" cy="8334"/>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78" name="rc677"/>
            <p:cNvSpPr/>
            <p:nvPr/>
          </p:nvSpPr>
          <p:spPr>
            <a:xfrm>
              <a:off x="7214840" y="3263282"/>
              <a:ext cx="94484" cy="9893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79" name="rc678"/>
            <p:cNvSpPr/>
            <p:nvPr/>
          </p:nvSpPr>
          <p:spPr>
            <a:xfrm>
              <a:off x="7214840" y="2758418"/>
              <a:ext cx="94484" cy="504864"/>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80" name="rc679"/>
            <p:cNvSpPr/>
            <p:nvPr/>
          </p:nvSpPr>
          <p:spPr>
            <a:xfrm>
              <a:off x="7214840" y="2657248"/>
              <a:ext cx="94484" cy="1011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81" name="rc680"/>
            <p:cNvSpPr/>
            <p:nvPr/>
          </p:nvSpPr>
          <p:spPr>
            <a:xfrm>
              <a:off x="7214840" y="2255816"/>
              <a:ext cx="94484" cy="401432"/>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82" name="rc681"/>
            <p:cNvSpPr/>
            <p:nvPr/>
          </p:nvSpPr>
          <p:spPr>
            <a:xfrm>
              <a:off x="7328222" y="4181455"/>
              <a:ext cx="94484" cy="57558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83" name="rc682"/>
            <p:cNvSpPr/>
            <p:nvPr/>
          </p:nvSpPr>
          <p:spPr>
            <a:xfrm>
              <a:off x="7328222" y="4169877"/>
              <a:ext cx="94484" cy="1157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84" name="rc683"/>
            <p:cNvSpPr/>
            <p:nvPr/>
          </p:nvSpPr>
          <p:spPr>
            <a:xfrm>
              <a:off x="7328222" y="4091239"/>
              <a:ext cx="94484" cy="7863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85" name="rc684"/>
            <p:cNvSpPr/>
            <p:nvPr/>
          </p:nvSpPr>
          <p:spPr>
            <a:xfrm>
              <a:off x="7328222" y="3601049"/>
              <a:ext cx="94484" cy="49019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86" name="rc685"/>
            <p:cNvSpPr/>
            <p:nvPr/>
          </p:nvSpPr>
          <p:spPr>
            <a:xfrm>
              <a:off x="7328222" y="3520328"/>
              <a:ext cx="94484" cy="8072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87" name="rc686"/>
            <p:cNvSpPr/>
            <p:nvPr/>
          </p:nvSpPr>
          <p:spPr>
            <a:xfrm>
              <a:off x="7328222" y="3294743"/>
              <a:ext cx="94484" cy="22558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88" name="rc687"/>
            <p:cNvSpPr/>
            <p:nvPr/>
          </p:nvSpPr>
          <p:spPr>
            <a:xfrm>
              <a:off x="7441603" y="4480945"/>
              <a:ext cx="94484" cy="27609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89" name="rc688"/>
            <p:cNvSpPr/>
            <p:nvPr/>
          </p:nvSpPr>
          <p:spPr>
            <a:xfrm>
              <a:off x="7441603" y="4468920"/>
              <a:ext cx="94484" cy="12024"/>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90" name="rc689"/>
            <p:cNvSpPr/>
            <p:nvPr/>
          </p:nvSpPr>
          <p:spPr>
            <a:xfrm>
              <a:off x="7441603" y="4415790"/>
              <a:ext cx="94484" cy="53129"/>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91" name="rc690"/>
            <p:cNvSpPr/>
            <p:nvPr/>
          </p:nvSpPr>
          <p:spPr>
            <a:xfrm>
              <a:off x="7441603" y="3971854"/>
              <a:ext cx="94484" cy="44393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92" name="rc691"/>
            <p:cNvSpPr/>
            <p:nvPr/>
          </p:nvSpPr>
          <p:spPr>
            <a:xfrm>
              <a:off x="7441603" y="3914885"/>
              <a:ext cx="94484" cy="56969"/>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93" name="rc692"/>
            <p:cNvSpPr/>
            <p:nvPr/>
          </p:nvSpPr>
          <p:spPr>
            <a:xfrm>
              <a:off x="7441603" y="3773176"/>
              <a:ext cx="94484" cy="14170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694" name="rc693"/>
            <p:cNvSpPr/>
            <p:nvPr/>
          </p:nvSpPr>
          <p:spPr>
            <a:xfrm>
              <a:off x="7554985" y="4655334"/>
              <a:ext cx="94484" cy="101705"/>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695" name="rc694"/>
            <p:cNvSpPr/>
            <p:nvPr/>
          </p:nvSpPr>
          <p:spPr>
            <a:xfrm>
              <a:off x="7554985" y="4629707"/>
              <a:ext cx="94484" cy="25627"/>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696" name="rc695"/>
            <p:cNvSpPr/>
            <p:nvPr/>
          </p:nvSpPr>
          <p:spPr>
            <a:xfrm>
              <a:off x="7554985" y="4592323"/>
              <a:ext cx="94484" cy="37384"/>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697" name="rc696"/>
            <p:cNvSpPr/>
            <p:nvPr/>
          </p:nvSpPr>
          <p:spPr>
            <a:xfrm>
              <a:off x="7554985" y="4365727"/>
              <a:ext cx="94484" cy="22659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698" name="rc697"/>
            <p:cNvSpPr/>
            <p:nvPr/>
          </p:nvSpPr>
          <p:spPr>
            <a:xfrm>
              <a:off x="7554985" y="4323550"/>
              <a:ext cx="94484" cy="4217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699" name="rc698"/>
            <p:cNvSpPr/>
            <p:nvPr/>
          </p:nvSpPr>
          <p:spPr>
            <a:xfrm>
              <a:off x="7554985" y="4221250"/>
              <a:ext cx="94484" cy="102300"/>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00" name="rc699"/>
            <p:cNvSpPr/>
            <p:nvPr/>
          </p:nvSpPr>
          <p:spPr>
            <a:xfrm>
              <a:off x="7668367" y="4673282"/>
              <a:ext cx="94484" cy="8375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01" name="rc700"/>
            <p:cNvSpPr/>
            <p:nvPr/>
          </p:nvSpPr>
          <p:spPr>
            <a:xfrm>
              <a:off x="7668367" y="4584138"/>
              <a:ext cx="94484" cy="89144"/>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02" name="rc701"/>
            <p:cNvSpPr/>
            <p:nvPr/>
          </p:nvSpPr>
          <p:spPr>
            <a:xfrm>
              <a:off x="7668367" y="4554671"/>
              <a:ext cx="94484" cy="2946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03" name="rc702"/>
            <p:cNvSpPr/>
            <p:nvPr/>
          </p:nvSpPr>
          <p:spPr>
            <a:xfrm>
              <a:off x="7668367" y="4441715"/>
              <a:ext cx="94484" cy="11295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04" name="rc703"/>
            <p:cNvSpPr/>
            <p:nvPr/>
          </p:nvSpPr>
          <p:spPr>
            <a:xfrm>
              <a:off x="7668367" y="4404361"/>
              <a:ext cx="94484" cy="37354"/>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05" name="rc704"/>
            <p:cNvSpPr/>
            <p:nvPr/>
          </p:nvSpPr>
          <p:spPr>
            <a:xfrm>
              <a:off x="7668367" y="4322836"/>
              <a:ext cx="94484" cy="81524"/>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06" name="rc705"/>
            <p:cNvSpPr/>
            <p:nvPr/>
          </p:nvSpPr>
          <p:spPr>
            <a:xfrm>
              <a:off x="7781748" y="4698939"/>
              <a:ext cx="94484" cy="5810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07" name="rc706"/>
            <p:cNvSpPr/>
            <p:nvPr/>
          </p:nvSpPr>
          <p:spPr>
            <a:xfrm>
              <a:off x="7781748" y="4540057"/>
              <a:ext cx="94484" cy="158882"/>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08" name="rc707"/>
            <p:cNvSpPr/>
            <p:nvPr/>
          </p:nvSpPr>
          <p:spPr>
            <a:xfrm>
              <a:off x="7781748" y="4525889"/>
              <a:ext cx="94484" cy="1416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09" name="rc708"/>
            <p:cNvSpPr/>
            <p:nvPr/>
          </p:nvSpPr>
          <p:spPr>
            <a:xfrm>
              <a:off x="7781748" y="4464425"/>
              <a:ext cx="94484" cy="61463"/>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10" name="rc709"/>
            <p:cNvSpPr/>
            <p:nvPr/>
          </p:nvSpPr>
          <p:spPr>
            <a:xfrm>
              <a:off x="7781748" y="4428619"/>
              <a:ext cx="94484" cy="35806"/>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11" name="rc710"/>
            <p:cNvSpPr/>
            <p:nvPr/>
          </p:nvSpPr>
          <p:spPr>
            <a:xfrm>
              <a:off x="7781748" y="4347243"/>
              <a:ext cx="94484" cy="8137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12" name="rc711"/>
            <p:cNvSpPr/>
            <p:nvPr/>
          </p:nvSpPr>
          <p:spPr>
            <a:xfrm>
              <a:off x="7895130" y="4692391"/>
              <a:ext cx="94484" cy="64648"/>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13" name="rc712"/>
            <p:cNvSpPr/>
            <p:nvPr/>
          </p:nvSpPr>
          <p:spPr>
            <a:xfrm>
              <a:off x="7895130" y="4534521"/>
              <a:ext cx="94484" cy="157870"/>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14" name="rc713"/>
            <p:cNvSpPr/>
            <p:nvPr/>
          </p:nvSpPr>
          <p:spPr>
            <a:xfrm>
              <a:off x="7895130" y="4522287"/>
              <a:ext cx="94484" cy="1223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15" name="rc714"/>
            <p:cNvSpPr/>
            <p:nvPr/>
          </p:nvSpPr>
          <p:spPr>
            <a:xfrm>
              <a:off x="7895130" y="4487284"/>
              <a:ext cx="94484" cy="35002"/>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16" name="rc715"/>
            <p:cNvSpPr/>
            <p:nvPr/>
          </p:nvSpPr>
          <p:spPr>
            <a:xfrm>
              <a:off x="7895130" y="4436387"/>
              <a:ext cx="94484" cy="5089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17" name="rc716"/>
            <p:cNvSpPr/>
            <p:nvPr/>
          </p:nvSpPr>
          <p:spPr>
            <a:xfrm>
              <a:off x="7895130" y="4358702"/>
              <a:ext cx="94484" cy="77685"/>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18" name="rc717"/>
            <p:cNvSpPr/>
            <p:nvPr/>
          </p:nvSpPr>
          <p:spPr>
            <a:xfrm>
              <a:off x="8008512" y="4662835"/>
              <a:ext cx="94484" cy="94204"/>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19" name="rc718"/>
            <p:cNvSpPr/>
            <p:nvPr/>
          </p:nvSpPr>
          <p:spPr>
            <a:xfrm>
              <a:off x="8008512" y="4599883"/>
              <a:ext cx="94484" cy="62951"/>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20" name="rc719"/>
            <p:cNvSpPr/>
            <p:nvPr/>
          </p:nvSpPr>
          <p:spPr>
            <a:xfrm>
              <a:off x="8008512" y="4589287"/>
              <a:ext cx="94484" cy="10596"/>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21" name="rc720"/>
            <p:cNvSpPr/>
            <p:nvPr/>
          </p:nvSpPr>
          <p:spPr>
            <a:xfrm>
              <a:off x="8008512" y="4558541"/>
              <a:ext cx="94484" cy="30746"/>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22" name="rc721"/>
            <p:cNvSpPr/>
            <p:nvPr/>
          </p:nvSpPr>
          <p:spPr>
            <a:xfrm>
              <a:off x="8008512" y="4510709"/>
              <a:ext cx="94484" cy="47831"/>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23" name="rc722"/>
            <p:cNvSpPr/>
            <p:nvPr/>
          </p:nvSpPr>
          <p:spPr>
            <a:xfrm>
              <a:off x="8008512" y="4446180"/>
              <a:ext cx="94484" cy="64529"/>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24" name="rc723"/>
            <p:cNvSpPr/>
            <p:nvPr/>
          </p:nvSpPr>
          <p:spPr>
            <a:xfrm>
              <a:off x="8121893" y="4661079"/>
              <a:ext cx="94484" cy="95960"/>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25" name="rc724"/>
            <p:cNvSpPr/>
            <p:nvPr/>
          </p:nvSpPr>
          <p:spPr>
            <a:xfrm>
              <a:off x="8121893" y="4636881"/>
              <a:ext cx="94484" cy="24198"/>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26" name="rc725"/>
            <p:cNvSpPr/>
            <p:nvPr/>
          </p:nvSpPr>
          <p:spPr>
            <a:xfrm>
              <a:off x="8121893" y="4627207"/>
              <a:ext cx="94484" cy="9673"/>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27" name="rc726"/>
            <p:cNvSpPr/>
            <p:nvPr/>
          </p:nvSpPr>
          <p:spPr>
            <a:xfrm>
              <a:off x="8121893" y="4596907"/>
              <a:ext cx="94484" cy="30300"/>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28" name="rc727"/>
            <p:cNvSpPr/>
            <p:nvPr/>
          </p:nvSpPr>
          <p:spPr>
            <a:xfrm>
              <a:off x="8121893" y="4561398"/>
              <a:ext cx="94484" cy="35508"/>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29" name="rc728"/>
            <p:cNvSpPr/>
            <p:nvPr/>
          </p:nvSpPr>
          <p:spPr>
            <a:xfrm>
              <a:off x="8121893" y="4518686"/>
              <a:ext cx="94484" cy="42711"/>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30" name="rc729"/>
            <p:cNvSpPr/>
            <p:nvPr/>
          </p:nvSpPr>
          <p:spPr>
            <a:xfrm>
              <a:off x="8235275" y="4742306"/>
              <a:ext cx="94484" cy="14733"/>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731" name="rc730"/>
            <p:cNvSpPr/>
            <p:nvPr/>
          </p:nvSpPr>
          <p:spPr>
            <a:xfrm>
              <a:off x="8235275" y="4722900"/>
              <a:ext cx="94484" cy="19406"/>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732" name="rc731"/>
            <p:cNvSpPr/>
            <p:nvPr/>
          </p:nvSpPr>
          <p:spPr>
            <a:xfrm>
              <a:off x="8235275" y="4722572"/>
              <a:ext cx="94484" cy="32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733" name="rc732"/>
            <p:cNvSpPr/>
            <p:nvPr/>
          </p:nvSpPr>
          <p:spPr>
            <a:xfrm>
              <a:off x="8235275" y="4722066"/>
              <a:ext cx="94484" cy="505"/>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734" name="rc733"/>
            <p:cNvSpPr/>
            <p:nvPr/>
          </p:nvSpPr>
          <p:spPr>
            <a:xfrm>
              <a:off x="8235275" y="4715191"/>
              <a:ext cx="94484" cy="6875"/>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735" name="rc734"/>
            <p:cNvSpPr/>
            <p:nvPr/>
          </p:nvSpPr>
          <p:spPr>
            <a:xfrm>
              <a:off x="8235275" y="4706202"/>
              <a:ext cx="94484" cy="8988"/>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736" name="pl735"/>
            <p:cNvSpPr/>
            <p:nvPr/>
          </p:nvSpPr>
          <p:spPr>
            <a:xfrm>
              <a:off x="1593001" y="4757040"/>
              <a:ext cx="6689516" cy="0"/>
            </a:xfrm>
            <a:custGeom>
              <a:avLst/>
              <a:gdLst/>
              <a:ahLst/>
              <a:cxnLst/>
              <a:rect l="0" t="0" r="0" b="0"/>
              <a:pathLst>
                <a:path w="6689516">
                  <a:moveTo>
                    <a:pt x="0" y="0"/>
                  </a:moveTo>
                  <a:lnTo>
                    <a:pt x="6689516" y="0"/>
                  </a:lnTo>
                </a:path>
              </a:pathLst>
            </a:custGeom>
            <a:ln w="9525" cap="rnd">
              <a:solidFill>
                <a:srgbClr val="000000">
                  <a:alpha val="100000"/>
                </a:srgbClr>
              </a:solidFill>
              <a:prstDash val="solid"/>
              <a:round/>
            </a:ln>
          </p:spPr>
          <p:txBody>
            <a:bodyPr/>
            <a:lstStyle/>
            <a:p>
              <a:endParaRPr/>
            </a:p>
          </p:txBody>
        </p:sp>
        <p:sp>
          <p:nvSpPr>
            <p:cNvPr id="737" name="pl736"/>
            <p:cNvSpPr/>
            <p:nvPr/>
          </p:nvSpPr>
          <p:spPr>
            <a:xfrm>
              <a:off x="159300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38" name="pl737"/>
            <p:cNvSpPr/>
            <p:nvPr/>
          </p:nvSpPr>
          <p:spPr>
            <a:xfrm>
              <a:off x="1706383"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39" name="pl738"/>
            <p:cNvSpPr/>
            <p:nvPr/>
          </p:nvSpPr>
          <p:spPr>
            <a:xfrm>
              <a:off x="181976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0" name="pl739"/>
            <p:cNvSpPr/>
            <p:nvPr/>
          </p:nvSpPr>
          <p:spPr>
            <a:xfrm>
              <a:off x="193314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1" name="pl740"/>
            <p:cNvSpPr/>
            <p:nvPr/>
          </p:nvSpPr>
          <p:spPr>
            <a:xfrm>
              <a:off x="204652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2" name="pl741"/>
            <p:cNvSpPr/>
            <p:nvPr/>
          </p:nvSpPr>
          <p:spPr>
            <a:xfrm>
              <a:off x="215990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3" name="pl742"/>
            <p:cNvSpPr/>
            <p:nvPr/>
          </p:nvSpPr>
          <p:spPr>
            <a:xfrm>
              <a:off x="227329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4" name="pl743"/>
            <p:cNvSpPr/>
            <p:nvPr/>
          </p:nvSpPr>
          <p:spPr>
            <a:xfrm>
              <a:off x="238667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5" name="pl744"/>
            <p:cNvSpPr/>
            <p:nvPr/>
          </p:nvSpPr>
          <p:spPr>
            <a:xfrm>
              <a:off x="250005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6" name="pl745"/>
            <p:cNvSpPr/>
            <p:nvPr/>
          </p:nvSpPr>
          <p:spPr>
            <a:xfrm>
              <a:off x="261343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7" name="pl746"/>
            <p:cNvSpPr/>
            <p:nvPr/>
          </p:nvSpPr>
          <p:spPr>
            <a:xfrm>
              <a:off x="272681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8" name="pl747"/>
            <p:cNvSpPr/>
            <p:nvPr/>
          </p:nvSpPr>
          <p:spPr>
            <a:xfrm>
              <a:off x="284019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49" name="pl748"/>
            <p:cNvSpPr/>
            <p:nvPr/>
          </p:nvSpPr>
          <p:spPr>
            <a:xfrm>
              <a:off x="2953580"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0" name="pl749"/>
            <p:cNvSpPr/>
            <p:nvPr/>
          </p:nvSpPr>
          <p:spPr>
            <a:xfrm>
              <a:off x="306696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1" name="pl750"/>
            <p:cNvSpPr/>
            <p:nvPr/>
          </p:nvSpPr>
          <p:spPr>
            <a:xfrm>
              <a:off x="318034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2" name="pl751"/>
            <p:cNvSpPr/>
            <p:nvPr/>
          </p:nvSpPr>
          <p:spPr>
            <a:xfrm>
              <a:off x="3293725"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3" name="pl752"/>
            <p:cNvSpPr/>
            <p:nvPr/>
          </p:nvSpPr>
          <p:spPr>
            <a:xfrm>
              <a:off x="340710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4" name="pl753"/>
            <p:cNvSpPr/>
            <p:nvPr/>
          </p:nvSpPr>
          <p:spPr>
            <a:xfrm>
              <a:off x="352048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5" name="pl754"/>
            <p:cNvSpPr/>
            <p:nvPr/>
          </p:nvSpPr>
          <p:spPr>
            <a:xfrm>
              <a:off x="3633870"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6" name="pl755"/>
            <p:cNvSpPr/>
            <p:nvPr/>
          </p:nvSpPr>
          <p:spPr>
            <a:xfrm>
              <a:off x="374725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7" name="pl756"/>
            <p:cNvSpPr/>
            <p:nvPr/>
          </p:nvSpPr>
          <p:spPr>
            <a:xfrm>
              <a:off x="386063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8" name="pl757"/>
            <p:cNvSpPr/>
            <p:nvPr/>
          </p:nvSpPr>
          <p:spPr>
            <a:xfrm>
              <a:off x="3974015"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59" name="pl758"/>
            <p:cNvSpPr/>
            <p:nvPr/>
          </p:nvSpPr>
          <p:spPr>
            <a:xfrm>
              <a:off x="408739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0" name="pl759"/>
            <p:cNvSpPr/>
            <p:nvPr/>
          </p:nvSpPr>
          <p:spPr>
            <a:xfrm>
              <a:off x="4200778"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1" name="pl760"/>
            <p:cNvSpPr/>
            <p:nvPr/>
          </p:nvSpPr>
          <p:spPr>
            <a:xfrm>
              <a:off x="4314160"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2" name="pl761"/>
            <p:cNvSpPr/>
            <p:nvPr/>
          </p:nvSpPr>
          <p:spPr>
            <a:xfrm>
              <a:off x="442754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3" name="pl762"/>
            <p:cNvSpPr/>
            <p:nvPr/>
          </p:nvSpPr>
          <p:spPr>
            <a:xfrm>
              <a:off x="4540923"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4" name="pl763"/>
            <p:cNvSpPr/>
            <p:nvPr/>
          </p:nvSpPr>
          <p:spPr>
            <a:xfrm>
              <a:off x="4654305"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5" name="pl764"/>
            <p:cNvSpPr/>
            <p:nvPr/>
          </p:nvSpPr>
          <p:spPr>
            <a:xfrm>
              <a:off x="476768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6" name="pl765"/>
            <p:cNvSpPr/>
            <p:nvPr/>
          </p:nvSpPr>
          <p:spPr>
            <a:xfrm>
              <a:off x="4881068"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7" name="pl766"/>
            <p:cNvSpPr/>
            <p:nvPr/>
          </p:nvSpPr>
          <p:spPr>
            <a:xfrm>
              <a:off x="4994450"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8" name="pl767"/>
            <p:cNvSpPr/>
            <p:nvPr/>
          </p:nvSpPr>
          <p:spPr>
            <a:xfrm>
              <a:off x="510783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69" name="pl768"/>
            <p:cNvSpPr/>
            <p:nvPr/>
          </p:nvSpPr>
          <p:spPr>
            <a:xfrm>
              <a:off x="5221213"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0" name="pl769"/>
            <p:cNvSpPr/>
            <p:nvPr/>
          </p:nvSpPr>
          <p:spPr>
            <a:xfrm>
              <a:off x="5334595"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1" name="pl770"/>
            <p:cNvSpPr/>
            <p:nvPr/>
          </p:nvSpPr>
          <p:spPr>
            <a:xfrm>
              <a:off x="544797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2" name="pl771"/>
            <p:cNvSpPr/>
            <p:nvPr/>
          </p:nvSpPr>
          <p:spPr>
            <a:xfrm>
              <a:off x="5561358"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3" name="pl772"/>
            <p:cNvSpPr/>
            <p:nvPr/>
          </p:nvSpPr>
          <p:spPr>
            <a:xfrm>
              <a:off x="5674740"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4" name="pl773"/>
            <p:cNvSpPr/>
            <p:nvPr/>
          </p:nvSpPr>
          <p:spPr>
            <a:xfrm>
              <a:off x="578812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5" name="pl774"/>
            <p:cNvSpPr/>
            <p:nvPr/>
          </p:nvSpPr>
          <p:spPr>
            <a:xfrm>
              <a:off x="5901503"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6" name="pl775"/>
            <p:cNvSpPr/>
            <p:nvPr/>
          </p:nvSpPr>
          <p:spPr>
            <a:xfrm>
              <a:off x="601488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7" name="pl776"/>
            <p:cNvSpPr/>
            <p:nvPr/>
          </p:nvSpPr>
          <p:spPr>
            <a:xfrm>
              <a:off x="612826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8" name="pl777"/>
            <p:cNvSpPr/>
            <p:nvPr/>
          </p:nvSpPr>
          <p:spPr>
            <a:xfrm>
              <a:off x="6241648"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79" name="pl778"/>
            <p:cNvSpPr/>
            <p:nvPr/>
          </p:nvSpPr>
          <p:spPr>
            <a:xfrm>
              <a:off x="635502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0" name="pl779"/>
            <p:cNvSpPr/>
            <p:nvPr/>
          </p:nvSpPr>
          <p:spPr>
            <a:xfrm>
              <a:off x="646841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1" name="pl780"/>
            <p:cNvSpPr/>
            <p:nvPr/>
          </p:nvSpPr>
          <p:spPr>
            <a:xfrm>
              <a:off x="6581793"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2" name="pl781"/>
            <p:cNvSpPr/>
            <p:nvPr/>
          </p:nvSpPr>
          <p:spPr>
            <a:xfrm>
              <a:off x="669517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3" name="pl782"/>
            <p:cNvSpPr/>
            <p:nvPr/>
          </p:nvSpPr>
          <p:spPr>
            <a:xfrm>
              <a:off x="680855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4" name="pl783"/>
            <p:cNvSpPr/>
            <p:nvPr/>
          </p:nvSpPr>
          <p:spPr>
            <a:xfrm>
              <a:off x="6921938"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5" name="pl784"/>
            <p:cNvSpPr/>
            <p:nvPr/>
          </p:nvSpPr>
          <p:spPr>
            <a:xfrm>
              <a:off x="703531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6" name="pl785"/>
            <p:cNvSpPr/>
            <p:nvPr/>
          </p:nvSpPr>
          <p:spPr>
            <a:xfrm>
              <a:off x="714870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7" name="pl786"/>
            <p:cNvSpPr/>
            <p:nvPr/>
          </p:nvSpPr>
          <p:spPr>
            <a:xfrm>
              <a:off x="726208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8" name="pl787"/>
            <p:cNvSpPr/>
            <p:nvPr/>
          </p:nvSpPr>
          <p:spPr>
            <a:xfrm>
              <a:off x="737546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89" name="pl788"/>
            <p:cNvSpPr/>
            <p:nvPr/>
          </p:nvSpPr>
          <p:spPr>
            <a:xfrm>
              <a:off x="7488846"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0" name="pl789"/>
            <p:cNvSpPr/>
            <p:nvPr/>
          </p:nvSpPr>
          <p:spPr>
            <a:xfrm>
              <a:off x="760222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1" name="pl790"/>
            <p:cNvSpPr/>
            <p:nvPr/>
          </p:nvSpPr>
          <p:spPr>
            <a:xfrm>
              <a:off x="7715609"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2" name="pl791"/>
            <p:cNvSpPr/>
            <p:nvPr/>
          </p:nvSpPr>
          <p:spPr>
            <a:xfrm>
              <a:off x="7828991"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3" name="pl792"/>
            <p:cNvSpPr/>
            <p:nvPr/>
          </p:nvSpPr>
          <p:spPr>
            <a:xfrm>
              <a:off x="7942372"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4" name="pl793"/>
            <p:cNvSpPr/>
            <p:nvPr/>
          </p:nvSpPr>
          <p:spPr>
            <a:xfrm>
              <a:off x="8055754"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5" name="pl794"/>
            <p:cNvSpPr/>
            <p:nvPr/>
          </p:nvSpPr>
          <p:spPr>
            <a:xfrm>
              <a:off x="8169135"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6" name="pl795"/>
            <p:cNvSpPr/>
            <p:nvPr/>
          </p:nvSpPr>
          <p:spPr>
            <a:xfrm>
              <a:off x="8282517" y="4757040"/>
              <a:ext cx="0" cy="91439"/>
            </a:xfrm>
            <a:custGeom>
              <a:avLst/>
              <a:gdLst/>
              <a:ahLst/>
              <a:cxnLst/>
              <a:rect l="0" t="0" r="0" b="0"/>
              <a:pathLst>
                <a:path h="91439">
                  <a:moveTo>
                    <a:pt x="0" y="0"/>
                  </a:moveTo>
                  <a:lnTo>
                    <a:pt x="0" y="91439"/>
                  </a:lnTo>
                </a:path>
              </a:pathLst>
            </a:custGeom>
            <a:ln w="9525" cap="rnd">
              <a:solidFill>
                <a:srgbClr val="000000">
                  <a:alpha val="100000"/>
                </a:srgbClr>
              </a:solidFill>
              <a:prstDash val="solid"/>
              <a:round/>
            </a:ln>
          </p:spPr>
          <p:txBody>
            <a:bodyPr/>
            <a:lstStyle/>
            <a:p>
              <a:endParaRPr/>
            </a:p>
          </p:txBody>
        </p:sp>
        <p:sp>
          <p:nvSpPr>
            <p:cNvPr id="797" name="tx796"/>
            <p:cNvSpPr/>
            <p:nvPr/>
          </p:nvSpPr>
          <p:spPr>
            <a:xfrm rot="-5400000">
              <a:off x="1429278"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2015-01</a:t>
              </a:r>
            </a:p>
          </p:txBody>
        </p:sp>
        <p:sp>
          <p:nvSpPr>
            <p:cNvPr id="798" name="tx797"/>
            <p:cNvSpPr/>
            <p:nvPr/>
          </p:nvSpPr>
          <p:spPr>
            <a:xfrm rot="-5400000">
              <a:off x="154265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2015-02</a:t>
              </a:r>
            </a:p>
          </p:txBody>
        </p:sp>
        <p:sp>
          <p:nvSpPr>
            <p:cNvPr id="799" name="tx798"/>
            <p:cNvSpPr/>
            <p:nvPr/>
          </p:nvSpPr>
          <p:spPr>
            <a:xfrm rot="-5400000">
              <a:off x="1655942" y="5070504"/>
              <a:ext cx="326256"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2015-03</a:t>
              </a:r>
            </a:p>
          </p:txBody>
        </p:sp>
        <p:sp>
          <p:nvSpPr>
            <p:cNvPr id="800" name="tx799"/>
            <p:cNvSpPr/>
            <p:nvPr/>
          </p:nvSpPr>
          <p:spPr>
            <a:xfrm rot="-5400000">
              <a:off x="176942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2015-04</a:t>
              </a:r>
            </a:p>
          </p:txBody>
        </p:sp>
        <p:sp>
          <p:nvSpPr>
            <p:cNvPr id="801" name="tx800"/>
            <p:cNvSpPr/>
            <p:nvPr/>
          </p:nvSpPr>
          <p:spPr>
            <a:xfrm rot="-5400000">
              <a:off x="188280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2015-05</a:t>
              </a:r>
            </a:p>
          </p:txBody>
        </p:sp>
        <p:sp>
          <p:nvSpPr>
            <p:cNvPr id="802" name="tx801"/>
            <p:cNvSpPr/>
            <p:nvPr/>
          </p:nvSpPr>
          <p:spPr>
            <a:xfrm rot="-5400000">
              <a:off x="199618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2015-06</a:t>
              </a:r>
            </a:p>
          </p:txBody>
        </p:sp>
        <p:sp>
          <p:nvSpPr>
            <p:cNvPr id="803" name="tx802"/>
            <p:cNvSpPr/>
            <p:nvPr/>
          </p:nvSpPr>
          <p:spPr>
            <a:xfrm rot="-5400000">
              <a:off x="210956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2015-07</a:t>
              </a:r>
            </a:p>
          </p:txBody>
        </p:sp>
        <p:sp>
          <p:nvSpPr>
            <p:cNvPr id="804" name="tx803"/>
            <p:cNvSpPr/>
            <p:nvPr/>
          </p:nvSpPr>
          <p:spPr>
            <a:xfrm rot="-5400000">
              <a:off x="222294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2015-08</a:t>
              </a:r>
            </a:p>
          </p:txBody>
        </p:sp>
        <p:sp>
          <p:nvSpPr>
            <p:cNvPr id="805" name="tx804"/>
            <p:cNvSpPr/>
            <p:nvPr/>
          </p:nvSpPr>
          <p:spPr>
            <a:xfrm rot="-5400000">
              <a:off x="233633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2015-09</a:t>
              </a:r>
            </a:p>
          </p:txBody>
        </p:sp>
        <p:sp>
          <p:nvSpPr>
            <p:cNvPr id="806" name="tx805"/>
            <p:cNvSpPr/>
            <p:nvPr/>
          </p:nvSpPr>
          <p:spPr>
            <a:xfrm rot="-5400000">
              <a:off x="244971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2015-10</a:t>
              </a:r>
            </a:p>
          </p:txBody>
        </p:sp>
        <p:sp>
          <p:nvSpPr>
            <p:cNvPr id="807" name="tx806"/>
            <p:cNvSpPr/>
            <p:nvPr/>
          </p:nvSpPr>
          <p:spPr>
            <a:xfrm rot="-5400000">
              <a:off x="256309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2015-11</a:t>
              </a:r>
            </a:p>
          </p:txBody>
        </p:sp>
        <p:sp>
          <p:nvSpPr>
            <p:cNvPr id="808" name="tx807"/>
            <p:cNvSpPr/>
            <p:nvPr/>
          </p:nvSpPr>
          <p:spPr>
            <a:xfrm rot="-5400000">
              <a:off x="2676475"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2015-12</a:t>
              </a:r>
            </a:p>
          </p:txBody>
        </p:sp>
        <p:sp>
          <p:nvSpPr>
            <p:cNvPr id="809" name="tx808"/>
            <p:cNvSpPr/>
            <p:nvPr/>
          </p:nvSpPr>
          <p:spPr>
            <a:xfrm rot="-5400000">
              <a:off x="278985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2016-01</a:t>
              </a:r>
            </a:p>
          </p:txBody>
        </p:sp>
        <p:sp>
          <p:nvSpPr>
            <p:cNvPr id="810" name="tx809"/>
            <p:cNvSpPr/>
            <p:nvPr/>
          </p:nvSpPr>
          <p:spPr>
            <a:xfrm rot="-5400000">
              <a:off x="290323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2016-02</a:t>
              </a:r>
            </a:p>
          </p:txBody>
        </p:sp>
        <p:sp>
          <p:nvSpPr>
            <p:cNvPr id="811" name="tx810"/>
            <p:cNvSpPr/>
            <p:nvPr/>
          </p:nvSpPr>
          <p:spPr>
            <a:xfrm rot="-5400000">
              <a:off x="3016521" y="5070504"/>
              <a:ext cx="326256"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2016-03</a:t>
              </a:r>
            </a:p>
          </p:txBody>
        </p:sp>
        <p:sp>
          <p:nvSpPr>
            <p:cNvPr id="812" name="tx811"/>
            <p:cNvSpPr/>
            <p:nvPr/>
          </p:nvSpPr>
          <p:spPr>
            <a:xfrm rot="-5400000">
              <a:off x="313000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2016-04</a:t>
              </a:r>
            </a:p>
          </p:txBody>
        </p:sp>
        <p:sp>
          <p:nvSpPr>
            <p:cNvPr id="813" name="tx812"/>
            <p:cNvSpPr/>
            <p:nvPr/>
          </p:nvSpPr>
          <p:spPr>
            <a:xfrm rot="-5400000">
              <a:off x="324338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2016-05</a:t>
              </a:r>
            </a:p>
          </p:txBody>
        </p:sp>
        <p:sp>
          <p:nvSpPr>
            <p:cNvPr id="814" name="tx813"/>
            <p:cNvSpPr/>
            <p:nvPr/>
          </p:nvSpPr>
          <p:spPr>
            <a:xfrm rot="-5400000">
              <a:off x="3356765"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2016-06</a:t>
              </a:r>
            </a:p>
          </p:txBody>
        </p:sp>
        <p:sp>
          <p:nvSpPr>
            <p:cNvPr id="815" name="tx814"/>
            <p:cNvSpPr/>
            <p:nvPr/>
          </p:nvSpPr>
          <p:spPr>
            <a:xfrm rot="-5400000">
              <a:off x="347014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2016-07</a:t>
              </a:r>
            </a:p>
          </p:txBody>
        </p:sp>
        <p:sp>
          <p:nvSpPr>
            <p:cNvPr id="816" name="tx815"/>
            <p:cNvSpPr/>
            <p:nvPr/>
          </p:nvSpPr>
          <p:spPr>
            <a:xfrm rot="-5400000">
              <a:off x="358352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2016-08</a:t>
              </a:r>
            </a:p>
          </p:txBody>
        </p:sp>
        <p:sp>
          <p:nvSpPr>
            <p:cNvPr id="817" name="tx816"/>
            <p:cNvSpPr/>
            <p:nvPr/>
          </p:nvSpPr>
          <p:spPr>
            <a:xfrm rot="-5400000">
              <a:off x="3696910"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2016-09</a:t>
              </a:r>
            </a:p>
          </p:txBody>
        </p:sp>
        <p:sp>
          <p:nvSpPr>
            <p:cNvPr id="818" name="tx817"/>
            <p:cNvSpPr/>
            <p:nvPr/>
          </p:nvSpPr>
          <p:spPr>
            <a:xfrm rot="-5400000">
              <a:off x="381029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2016-10</a:t>
              </a:r>
            </a:p>
          </p:txBody>
        </p:sp>
        <p:sp>
          <p:nvSpPr>
            <p:cNvPr id="819" name="tx818"/>
            <p:cNvSpPr/>
            <p:nvPr/>
          </p:nvSpPr>
          <p:spPr>
            <a:xfrm rot="-5400000">
              <a:off x="3923673"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2016-11</a:t>
              </a:r>
            </a:p>
          </p:txBody>
        </p:sp>
        <p:sp>
          <p:nvSpPr>
            <p:cNvPr id="820" name="tx819"/>
            <p:cNvSpPr/>
            <p:nvPr/>
          </p:nvSpPr>
          <p:spPr>
            <a:xfrm rot="-5400000">
              <a:off x="4037055"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2016-12</a:t>
              </a:r>
            </a:p>
          </p:txBody>
        </p:sp>
        <p:sp>
          <p:nvSpPr>
            <p:cNvPr id="821" name="tx820"/>
            <p:cNvSpPr/>
            <p:nvPr/>
          </p:nvSpPr>
          <p:spPr>
            <a:xfrm rot="-5400000">
              <a:off x="415043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2017-01</a:t>
              </a:r>
            </a:p>
          </p:txBody>
        </p:sp>
        <p:sp>
          <p:nvSpPr>
            <p:cNvPr id="822" name="tx821"/>
            <p:cNvSpPr/>
            <p:nvPr/>
          </p:nvSpPr>
          <p:spPr>
            <a:xfrm rot="-5400000">
              <a:off x="4263818"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2017-02</a:t>
              </a:r>
            </a:p>
          </p:txBody>
        </p:sp>
        <p:sp>
          <p:nvSpPr>
            <p:cNvPr id="823" name="tx822"/>
            <p:cNvSpPr/>
            <p:nvPr/>
          </p:nvSpPr>
          <p:spPr>
            <a:xfrm rot="-5400000">
              <a:off x="4377101" y="5070504"/>
              <a:ext cx="326256"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2017-03</a:t>
              </a:r>
            </a:p>
          </p:txBody>
        </p:sp>
        <p:sp>
          <p:nvSpPr>
            <p:cNvPr id="824" name="tx823"/>
            <p:cNvSpPr/>
            <p:nvPr/>
          </p:nvSpPr>
          <p:spPr>
            <a:xfrm rot="-5400000">
              <a:off x="449058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2017-04</a:t>
              </a:r>
            </a:p>
          </p:txBody>
        </p:sp>
        <p:sp>
          <p:nvSpPr>
            <p:cNvPr id="825" name="tx824"/>
            <p:cNvSpPr/>
            <p:nvPr/>
          </p:nvSpPr>
          <p:spPr>
            <a:xfrm rot="-5400000">
              <a:off x="4603963"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2017-05</a:t>
              </a:r>
            </a:p>
          </p:txBody>
        </p:sp>
        <p:sp>
          <p:nvSpPr>
            <p:cNvPr id="826" name="tx825"/>
            <p:cNvSpPr/>
            <p:nvPr/>
          </p:nvSpPr>
          <p:spPr>
            <a:xfrm rot="-5400000">
              <a:off x="4717345"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2017-06</a:t>
              </a:r>
            </a:p>
          </p:txBody>
        </p:sp>
        <p:sp>
          <p:nvSpPr>
            <p:cNvPr id="827" name="tx826"/>
            <p:cNvSpPr/>
            <p:nvPr/>
          </p:nvSpPr>
          <p:spPr>
            <a:xfrm rot="-5400000">
              <a:off x="483072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2017-07</a:t>
              </a:r>
            </a:p>
          </p:txBody>
        </p:sp>
        <p:sp>
          <p:nvSpPr>
            <p:cNvPr id="828" name="tx827"/>
            <p:cNvSpPr/>
            <p:nvPr/>
          </p:nvSpPr>
          <p:spPr>
            <a:xfrm rot="-5400000">
              <a:off x="4944108"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2017-08</a:t>
              </a:r>
            </a:p>
          </p:txBody>
        </p:sp>
        <p:sp>
          <p:nvSpPr>
            <p:cNvPr id="829" name="tx828"/>
            <p:cNvSpPr/>
            <p:nvPr/>
          </p:nvSpPr>
          <p:spPr>
            <a:xfrm rot="-5400000">
              <a:off x="5057490"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2017-09</a:t>
              </a:r>
            </a:p>
          </p:txBody>
        </p:sp>
        <p:sp>
          <p:nvSpPr>
            <p:cNvPr id="830" name="tx829"/>
            <p:cNvSpPr/>
            <p:nvPr/>
          </p:nvSpPr>
          <p:spPr>
            <a:xfrm rot="-5400000">
              <a:off x="517087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2017-10</a:t>
              </a:r>
            </a:p>
          </p:txBody>
        </p:sp>
        <p:sp>
          <p:nvSpPr>
            <p:cNvPr id="831" name="tx830"/>
            <p:cNvSpPr/>
            <p:nvPr/>
          </p:nvSpPr>
          <p:spPr>
            <a:xfrm rot="-5400000">
              <a:off x="5284253"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2017-11</a:t>
              </a:r>
            </a:p>
          </p:txBody>
        </p:sp>
        <p:sp>
          <p:nvSpPr>
            <p:cNvPr id="832" name="tx831"/>
            <p:cNvSpPr/>
            <p:nvPr/>
          </p:nvSpPr>
          <p:spPr>
            <a:xfrm rot="-5400000">
              <a:off x="5397635"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2017-12</a:t>
              </a:r>
            </a:p>
          </p:txBody>
        </p:sp>
        <p:sp>
          <p:nvSpPr>
            <p:cNvPr id="833" name="tx832"/>
            <p:cNvSpPr/>
            <p:nvPr/>
          </p:nvSpPr>
          <p:spPr>
            <a:xfrm rot="-5400000">
              <a:off x="551101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2018-01</a:t>
              </a:r>
            </a:p>
          </p:txBody>
        </p:sp>
        <p:sp>
          <p:nvSpPr>
            <p:cNvPr id="834" name="tx833"/>
            <p:cNvSpPr/>
            <p:nvPr/>
          </p:nvSpPr>
          <p:spPr>
            <a:xfrm rot="-5400000">
              <a:off x="5624398"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2018-02</a:t>
              </a:r>
            </a:p>
          </p:txBody>
        </p:sp>
        <p:sp>
          <p:nvSpPr>
            <p:cNvPr id="835" name="tx834"/>
            <p:cNvSpPr/>
            <p:nvPr/>
          </p:nvSpPr>
          <p:spPr>
            <a:xfrm rot="-5400000">
              <a:off x="5737680" y="5070504"/>
              <a:ext cx="326256"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2018-03</a:t>
              </a:r>
            </a:p>
          </p:txBody>
        </p:sp>
        <p:sp>
          <p:nvSpPr>
            <p:cNvPr id="836" name="tx835"/>
            <p:cNvSpPr/>
            <p:nvPr/>
          </p:nvSpPr>
          <p:spPr>
            <a:xfrm rot="-5400000">
              <a:off x="585116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2018-04</a:t>
              </a:r>
            </a:p>
          </p:txBody>
        </p:sp>
        <p:sp>
          <p:nvSpPr>
            <p:cNvPr id="837" name="tx836"/>
            <p:cNvSpPr/>
            <p:nvPr/>
          </p:nvSpPr>
          <p:spPr>
            <a:xfrm rot="-5400000">
              <a:off x="5964543"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2018-05</a:t>
              </a:r>
            </a:p>
          </p:txBody>
        </p:sp>
        <p:sp>
          <p:nvSpPr>
            <p:cNvPr id="838" name="tx837"/>
            <p:cNvSpPr/>
            <p:nvPr/>
          </p:nvSpPr>
          <p:spPr>
            <a:xfrm rot="-5400000">
              <a:off x="607792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2018-06</a:t>
              </a:r>
            </a:p>
          </p:txBody>
        </p:sp>
        <p:sp>
          <p:nvSpPr>
            <p:cNvPr id="839" name="tx838"/>
            <p:cNvSpPr/>
            <p:nvPr/>
          </p:nvSpPr>
          <p:spPr>
            <a:xfrm rot="-5400000">
              <a:off x="619130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2018-07</a:t>
              </a:r>
            </a:p>
          </p:txBody>
        </p:sp>
        <p:sp>
          <p:nvSpPr>
            <p:cNvPr id="840" name="tx839"/>
            <p:cNvSpPr/>
            <p:nvPr/>
          </p:nvSpPr>
          <p:spPr>
            <a:xfrm rot="-5400000">
              <a:off x="6304688"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2018-08</a:t>
              </a:r>
            </a:p>
          </p:txBody>
        </p:sp>
        <p:sp>
          <p:nvSpPr>
            <p:cNvPr id="841" name="tx840"/>
            <p:cNvSpPr/>
            <p:nvPr/>
          </p:nvSpPr>
          <p:spPr>
            <a:xfrm rot="-5400000">
              <a:off x="641806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2018-09</a:t>
              </a:r>
            </a:p>
          </p:txBody>
        </p:sp>
        <p:sp>
          <p:nvSpPr>
            <p:cNvPr id="842" name="tx841"/>
            <p:cNvSpPr/>
            <p:nvPr/>
          </p:nvSpPr>
          <p:spPr>
            <a:xfrm rot="-5400000">
              <a:off x="653145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2018-10</a:t>
              </a:r>
            </a:p>
          </p:txBody>
        </p:sp>
        <p:sp>
          <p:nvSpPr>
            <p:cNvPr id="843" name="tx842"/>
            <p:cNvSpPr/>
            <p:nvPr/>
          </p:nvSpPr>
          <p:spPr>
            <a:xfrm rot="-5400000">
              <a:off x="6644833"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2018-11</a:t>
              </a:r>
            </a:p>
          </p:txBody>
        </p:sp>
        <p:sp>
          <p:nvSpPr>
            <p:cNvPr id="844" name="tx843"/>
            <p:cNvSpPr/>
            <p:nvPr/>
          </p:nvSpPr>
          <p:spPr>
            <a:xfrm rot="-5400000">
              <a:off x="675821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2018-12</a:t>
              </a:r>
            </a:p>
          </p:txBody>
        </p:sp>
        <p:sp>
          <p:nvSpPr>
            <p:cNvPr id="845" name="tx844"/>
            <p:cNvSpPr/>
            <p:nvPr/>
          </p:nvSpPr>
          <p:spPr>
            <a:xfrm rot="-5400000">
              <a:off x="687159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2019-01</a:t>
              </a:r>
            </a:p>
          </p:txBody>
        </p:sp>
        <p:sp>
          <p:nvSpPr>
            <p:cNvPr id="846" name="tx845"/>
            <p:cNvSpPr/>
            <p:nvPr/>
          </p:nvSpPr>
          <p:spPr>
            <a:xfrm rot="-5400000">
              <a:off x="698497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2019-02</a:t>
              </a:r>
            </a:p>
          </p:txBody>
        </p:sp>
        <p:sp>
          <p:nvSpPr>
            <p:cNvPr id="847" name="tx846"/>
            <p:cNvSpPr/>
            <p:nvPr/>
          </p:nvSpPr>
          <p:spPr>
            <a:xfrm rot="-5400000">
              <a:off x="7098260" y="5070504"/>
              <a:ext cx="326256" cy="65087"/>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2019-03</a:t>
              </a:r>
            </a:p>
          </p:txBody>
        </p:sp>
        <p:sp>
          <p:nvSpPr>
            <p:cNvPr id="848" name="tx847"/>
            <p:cNvSpPr/>
            <p:nvPr/>
          </p:nvSpPr>
          <p:spPr>
            <a:xfrm rot="-5400000">
              <a:off x="721174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2019-04</a:t>
              </a:r>
            </a:p>
          </p:txBody>
        </p:sp>
        <p:sp>
          <p:nvSpPr>
            <p:cNvPr id="849" name="tx848"/>
            <p:cNvSpPr/>
            <p:nvPr/>
          </p:nvSpPr>
          <p:spPr>
            <a:xfrm rot="-5400000">
              <a:off x="732512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2019-05</a:t>
              </a:r>
            </a:p>
          </p:txBody>
        </p:sp>
        <p:sp>
          <p:nvSpPr>
            <p:cNvPr id="850" name="tx849"/>
            <p:cNvSpPr/>
            <p:nvPr/>
          </p:nvSpPr>
          <p:spPr>
            <a:xfrm rot="-5400000">
              <a:off x="743850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2019-06</a:t>
              </a:r>
            </a:p>
          </p:txBody>
        </p:sp>
        <p:sp>
          <p:nvSpPr>
            <p:cNvPr id="851" name="tx850"/>
            <p:cNvSpPr/>
            <p:nvPr/>
          </p:nvSpPr>
          <p:spPr>
            <a:xfrm rot="-5400000">
              <a:off x="7551886"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2019-07</a:t>
              </a:r>
            </a:p>
          </p:txBody>
        </p:sp>
        <p:sp>
          <p:nvSpPr>
            <p:cNvPr id="852" name="tx851"/>
            <p:cNvSpPr/>
            <p:nvPr/>
          </p:nvSpPr>
          <p:spPr>
            <a:xfrm rot="-5400000">
              <a:off x="7665267"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2019-08</a:t>
              </a:r>
            </a:p>
          </p:txBody>
        </p:sp>
        <p:sp>
          <p:nvSpPr>
            <p:cNvPr id="853" name="tx852"/>
            <p:cNvSpPr/>
            <p:nvPr/>
          </p:nvSpPr>
          <p:spPr>
            <a:xfrm rot="-5400000">
              <a:off x="7778649"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2019-09</a:t>
              </a:r>
            </a:p>
          </p:txBody>
        </p:sp>
        <p:sp>
          <p:nvSpPr>
            <p:cNvPr id="854" name="tx853"/>
            <p:cNvSpPr/>
            <p:nvPr/>
          </p:nvSpPr>
          <p:spPr>
            <a:xfrm rot="-5400000">
              <a:off x="7892031"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2019-10</a:t>
              </a:r>
            </a:p>
          </p:txBody>
        </p:sp>
        <p:sp>
          <p:nvSpPr>
            <p:cNvPr id="855" name="tx854"/>
            <p:cNvSpPr/>
            <p:nvPr/>
          </p:nvSpPr>
          <p:spPr>
            <a:xfrm rot="-5400000">
              <a:off x="8005412"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2019-11</a:t>
              </a:r>
            </a:p>
          </p:txBody>
        </p:sp>
        <p:sp>
          <p:nvSpPr>
            <p:cNvPr id="856" name="tx855"/>
            <p:cNvSpPr/>
            <p:nvPr/>
          </p:nvSpPr>
          <p:spPr>
            <a:xfrm rot="-5400000">
              <a:off x="8118794" y="5070603"/>
              <a:ext cx="326256" cy="64889"/>
            </a:xfrm>
            <a:prstGeom prst="rect">
              <a:avLst/>
            </a:prstGeom>
            <a:noFill/>
          </p:spPr>
          <p:txBody>
            <a:bodyPr wrap="none" lIns="0" tIns="0" rIns="0" bIns="0" anchor="ctr" anchorCtr="1"/>
            <a:lstStyle/>
            <a:p>
              <a:pPr marL="0" marR="0" indent="0" algn="l">
                <a:lnSpc>
                  <a:spcPts val="719"/>
                </a:lnSpc>
                <a:spcBef>
                  <a:spcPts val="0"/>
                </a:spcBef>
                <a:spcAft>
                  <a:spcPts val="0"/>
                </a:spcAft>
              </a:pPr>
              <a:r>
                <a:rPr sz="719">
                  <a:solidFill>
                    <a:srgbClr val="000000">
                      <a:alpha val="100000"/>
                    </a:srgbClr>
                  </a:solidFill>
                  <a:latin typeface="Arial"/>
                  <a:cs typeface="Arial"/>
                </a:rPr>
                <a:t>2019-12</a:t>
              </a:r>
            </a:p>
          </p:txBody>
        </p:sp>
        <p:sp>
          <p:nvSpPr>
            <p:cNvPr id="857" name="pl856"/>
            <p:cNvSpPr/>
            <p:nvPr/>
          </p:nvSpPr>
          <p:spPr>
            <a:xfrm>
              <a:off x="1274398" y="1780597"/>
              <a:ext cx="0" cy="2976442"/>
            </a:xfrm>
            <a:custGeom>
              <a:avLst/>
              <a:gdLst/>
              <a:ahLst/>
              <a:cxnLst/>
              <a:rect l="0" t="0" r="0" b="0"/>
              <a:pathLst>
                <a:path h="2976442">
                  <a:moveTo>
                    <a:pt x="0" y="2976442"/>
                  </a:moveTo>
                  <a:lnTo>
                    <a:pt x="0" y="0"/>
                  </a:lnTo>
                </a:path>
              </a:pathLst>
            </a:custGeom>
            <a:ln w="9525" cap="rnd">
              <a:solidFill>
                <a:srgbClr val="000000">
                  <a:alpha val="100000"/>
                </a:srgbClr>
              </a:solidFill>
              <a:prstDash val="solid"/>
              <a:round/>
            </a:ln>
          </p:spPr>
          <p:txBody>
            <a:bodyPr/>
            <a:lstStyle/>
            <a:p>
              <a:endParaRPr/>
            </a:p>
          </p:txBody>
        </p:sp>
        <p:sp>
          <p:nvSpPr>
            <p:cNvPr id="858" name="pl857"/>
            <p:cNvSpPr/>
            <p:nvPr/>
          </p:nvSpPr>
          <p:spPr>
            <a:xfrm>
              <a:off x="1182958" y="475704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59" name="pl858"/>
            <p:cNvSpPr/>
            <p:nvPr/>
          </p:nvSpPr>
          <p:spPr>
            <a:xfrm>
              <a:off x="1182958" y="445939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0" name="pl859"/>
            <p:cNvSpPr/>
            <p:nvPr/>
          </p:nvSpPr>
          <p:spPr>
            <a:xfrm>
              <a:off x="1182958" y="416175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1" name="pl860"/>
            <p:cNvSpPr/>
            <p:nvPr/>
          </p:nvSpPr>
          <p:spPr>
            <a:xfrm>
              <a:off x="1182958" y="386410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2" name="pl861"/>
            <p:cNvSpPr/>
            <p:nvPr/>
          </p:nvSpPr>
          <p:spPr>
            <a:xfrm>
              <a:off x="1182958" y="3566462"/>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3" name="pl862"/>
            <p:cNvSpPr/>
            <p:nvPr/>
          </p:nvSpPr>
          <p:spPr>
            <a:xfrm>
              <a:off x="1182958" y="3268818"/>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4" name="pl863"/>
            <p:cNvSpPr/>
            <p:nvPr/>
          </p:nvSpPr>
          <p:spPr>
            <a:xfrm>
              <a:off x="1182958" y="2971174"/>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5" name="pl864"/>
            <p:cNvSpPr/>
            <p:nvPr/>
          </p:nvSpPr>
          <p:spPr>
            <a:xfrm>
              <a:off x="1182958" y="2673530"/>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6" name="pl865"/>
            <p:cNvSpPr/>
            <p:nvPr/>
          </p:nvSpPr>
          <p:spPr>
            <a:xfrm>
              <a:off x="1182958" y="2375885"/>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7" name="pl866"/>
            <p:cNvSpPr/>
            <p:nvPr/>
          </p:nvSpPr>
          <p:spPr>
            <a:xfrm>
              <a:off x="1182958" y="2078241"/>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8" name="pl867"/>
            <p:cNvSpPr/>
            <p:nvPr/>
          </p:nvSpPr>
          <p:spPr>
            <a:xfrm>
              <a:off x="1182958" y="1780597"/>
              <a:ext cx="91440" cy="0"/>
            </a:xfrm>
            <a:custGeom>
              <a:avLst/>
              <a:gdLst/>
              <a:ahLst/>
              <a:cxnLst/>
              <a:rect l="0" t="0" r="0" b="0"/>
              <a:pathLst>
                <a:path w="91440">
                  <a:moveTo>
                    <a:pt x="91440" y="0"/>
                  </a:moveTo>
                  <a:lnTo>
                    <a:pt x="0" y="0"/>
                  </a:lnTo>
                </a:path>
              </a:pathLst>
            </a:custGeom>
            <a:ln w="9525" cap="rnd">
              <a:solidFill>
                <a:srgbClr val="000000">
                  <a:alpha val="100000"/>
                </a:srgbClr>
              </a:solidFill>
              <a:prstDash val="solid"/>
              <a:round/>
            </a:ln>
          </p:spPr>
          <p:txBody>
            <a:bodyPr/>
            <a:lstStyle/>
            <a:p>
              <a:endParaRPr/>
            </a:p>
          </p:txBody>
        </p:sp>
        <p:sp>
          <p:nvSpPr>
            <p:cNvPr id="869" name="tx868"/>
            <p:cNvSpPr/>
            <p:nvPr/>
          </p:nvSpPr>
          <p:spPr>
            <a:xfrm>
              <a:off x="1006761" y="4700286"/>
              <a:ext cx="84757"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0</a:t>
              </a:r>
            </a:p>
          </p:txBody>
        </p:sp>
        <p:sp>
          <p:nvSpPr>
            <p:cNvPr id="870" name="tx869"/>
            <p:cNvSpPr/>
            <p:nvPr/>
          </p:nvSpPr>
          <p:spPr>
            <a:xfrm>
              <a:off x="667730" y="4402642"/>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a:t>
              </a:r>
            </a:p>
          </p:txBody>
        </p:sp>
        <p:sp>
          <p:nvSpPr>
            <p:cNvPr id="871" name="tx870"/>
            <p:cNvSpPr/>
            <p:nvPr/>
          </p:nvSpPr>
          <p:spPr>
            <a:xfrm>
              <a:off x="667730" y="4104998"/>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20000</a:t>
              </a:r>
            </a:p>
          </p:txBody>
        </p:sp>
        <p:sp>
          <p:nvSpPr>
            <p:cNvPr id="872" name="tx871"/>
            <p:cNvSpPr/>
            <p:nvPr/>
          </p:nvSpPr>
          <p:spPr>
            <a:xfrm>
              <a:off x="667730" y="3807155"/>
              <a:ext cx="423788" cy="11152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30000</a:t>
              </a:r>
            </a:p>
          </p:txBody>
        </p:sp>
        <p:sp>
          <p:nvSpPr>
            <p:cNvPr id="873" name="tx872"/>
            <p:cNvSpPr/>
            <p:nvPr/>
          </p:nvSpPr>
          <p:spPr>
            <a:xfrm>
              <a:off x="667730" y="3509709"/>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40000</a:t>
              </a:r>
            </a:p>
          </p:txBody>
        </p:sp>
        <p:sp>
          <p:nvSpPr>
            <p:cNvPr id="874" name="tx873"/>
            <p:cNvSpPr/>
            <p:nvPr/>
          </p:nvSpPr>
          <p:spPr>
            <a:xfrm>
              <a:off x="667730" y="3212065"/>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50000</a:t>
              </a:r>
            </a:p>
          </p:txBody>
        </p:sp>
        <p:sp>
          <p:nvSpPr>
            <p:cNvPr id="875" name="tx874"/>
            <p:cNvSpPr/>
            <p:nvPr/>
          </p:nvSpPr>
          <p:spPr>
            <a:xfrm>
              <a:off x="667730" y="2914421"/>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60000</a:t>
              </a:r>
            </a:p>
          </p:txBody>
        </p:sp>
        <p:sp>
          <p:nvSpPr>
            <p:cNvPr id="876" name="tx875"/>
            <p:cNvSpPr/>
            <p:nvPr/>
          </p:nvSpPr>
          <p:spPr>
            <a:xfrm>
              <a:off x="667730" y="2616776"/>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70000</a:t>
              </a:r>
            </a:p>
          </p:txBody>
        </p:sp>
        <p:sp>
          <p:nvSpPr>
            <p:cNvPr id="877" name="tx876"/>
            <p:cNvSpPr/>
            <p:nvPr/>
          </p:nvSpPr>
          <p:spPr>
            <a:xfrm>
              <a:off x="667730" y="2319132"/>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80000</a:t>
              </a:r>
            </a:p>
          </p:txBody>
        </p:sp>
        <p:sp>
          <p:nvSpPr>
            <p:cNvPr id="878" name="tx877"/>
            <p:cNvSpPr/>
            <p:nvPr/>
          </p:nvSpPr>
          <p:spPr>
            <a:xfrm>
              <a:off x="667730" y="2021488"/>
              <a:ext cx="423788"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90000</a:t>
              </a:r>
            </a:p>
          </p:txBody>
        </p:sp>
        <p:sp>
          <p:nvSpPr>
            <p:cNvPr id="879" name="tx878"/>
            <p:cNvSpPr/>
            <p:nvPr/>
          </p:nvSpPr>
          <p:spPr>
            <a:xfrm>
              <a:off x="582973" y="1723844"/>
              <a:ext cx="508545" cy="1113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100000</a:t>
              </a:r>
            </a:p>
          </p:txBody>
        </p:sp>
        <p:sp>
          <p:nvSpPr>
            <p:cNvPr id="880" name="pl879"/>
            <p:cNvSpPr/>
            <p:nvPr/>
          </p:nvSpPr>
          <p:spPr>
            <a:xfrm>
              <a:off x="1274398" y="4757040"/>
              <a:ext cx="7326721" cy="0"/>
            </a:xfrm>
            <a:custGeom>
              <a:avLst/>
              <a:gdLst/>
              <a:ahLst/>
              <a:cxnLst/>
              <a:rect l="0" t="0" r="0" b="0"/>
              <a:pathLst>
                <a:path w="7326721">
                  <a:moveTo>
                    <a:pt x="0" y="0"/>
                  </a:moveTo>
                  <a:lnTo>
                    <a:pt x="7326721" y="0"/>
                  </a:lnTo>
                  <a:lnTo>
                    <a:pt x="7326721" y="0"/>
                  </a:lnTo>
                </a:path>
              </a:pathLst>
            </a:custGeom>
            <a:ln w="9525" cap="rnd">
              <a:solidFill>
                <a:srgbClr val="000000">
                  <a:alpha val="100000"/>
                </a:srgbClr>
              </a:solidFill>
              <a:prstDash val="solid"/>
              <a:round/>
            </a:ln>
          </p:spPr>
          <p:txBody>
            <a:bodyPr/>
            <a:lstStyle/>
            <a:p>
              <a:endParaRPr/>
            </a:p>
          </p:txBody>
        </p:sp>
        <p:sp>
          <p:nvSpPr>
            <p:cNvPr id="881" name="tx880"/>
            <p:cNvSpPr/>
            <p:nvPr/>
          </p:nvSpPr>
          <p:spPr>
            <a:xfrm rot="-5400000">
              <a:off x="-780787" y="3046123"/>
              <a:ext cx="2431107" cy="14307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Measles cases (Lab+Epi+Clinical)</a:t>
              </a:r>
            </a:p>
          </p:txBody>
        </p:sp>
        <p:sp>
          <p:nvSpPr>
            <p:cNvPr id="882" name="tx881"/>
            <p:cNvSpPr/>
            <p:nvPr/>
          </p:nvSpPr>
          <p:spPr>
            <a:xfrm>
              <a:off x="4391783" y="5412423"/>
              <a:ext cx="1091951" cy="11271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b="1">
                  <a:solidFill>
                    <a:srgbClr val="000000">
                      <a:alpha val="100000"/>
                    </a:srgbClr>
                  </a:solidFill>
                  <a:latin typeface="Arial"/>
                  <a:cs typeface="Arial"/>
                </a:rPr>
                <a:t>Month of onset</a:t>
              </a:r>
            </a:p>
          </p:txBody>
        </p:sp>
        <p:sp>
          <p:nvSpPr>
            <p:cNvPr id="883" name="rc882"/>
            <p:cNvSpPr/>
            <p:nvPr/>
          </p:nvSpPr>
          <p:spPr>
            <a:xfrm>
              <a:off x="3038617" y="5608668"/>
              <a:ext cx="3321036" cy="256031"/>
            </a:xfrm>
            <a:prstGeom prst="rect">
              <a:avLst/>
            </a:prstGeom>
            <a:solidFill>
              <a:srgbClr val="FFFFFF">
                <a:alpha val="100000"/>
              </a:srgbClr>
            </a:solidFill>
            <a:ln w="9525" cap="rnd">
              <a:solidFill>
                <a:srgbClr val="000000">
                  <a:alpha val="100000"/>
                </a:srgbClr>
              </a:solidFill>
              <a:prstDash val="solid"/>
              <a:round/>
            </a:ln>
          </p:spPr>
          <p:txBody>
            <a:bodyPr/>
            <a:lstStyle/>
            <a:p>
              <a:endParaRPr/>
            </a:p>
          </p:txBody>
        </p:sp>
        <p:sp>
          <p:nvSpPr>
            <p:cNvPr id="884" name="rc883"/>
            <p:cNvSpPr/>
            <p:nvPr/>
          </p:nvSpPr>
          <p:spPr>
            <a:xfrm>
              <a:off x="3134629" y="5704680"/>
              <a:ext cx="76809" cy="64007"/>
            </a:xfrm>
            <a:prstGeom prst="rect">
              <a:avLst/>
            </a:prstGeom>
            <a:solidFill>
              <a:srgbClr val="235594">
                <a:alpha val="100000"/>
              </a:srgbClr>
            </a:solidFill>
            <a:ln w="9525" cap="rnd">
              <a:solidFill>
                <a:srgbClr val="000000">
                  <a:alpha val="100000"/>
                </a:srgbClr>
              </a:solidFill>
              <a:prstDash val="solid"/>
              <a:round/>
            </a:ln>
          </p:spPr>
          <p:txBody>
            <a:bodyPr/>
            <a:lstStyle/>
            <a:p>
              <a:endParaRPr/>
            </a:p>
          </p:txBody>
        </p:sp>
        <p:sp>
          <p:nvSpPr>
            <p:cNvPr id="885" name="rc884"/>
            <p:cNvSpPr/>
            <p:nvPr/>
          </p:nvSpPr>
          <p:spPr>
            <a:xfrm>
              <a:off x="3680134" y="5704680"/>
              <a:ext cx="76809" cy="64007"/>
            </a:xfrm>
            <a:prstGeom prst="rect">
              <a:avLst/>
            </a:prstGeom>
            <a:solidFill>
              <a:srgbClr val="ADD8E6">
                <a:alpha val="100000"/>
              </a:srgbClr>
            </a:solidFill>
            <a:ln w="9525" cap="rnd">
              <a:solidFill>
                <a:srgbClr val="000000">
                  <a:alpha val="100000"/>
                </a:srgbClr>
              </a:solidFill>
              <a:prstDash val="solid"/>
              <a:round/>
            </a:ln>
          </p:spPr>
          <p:txBody>
            <a:bodyPr/>
            <a:lstStyle/>
            <a:p>
              <a:endParaRPr/>
            </a:p>
          </p:txBody>
        </p:sp>
        <p:sp>
          <p:nvSpPr>
            <p:cNvPr id="886" name="rc885"/>
            <p:cNvSpPr/>
            <p:nvPr/>
          </p:nvSpPr>
          <p:spPr>
            <a:xfrm>
              <a:off x="4225639" y="5704680"/>
              <a:ext cx="76809" cy="64007"/>
            </a:xfrm>
            <a:prstGeom prst="rect">
              <a:avLst/>
            </a:prstGeom>
            <a:solidFill>
              <a:srgbClr val="FFA500">
                <a:alpha val="100000"/>
              </a:srgbClr>
            </a:solidFill>
            <a:ln w="9525" cap="rnd">
              <a:solidFill>
                <a:srgbClr val="000000">
                  <a:alpha val="100000"/>
                </a:srgbClr>
              </a:solidFill>
              <a:prstDash val="solid"/>
              <a:round/>
            </a:ln>
          </p:spPr>
          <p:txBody>
            <a:bodyPr/>
            <a:lstStyle/>
            <a:p>
              <a:endParaRPr/>
            </a:p>
          </p:txBody>
        </p:sp>
        <p:sp>
          <p:nvSpPr>
            <p:cNvPr id="887" name="rc886"/>
            <p:cNvSpPr/>
            <p:nvPr/>
          </p:nvSpPr>
          <p:spPr>
            <a:xfrm>
              <a:off x="4771144" y="5704680"/>
              <a:ext cx="76809" cy="64007"/>
            </a:xfrm>
            <a:prstGeom prst="rect">
              <a:avLst/>
            </a:prstGeom>
            <a:solidFill>
              <a:srgbClr val="FF0000">
                <a:alpha val="100000"/>
              </a:srgbClr>
            </a:solidFill>
            <a:ln w="9525" cap="rnd">
              <a:solidFill>
                <a:srgbClr val="000000">
                  <a:alpha val="100000"/>
                </a:srgbClr>
              </a:solidFill>
              <a:prstDash val="solid"/>
              <a:round/>
            </a:ln>
          </p:spPr>
          <p:txBody>
            <a:bodyPr/>
            <a:lstStyle/>
            <a:p>
              <a:endParaRPr/>
            </a:p>
          </p:txBody>
        </p:sp>
        <p:sp>
          <p:nvSpPr>
            <p:cNvPr id="888" name="rc887"/>
            <p:cNvSpPr/>
            <p:nvPr/>
          </p:nvSpPr>
          <p:spPr>
            <a:xfrm>
              <a:off x="5316649" y="5704680"/>
              <a:ext cx="76809" cy="64007"/>
            </a:xfrm>
            <a:prstGeom prst="rect">
              <a:avLst/>
            </a:prstGeom>
            <a:solidFill>
              <a:srgbClr val="006400">
                <a:alpha val="100000"/>
              </a:srgbClr>
            </a:solidFill>
            <a:ln w="9525" cap="rnd">
              <a:solidFill>
                <a:srgbClr val="000000">
                  <a:alpha val="100000"/>
                </a:srgbClr>
              </a:solidFill>
              <a:prstDash val="solid"/>
              <a:round/>
            </a:ln>
          </p:spPr>
          <p:txBody>
            <a:bodyPr/>
            <a:lstStyle/>
            <a:p>
              <a:endParaRPr/>
            </a:p>
          </p:txBody>
        </p:sp>
        <p:sp>
          <p:nvSpPr>
            <p:cNvPr id="889" name="rc888"/>
            <p:cNvSpPr/>
            <p:nvPr/>
          </p:nvSpPr>
          <p:spPr>
            <a:xfrm>
              <a:off x="5862154" y="5704680"/>
              <a:ext cx="76809" cy="64007"/>
            </a:xfrm>
            <a:prstGeom prst="rect">
              <a:avLst/>
            </a:prstGeom>
            <a:solidFill>
              <a:srgbClr val="8B0000">
                <a:alpha val="100000"/>
              </a:srgbClr>
            </a:solidFill>
            <a:ln w="9525" cap="rnd">
              <a:solidFill>
                <a:srgbClr val="000000">
                  <a:alpha val="100000"/>
                </a:srgbClr>
              </a:solidFill>
              <a:prstDash val="solid"/>
              <a:round/>
            </a:ln>
          </p:spPr>
          <p:txBody>
            <a:bodyPr/>
            <a:lstStyle/>
            <a:p>
              <a:endParaRPr/>
            </a:p>
          </p:txBody>
        </p:sp>
        <p:sp>
          <p:nvSpPr>
            <p:cNvPr id="890" name="tx889"/>
            <p:cNvSpPr/>
            <p:nvPr/>
          </p:nvSpPr>
          <p:spPr>
            <a:xfrm>
              <a:off x="3307450" y="5700271"/>
              <a:ext cx="203200" cy="72826"/>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AFR</a:t>
              </a:r>
            </a:p>
          </p:txBody>
        </p:sp>
        <p:sp>
          <p:nvSpPr>
            <p:cNvPr id="891" name="tx890"/>
            <p:cNvSpPr/>
            <p:nvPr/>
          </p:nvSpPr>
          <p:spPr>
            <a:xfrm>
              <a:off x="3852955" y="5700271"/>
              <a:ext cx="225772" cy="72826"/>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AMR</a:t>
              </a:r>
            </a:p>
          </p:txBody>
        </p:sp>
        <p:sp>
          <p:nvSpPr>
            <p:cNvPr id="892" name="tx891"/>
            <p:cNvSpPr/>
            <p:nvPr/>
          </p:nvSpPr>
          <p:spPr>
            <a:xfrm>
              <a:off x="4398460" y="5700271"/>
              <a:ext cx="225772" cy="72826"/>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EMR</a:t>
              </a:r>
            </a:p>
          </p:txBody>
        </p:sp>
        <p:sp>
          <p:nvSpPr>
            <p:cNvPr id="893" name="tx892"/>
            <p:cNvSpPr/>
            <p:nvPr/>
          </p:nvSpPr>
          <p:spPr>
            <a:xfrm>
              <a:off x="4943966" y="5699080"/>
              <a:ext cx="214510" cy="7401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EUR</a:t>
              </a:r>
            </a:p>
          </p:txBody>
        </p:sp>
        <p:sp>
          <p:nvSpPr>
            <p:cNvPr id="894" name="tx893"/>
            <p:cNvSpPr/>
            <p:nvPr/>
          </p:nvSpPr>
          <p:spPr>
            <a:xfrm>
              <a:off x="5489471" y="5697889"/>
              <a:ext cx="276671" cy="75207"/>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SEAR</a:t>
              </a:r>
            </a:p>
          </p:txBody>
        </p:sp>
        <p:sp>
          <p:nvSpPr>
            <p:cNvPr id="895" name="tx894"/>
            <p:cNvSpPr/>
            <p:nvPr/>
          </p:nvSpPr>
          <p:spPr>
            <a:xfrm>
              <a:off x="6034976" y="5700271"/>
              <a:ext cx="237033" cy="72826"/>
            </a:xfrm>
            <a:prstGeom prst="rect">
              <a:avLst/>
            </a:prstGeom>
            <a:noFill/>
          </p:spPr>
          <p:txBody>
            <a:bodyPr wrap="none" lIns="0" tIns="0" rIns="0" bIns="0" anchor="ctr" anchorCtr="1"/>
            <a:lstStyle/>
            <a:p>
              <a:pPr marL="0" marR="0" indent="0" algn="l">
                <a:lnSpc>
                  <a:spcPts val="839"/>
                </a:lnSpc>
                <a:spcBef>
                  <a:spcPts val="0"/>
                </a:spcBef>
                <a:spcAft>
                  <a:spcPts val="0"/>
                </a:spcAft>
              </a:pPr>
              <a:r>
                <a:rPr sz="839">
                  <a:solidFill>
                    <a:srgbClr val="000000">
                      <a:alpha val="100000"/>
                    </a:srgbClr>
                  </a:solidFill>
                  <a:latin typeface="Arial"/>
                  <a:cs typeface="Arial"/>
                </a:rPr>
                <a:t>WPR</a:t>
              </a:r>
            </a:p>
          </p:txBody>
        </p:sp>
      </p:grpSp>
      <p:sp>
        <p:nvSpPr>
          <p:cNvPr id="896" name="Footer Placeholder 4"/>
          <p:cNvSpPr>
            <a:spLocks noGrp="1"/>
          </p:cNvSpPr>
          <p:nvPr>
            <p:ph type="ftr" sz="quarter" idx="15"/>
          </p:nvPr>
        </p:nvSpPr>
        <p:spPr>
          <a:xfrm>
            <a:off x="1044743" y="6312166"/>
            <a:ext cx="7454277" cy="176613"/>
          </a:xfrm>
          <a:solidFill>
            <a:srgbClr val="FFFFFF">
              <a:alpha val="0"/>
            </a:srgbClr>
          </a:solidFill>
        </p:spPr>
        <p:txBody>
          <a:bodyPr/>
          <a:lstStyle/>
          <a:p>
            <a:r>
              <a:t>Notes: Based on data received 2020-01 - Data Source: IVB Database - This is surveillance data, hence for the last month(s), the data may be incomplete.</a:t>
            </a:r>
          </a:p>
        </p:txBody>
      </p:sp>
      <p:sp>
        <p:nvSpPr>
          <p:cNvPr id="897" name="Date Placeholder 3"/>
          <p:cNvSpPr>
            <a:spLocks noGrp="1"/>
          </p:cNvSpPr>
          <p:nvPr>
            <p:ph type="dt" sz="half" idx="14"/>
          </p:nvPr>
        </p:nvSpPr>
        <p:spPr>
          <a:xfrm>
            <a:off x="359999" y="6588208"/>
            <a:ext cx="592501" cy="180000"/>
          </a:xfrm>
          <a:solidFill>
            <a:srgbClr val="FFFFFF">
              <a:alpha val="0"/>
            </a:srgbClr>
          </a:solidFill>
        </p:spPr>
        <p:txBody>
          <a:bodyPr/>
          <a:lstStyle/>
          <a:p>
            <a:r>
              <a:t>2020-01-09</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Measles Incidence Rate per Million
(12M period)</a:t>
            </a:r>
          </a:p>
        </p:txBody>
      </p:sp>
      <p:pic>
        <p:nvPicPr>
          <p:cNvPr id="3" name="pic"/>
          <p:cNvPicPr/>
          <p:nvPr/>
        </p:nvPicPr>
        <p:blipFill>
          <a:blip r:embed="rId2" cstate="print"/>
          <a:stretch>
            <a:fillRect/>
          </a:stretch>
        </p:blipFill>
        <p:spPr>
          <a:xfrm>
            <a:off x="2756079" y="1295400"/>
            <a:ext cx="6309360" cy="3062796"/>
          </a:xfrm>
          <a:prstGeom prst="rect">
            <a:avLst/>
          </a:prstGeom>
        </p:spPr>
      </p:pic>
      <p:graphicFrame>
        <p:nvGraphicFramePr>
          <p:cNvPr id="4" name="Table 3"/>
          <p:cNvGraphicFramePr>
            <a:graphicFrameLocks noGrp="1"/>
          </p:cNvGraphicFramePr>
          <p:nvPr/>
        </p:nvGraphicFramePr>
        <p:xfrm>
          <a:off x="457200" y="1280160"/>
          <a:ext cx="2194560" cy="2286000"/>
        </p:xfrm>
        <a:graphic>
          <a:graphicData uri="http://schemas.openxmlformats.org/drawingml/2006/table">
            <a:tbl>
              <a:tblPr/>
              <a:tblGrid>
                <a:gridCol w="914400">
                  <a:extLst>
                    <a:ext uri="{9D8B030D-6E8A-4147-A177-3AD203B41FA5}">
                      <a16:colId xmlns:a16="http://schemas.microsoft.com/office/drawing/2014/main" xmlns="" val="20000"/>
                    </a:ext>
                  </a:extLst>
                </a:gridCol>
                <a:gridCol w="640080">
                  <a:extLst>
                    <a:ext uri="{9D8B030D-6E8A-4147-A177-3AD203B41FA5}">
                      <a16:colId xmlns:a16="http://schemas.microsoft.com/office/drawing/2014/main" xmlns="" val="20001"/>
                    </a:ext>
                  </a:extLst>
                </a:gridCol>
                <a:gridCol w="640080">
                  <a:extLst>
                    <a:ext uri="{9D8B030D-6E8A-4147-A177-3AD203B41FA5}">
                      <a16:colId xmlns:a16="http://schemas.microsoft.com/office/drawing/2014/main" xmlns="" val="20002"/>
                    </a:ext>
                  </a:extLst>
                </a:gridCol>
              </a:tblGrid>
              <a:tr h="228600">
                <a:tc gridSpan="3">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Rate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Madagascar</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140757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5654.13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Ukraine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67310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1514.67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Philippines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50321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487.04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Nigeria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28028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150.7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Brazil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17230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82.98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DR Congo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13521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171.73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Kazakhstan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12804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711.82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India****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10305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7.78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Yemen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9541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345.89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Viet Nam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8516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90.05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bl>
          </a:graphicData>
        </a:graphic>
      </p:graphicFrame>
      <p:graphicFrame>
        <p:nvGraphicFramePr>
          <p:cNvPr id="5" name="Table 4"/>
          <p:cNvGraphicFramePr>
            <a:graphicFrameLocks noGrp="1"/>
          </p:cNvGraphicFramePr>
          <p:nvPr/>
        </p:nvGraphicFramePr>
        <p:xfrm>
          <a:off x="457200" y="4114800"/>
          <a:ext cx="2194560" cy="1569720"/>
        </p:xfrm>
        <a:graphic>
          <a:graphicData uri="http://schemas.openxmlformats.org/drawingml/2006/table">
            <a:tbl>
              <a:tblPr/>
              <a:tblGrid>
                <a:gridCol w="914400">
                  <a:extLst>
                    <a:ext uri="{9D8B030D-6E8A-4147-A177-3AD203B41FA5}">
                      <a16:colId xmlns:a16="http://schemas.microsoft.com/office/drawing/2014/main" xmlns="" val="20000"/>
                    </a:ext>
                  </a:extLst>
                </a:gridCol>
                <a:gridCol w="640080">
                  <a:extLst>
                    <a:ext uri="{9D8B030D-6E8A-4147-A177-3AD203B41FA5}">
                      <a16:colId xmlns:a16="http://schemas.microsoft.com/office/drawing/2014/main" xmlns="" val="20001"/>
                    </a:ext>
                  </a:extLst>
                </a:gridCol>
                <a:gridCol w="640080">
                  <a:extLst>
                    <a:ext uri="{9D8B030D-6E8A-4147-A177-3AD203B41FA5}">
                      <a16:colId xmlns:a16="http://schemas.microsoft.com/office/drawing/2014/main" xmlns="" val="20002"/>
                    </a:ext>
                  </a:extLst>
                </a:gridCol>
              </a:tblGrid>
              <a:tr h="228600">
                <a:tc gridSpan="3">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Other countries with high incidence rates***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Rate</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Georgia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4398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1120.39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The Republic of North Macedonia </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1897</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911.49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New Zealand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2178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467.3</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Kyrgyzstan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2569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431.35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182880">
                <a:tc>
                  <a:txBody>
                    <a:bodyPr/>
                    <a:lstStyle/>
                    <a:p>
                      <a:pPr marL="63500" marR="63500" algn="r">
                        <a:spcBef>
                          <a:spcPts val="200"/>
                        </a:spcBef>
                        <a:spcAft>
                          <a:spcPts val="200"/>
                        </a:spcAft>
                        <a:buNone/>
                      </a:pPr>
                      <a:r>
                        <a:rPr sz="800">
                          <a:solidFill>
                            <a:srgbClr val="111111">
                              <a:alpha val="100000"/>
                            </a:srgbClr>
                          </a:solidFill>
                          <a:latin typeface="Arial"/>
                          <a:cs typeface="Arial"/>
                        </a:rPr>
                        <a:t>Bosnia and Herzegovina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1400</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398.09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bl>
          </a:graphicData>
        </a:graphic>
      </p:graphicFrame>
      <p:sp>
        <p:nvSpPr>
          <p:cNvPr id="6"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62500" lnSpcReduction="20000"/>
          </a:bodyPr>
          <a:lstStyle/>
          <a:p>
            <a:r>
              <a:t>Notes: Based on data received 2020-01 and covering the period between 2018-12 and 2019-11 - Incidence: Number of cases / population* * 1,000,000 - * World population prospects, 2019 revision - ** Countries with the highest number of cases for the period - *** Countries with the highest incidence rates (excluding those already listed in the table above) - ****WHO classifies all suspected measles cases reported from India as measles clinically compatible if a specimen was not collected as per the algorithm for classification of suspected measles in the WHO VPD Surveillance Standards.  Thus numbers might be different between what WHO reports and what India reports.</a:t>
            </a:r>
          </a:p>
        </p:txBody>
      </p:sp>
      <p:graphicFrame>
        <p:nvGraphicFramePr>
          <p:cNvPr id="7" name="nvGraphicFrame 4">
            <a:extLst>
              <a:ext uri="{FF2B5EF4-FFF2-40B4-BE49-F238E27FC236}">
                <a16:creationId xmlns:a16="http://schemas.microsoft.com/office/drawing/2014/main" xmlns="" id="{ED272839-56BB-4DE6-932C-F04800DF0007}"/>
              </a:ext>
            </a:extLst>
          </p:cNvPr>
          <p:cNvGraphicFramePr>
            <a:graphicFrameLocks noGrp="1"/>
          </p:cNvGraphicFramePr>
          <p:nvPr>
            <p:extLst>
              <p:ext uri="{D42A27DB-BD31-4B8C-83A1-F6EECF244321}">
                <p14:modId xmlns:p14="http://schemas.microsoft.com/office/powerpoint/2010/main" val="3164949702"/>
              </p:ext>
            </p:extLst>
          </p:nvPr>
        </p:nvGraphicFramePr>
        <p:xfrm>
          <a:off x="2923954" y="4467267"/>
          <a:ext cx="6141485" cy="1582778"/>
        </p:xfrm>
        <a:graphic>
          <a:graphicData uri="http://schemas.openxmlformats.org/drawingml/2006/table">
            <a:tbl>
              <a:tblPr/>
              <a:tblGrid>
                <a:gridCol w="1228815">
                  <a:extLst>
                    <a:ext uri="{9D8B030D-6E8A-4147-A177-3AD203B41FA5}">
                      <a16:colId xmlns:a16="http://schemas.microsoft.com/office/drawing/2014/main" xmlns="" val="20000"/>
                    </a:ext>
                  </a:extLst>
                </a:gridCol>
                <a:gridCol w="669041">
                  <a:extLst>
                    <a:ext uri="{9D8B030D-6E8A-4147-A177-3AD203B41FA5}">
                      <a16:colId xmlns:a16="http://schemas.microsoft.com/office/drawing/2014/main" xmlns="" val="20001"/>
                    </a:ext>
                  </a:extLst>
                </a:gridCol>
                <a:gridCol w="749650">
                  <a:extLst>
                    <a:ext uri="{9D8B030D-6E8A-4147-A177-3AD203B41FA5}">
                      <a16:colId xmlns:a16="http://schemas.microsoft.com/office/drawing/2014/main" xmlns="" val="20002"/>
                    </a:ext>
                  </a:extLst>
                </a:gridCol>
                <a:gridCol w="1084521">
                  <a:extLst>
                    <a:ext uri="{9D8B030D-6E8A-4147-A177-3AD203B41FA5}">
                      <a16:colId xmlns:a16="http://schemas.microsoft.com/office/drawing/2014/main" xmlns="" val="3890071332"/>
                    </a:ext>
                  </a:extLst>
                </a:gridCol>
                <a:gridCol w="2409458">
                  <a:extLst>
                    <a:ext uri="{9D8B030D-6E8A-4147-A177-3AD203B41FA5}">
                      <a16:colId xmlns:a16="http://schemas.microsoft.com/office/drawing/2014/main" xmlns="" val="20003"/>
                    </a:ext>
                  </a:extLst>
                </a:gridCol>
              </a:tblGrid>
              <a:tr h="348662">
                <a:tc gridSpan="5">
                  <a:txBody>
                    <a:bodyPr/>
                    <a:lstStyle/>
                    <a:p>
                      <a:pPr marL="12700" marR="12700" indent="0" algn="ctr">
                        <a:spcBef>
                          <a:spcPts val="100"/>
                        </a:spcBef>
                        <a:spcAft>
                          <a:spcPts val="100"/>
                        </a:spcAft>
                        <a:buNone/>
                      </a:pPr>
                      <a:r>
                        <a:rPr lang="en-GB" sz="900" b="1" dirty="0">
                          <a:solidFill>
                            <a:srgbClr val="FFFFFF">
                              <a:alpha val="100000"/>
                            </a:srgbClr>
                          </a:solidFill>
                          <a:latin typeface="+mn-lt"/>
                          <a:ea typeface="Calibri"/>
                          <a:cs typeface="Calibri"/>
                        </a:rPr>
                        <a:t>Measles</a:t>
                      </a:r>
                      <a:r>
                        <a:rPr lang="en-GB" sz="900" b="1" baseline="0" dirty="0">
                          <a:solidFill>
                            <a:srgbClr val="FFFFFF">
                              <a:alpha val="100000"/>
                            </a:srgbClr>
                          </a:solidFill>
                          <a:latin typeface="+mn-lt"/>
                          <a:ea typeface="Calibri"/>
                          <a:cs typeface="Calibri"/>
                        </a:rPr>
                        <a:t> cases from c</a:t>
                      </a:r>
                      <a:r>
                        <a:rPr lang="en-GB" sz="900" b="1" dirty="0">
                          <a:solidFill>
                            <a:srgbClr val="FFFFFF">
                              <a:alpha val="100000"/>
                            </a:srgbClr>
                          </a:solidFill>
                          <a:latin typeface="+mn-lt"/>
                          <a:ea typeface="Calibri"/>
                          <a:cs typeface="Calibri"/>
                        </a:rPr>
                        <a:t>ountries</a:t>
                      </a:r>
                      <a:r>
                        <a:rPr lang="en-GB" sz="900" b="1" baseline="0" dirty="0">
                          <a:solidFill>
                            <a:srgbClr val="FFFFFF">
                              <a:alpha val="100000"/>
                            </a:srgbClr>
                          </a:solidFill>
                          <a:latin typeface="+mn-lt"/>
                          <a:ea typeface="Calibri"/>
                          <a:cs typeface="Calibri"/>
                        </a:rPr>
                        <a:t> with known discrepancies between case-based and aggregate surveillance, as reported by country    </a:t>
                      </a:r>
                      <a:endParaRPr sz="900" b="1" dirty="0">
                        <a:solidFill>
                          <a:srgbClr val="FFFFFF">
                            <a:alpha val="100000"/>
                          </a:srgbClr>
                        </a:solidFill>
                        <a:latin typeface="+mn-lt"/>
                        <a:ea typeface="Calibri"/>
                        <a:cs typeface="Calibri"/>
                      </a:endParaRPr>
                    </a:p>
                  </a:txBody>
                  <a:tcPr marL="12700" marR="127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a:solidFill>
                        <a:srgbClr val="000000">
                          <a:alpha val="100000"/>
                        </a:srgbClr>
                      </a:solidFill>
                      <a:prstDash val="solid"/>
                    </a:lnT>
                    <a:lnB w="12700" cap="flat" cmpd="sng" algn="ctr">
                      <a:solidFill>
                        <a:srgbClr val="000000"/>
                      </a:solidFill>
                      <a:prstDash val="solid"/>
                      <a:round/>
                      <a:headEnd type="none" w="med" len="med"/>
                      <a:tailEnd type="none" w="med" len="med"/>
                    </a:lnB>
                    <a:solidFill>
                      <a:srgbClr val="7030A0"/>
                    </a:solidFill>
                  </a:tcPr>
                </a:tc>
                <a:tc hMerge="1">
                  <a:txBody>
                    <a:bodyPr/>
                    <a:lstStyle/>
                    <a:p>
                      <a:pPr marL="12700" marR="12700" indent="0" algn="ctr">
                        <a:spcBef>
                          <a:spcPts val="100"/>
                        </a:spcBef>
                        <a:spcAft>
                          <a:spcPts val="100"/>
                        </a:spcAft>
                        <a:buNone/>
                      </a:pPr>
                      <a:endParaRPr sz="900" b="1" dirty="0">
                        <a:solidFill>
                          <a:srgbClr val="FFFFFF">
                            <a:alpha val="100000"/>
                          </a:srgbClr>
                        </a:solidFill>
                        <a:latin typeface="Calibri"/>
                        <a:ea typeface="Calibri"/>
                        <a:cs typeface="Calibri"/>
                      </a:endParaRPr>
                    </a:p>
                  </a:txBody>
                  <a:tcPr marL="12700" marR="127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hMerge="1">
                  <a:txBody>
                    <a:bodyPr/>
                    <a:lstStyle/>
                    <a:p>
                      <a:pPr marL="12700" marR="12700" indent="0" algn="ctr">
                        <a:spcBef>
                          <a:spcPts val="100"/>
                        </a:spcBef>
                        <a:spcAft>
                          <a:spcPts val="100"/>
                        </a:spcAft>
                        <a:buNone/>
                      </a:pPr>
                      <a:endParaRPr sz="900" b="1" dirty="0">
                        <a:solidFill>
                          <a:srgbClr val="FFFFFF">
                            <a:alpha val="100000"/>
                          </a:srgbClr>
                        </a:solidFill>
                        <a:latin typeface="Calibri"/>
                        <a:ea typeface="Calibri"/>
                        <a:cs typeface="Calibri"/>
                      </a:endParaRPr>
                    </a:p>
                  </a:txBody>
                  <a:tcPr marL="12700" marR="127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a:solidFill>
                        <a:srgbClr val="000000">
                          <a:alpha val="100000"/>
                        </a:srgbClr>
                      </a:solidFill>
                      <a:prstDash val="solid"/>
                    </a:lnT>
                    <a:lnB w="12700">
                      <a:solidFill>
                        <a:srgbClr val="000000">
                          <a:alpha val="100000"/>
                        </a:srgbClr>
                      </a:solidFill>
                      <a:prstDash val="solid"/>
                    </a:lnB>
                    <a:solidFill>
                      <a:srgbClr val="00557F">
                        <a:alpha val="100000"/>
                      </a:srgbClr>
                    </a:solidFill>
                  </a:tcPr>
                </a:tc>
                <a:tc hMerge="1">
                  <a:txBody>
                    <a:bodyPr/>
                    <a:lstStyle/>
                    <a:p>
                      <a:endParaRPr lang="en-US"/>
                    </a:p>
                  </a:txBody>
                  <a:tcPr/>
                </a:tc>
                <a:tc hMerge="1">
                  <a:txBody>
                    <a:bodyPr/>
                    <a:lstStyle/>
                    <a:p>
                      <a:pPr marL="12700" marR="12700" indent="0" algn="ctr">
                        <a:spcBef>
                          <a:spcPts val="100"/>
                        </a:spcBef>
                        <a:spcAft>
                          <a:spcPts val="100"/>
                        </a:spcAft>
                        <a:buNone/>
                      </a:pPr>
                      <a:endParaRPr sz="900" b="1" dirty="0">
                        <a:solidFill>
                          <a:srgbClr val="FFFFFF">
                            <a:alpha val="100000"/>
                          </a:srgbClr>
                        </a:solidFill>
                        <a:latin typeface="Calibri"/>
                        <a:ea typeface="Calibri"/>
                        <a:cs typeface="Calibri"/>
                      </a:endParaRPr>
                    </a:p>
                  </a:txBody>
                  <a:tcPr marL="12700" marR="12700" marT="12700" marB="12700" anchor="ctr">
                    <a:lnL w="12700" cap="flat" cmpd="sng" algn="ctr">
                      <a:solidFill>
                        <a:srgbClr val="000000"/>
                      </a:solidFill>
                      <a:prstDash val="solid"/>
                      <a:round/>
                      <a:headEnd type="none" w="med" len="med"/>
                      <a:tailEnd type="none" w="med" len="med"/>
                    </a:lnL>
                    <a:lnR w="12700">
                      <a:solidFill>
                        <a:srgbClr val="000000">
                          <a:alpha val="100000"/>
                        </a:srgbClr>
                      </a:solidFill>
                      <a:prstDash val="solid"/>
                    </a:lnR>
                    <a:lnT w="12700">
                      <a:solidFill>
                        <a:srgbClr val="000000">
                          <a:alpha val="100000"/>
                        </a:srgbClr>
                      </a:solidFill>
                      <a:prstDash val="solid"/>
                    </a:lnT>
                    <a:lnB w="12700" cap="flat" cmpd="sng" algn="ctr">
                      <a:solidFill>
                        <a:srgbClr val="000000"/>
                      </a:solidFill>
                      <a:prstDash val="solid"/>
                      <a:round/>
                      <a:headEnd type="none" w="med" len="med"/>
                      <a:tailEnd type="none" w="med" len="med"/>
                    </a:lnB>
                    <a:solidFill>
                      <a:srgbClr val="00557F">
                        <a:alpha val="100000"/>
                      </a:srgbClr>
                    </a:solidFill>
                  </a:tcPr>
                </a:tc>
                <a:extLst>
                  <a:ext uri="{0D108BD9-81ED-4DB2-BD59-A6C34878D82A}">
                    <a16:rowId xmlns:a16="http://schemas.microsoft.com/office/drawing/2014/main" xmlns="" val="10000"/>
                  </a:ext>
                </a:extLst>
              </a:tr>
              <a:tr h="190777">
                <a:tc>
                  <a:txBody>
                    <a:bodyPr/>
                    <a:lstStyle/>
                    <a:p>
                      <a:pPr marL="12700" marR="12700" indent="0" algn="ctr">
                        <a:spcBef>
                          <a:spcPts val="100"/>
                        </a:spcBef>
                        <a:spcAft>
                          <a:spcPts val="100"/>
                        </a:spcAft>
                        <a:buNone/>
                      </a:pPr>
                      <a:r>
                        <a:rPr sz="900" b="1" dirty="0">
                          <a:solidFill>
                            <a:srgbClr val="FFFFFF">
                              <a:alpha val="100000"/>
                            </a:srgbClr>
                          </a:solidFill>
                          <a:latin typeface="+mn-lt"/>
                          <a:ea typeface="Calibri"/>
                          <a:cs typeface="Calibri"/>
                        </a:rPr>
                        <a:t>Country</a:t>
                      </a: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7030A0"/>
                    </a:solidFill>
                  </a:tcPr>
                </a:tc>
                <a:tc>
                  <a:txBody>
                    <a:bodyPr/>
                    <a:lstStyle/>
                    <a:p>
                      <a:pPr marL="12700" marR="12700" indent="0" algn="ctr">
                        <a:spcBef>
                          <a:spcPts val="100"/>
                        </a:spcBef>
                        <a:spcAft>
                          <a:spcPts val="100"/>
                        </a:spcAft>
                        <a:buNone/>
                      </a:pPr>
                      <a:r>
                        <a:rPr lang="en-GB" sz="900" b="1" dirty="0">
                          <a:solidFill>
                            <a:srgbClr val="FFFFFF">
                              <a:alpha val="100000"/>
                            </a:srgbClr>
                          </a:solidFill>
                          <a:latin typeface="+mn-lt"/>
                          <a:ea typeface="Calibri"/>
                          <a:cs typeface="Calibri"/>
                        </a:rPr>
                        <a:t>Year</a:t>
                      </a:r>
                      <a:endParaRPr sz="900" b="1" dirty="0">
                        <a:solidFill>
                          <a:srgbClr val="FFFFFF">
                            <a:alpha val="100000"/>
                          </a:srgbClr>
                        </a:solidFill>
                        <a:latin typeface="+mn-lt"/>
                        <a:ea typeface="Calibri"/>
                        <a:cs typeface="Calibri"/>
                      </a:endParaRP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7030A0"/>
                    </a:solidFill>
                  </a:tcPr>
                </a:tc>
                <a:tc>
                  <a:txBody>
                    <a:bodyPr/>
                    <a:lstStyle/>
                    <a:p>
                      <a:pPr marL="12700" marR="12700" indent="0" algn="ctr">
                        <a:spcBef>
                          <a:spcPts val="100"/>
                        </a:spcBef>
                        <a:spcAft>
                          <a:spcPts val="100"/>
                        </a:spcAft>
                        <a:buNone/>
                      </a:pPr>
                      <a:r>
                        <a:rPr lang="en-GB" sz="900" b="1" dirty="0">
                          <a:solidFill>
                            <a:srgbClr val="FFFFFF">
                              <a:alpha val="100000"/>
                            </a:srgbClr>
                          </a:solidFill>
                          <a:latin typeface="+mn-lt"/>
                          <a:ea typeface="Calibri"/>
                          <a:cs typeface="Calibri"/>
                        </a:rPr>
                        <a:t>Cases in Case-based</a:t>
                      </a:r>
                      <a:endParaRPr sz="900" b="1" dirty="0">
                        <a:solidFill>
                          <a:srgbClr val="FFFFFF">
                            <a:alpha val="100000"/>
                          </a:srgbClr>
                        </a:solidFill>
                        <a:latin typeface="+mn-lt"/>
                        <a:ea typeface="Calibri"/>
                        <a:cs typeface="Calibri"/>
                      </a:endParaRPr>
                    </a:p>
                  </a:txBody>
                  <a:tcPr marL="12700" marR="127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7030A0"/>
                    </a:solidFill>
                  </a:tcPr>
                </a:tc>
                <a:tc>
                  <a:txBody>
                    <a:bodyPr/>
                    <a:lstStyle/>
                    <a:p>
                      <a:pPr marL="12700" marR="12700" indent="0" algn="ctr">
                        <a:spcBef>
                          <a:spcPts val="100"/>
                        </a:spcBef>
                        <a:spcAft>
                          <a:spcPts val="100"/>
                        </a:spcAft>
                        <a:buNone/>
                      </a:pPr>
                      <a:r>
                        <a:rPr lang="en-US" sz="900" b="1" dirty="0">
                          <a:solidFill>
                            <a:srgbClr val="FFFFFF">
                              <a:alpha val="100000"/>
                            </a:srgbClr>
                          </a:solidFill>
                          <a:latin typeface="+mn-lt"/>
                          <a:ea typeface="Calibri"/>
                          <a:cs typeface="Calibri"/>
                        </a:rPr>
                        <a:t>Cases in Aggregate</a:t>
                      </a:r>
                      <a:endParaRPr sz="900" b="1" dirty="0">
                        <a:solidFill>
                          <a:srgbClr val="FFFFFF">
                            <a:alpha val="100000"/>
                          </a:srgbClr>
                        </a:solidFill>
                        <a:latin typeface="+mn-lt"/>
                        <a:ea typeface="Calibri"/>
                        <a:cs typeface="Calibri"/>
                      </a:endParaRPr>
                    </a:p>
                  </a:txBody>
                  <a:tcPr marL="12700" marR="127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tc>
                  <a:txBody>
                    <a:bodyPr/>
                    <a:lstStyle/>
                    <a:p>
                      <a:pPr marL="12700" marR="12700" indent="0" algn="ctr">
                        <a:spcBef>
                          <a:spcPts val="100"/>
                        </a:spcBef>
                        <a:spcAft>
                          <a:spcPts val="100"/>
                        </a:spcAft>
                        <a:buNone/>
                      </a:pPr>
                      <a:r>
                        <a:rPr lang="en-GB" sz="900" b="1" dirty="0">
                          <a:solidFill>
                            <a:srgbClr val="FFFFFF">
                              <a:alpha val="100000"/>
                            </a:srgbClr>
                          </a:solidFill>
                          <a:latin typeface="+mn-lt"/>
                          <a:ea typeface="Calibri"/>
                          <a:cs typeface="Calibri"/>
                        </a:rPr>
                        <a:t>Data Source for aggregate #s</a:t>
                      </a:r>
                      <a:endParaRPr sz="900" b="1" dirty="0">
                        <a:solidFill>
                          <a:srgbClr val="FFFFFF">
                            <a:alpha val="100000"/>
                          </a:srgbClr>
                        </a:solidFill>
                        <a:latin typeface="+mn-lt"/>
                        <a:ea typeface="Calibri"/>
                        <a:cs typeface="Calibri"/>
                      </a:endParaRPr>
                    </a:p>
                  </a:txBody>
                  <a:tcPr marL="12700" marR="12700" marT="12700" marB="12700" anchor="ctr">
                    <a:lnL w="12700">
                      <a:solidFill>
                        <a:srgbClr val="000000">
                          <a:alpha val="100000"/>
                        </a:srgbClr>
                      </a:solidFill>
                      <a:prstDash val="solid"/>
                    </a:lnL>
                    <a:lnR w="12700">
                      <a:solidFill>
                        <a:srgbClr val="000000">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7030A0"/>
                    </a:solidFill>
                  </a:tcPr>
                </a:tc>
                <a:extLst>
                  <a:ext uri="{0D108BD9-81ED-4DB2-BD59-A6C34878D82A}">
                    <a16:rowId xmlns:a16="http://schemas.microsoft.com/office/drawing/2014/main" xmlns="" val="10001"/>
                  </a:ext>
                </a:extLst>
              </a:tr>
              <a:tr h="190777">
                <a:tc>
                  <a:txBody>
                    <a:bodyPr/>
                    <a:lstStyle/>
                    <a:p>
                      <a:pPr marL="12700" marR="12700" indent="0" algn="ctr">
                        <a:spcBef>
                          <a:spcPts val="100"/>
                        </a:spcBef>
                        <a:spcAft>
                          <a:spcPts val="100"/>
                        </a:spcAft>
                        <a:buNone/>
                      </a:pPr>
                      <a:r>
                        <a:rPr sz="900" dirty="0">
                          <a:solidFill>
                            <a:srgbClr val="000000">
                              <a:alpha val="100000"/>
                            </a:srgbClr>
                          </a:solidFill>
                          <a:latin typeface="+mn-lt"/>
                          <a:ea typeface="Calibri"/>
                          <a:cs typeface="Calibri"/>
                        </a:rPr>
                        <a:t>DR Congo</a:t>
                      </a:r>
                    </a:p>
                  </a:txBody>
                  <a:tcPr marL="0" marR="254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2018</a:t>
                      </a:r>
                      <a:r>
                        <a:rPr sz="900" dirty="0">
                          <a:solidFill>
                            <a:srgbClr val="000000">
                              <a:alpha val="100000"/>
                            </a:srgbClr>
                          </a:solidFill>
                          <a:latin typeface="+mn-lt"/>
                          <a:ea typeface="Calibri"/>
                          <a:cs typeface="Calibri"/>
                        </a:rPr>
                        <a:t> </a:t>
                      </a: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5597</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GB" sz="900" dirty="0">
                          <a:latin typeface="+mn-lt"/>
                        </a:rPr>
                        <a:t>67072</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rowSpan="2">
                  <a:txBody>
                    <a:bodyPr/>
                    <a:lstStyle/>
                    <a:p>
                      <a:pPr algn="ctr"/>
                      <a:r>
                        <a:rPr lang="fr-CH" sz="900" kern="1200" dirty="0" err="1">
                          <a:solidFill>
                            <a:schemeClr val="tx1"/>
                          </a:solidFill>
                          <a:latin typeface="+mn-lt"/>
                          <a:ea typeface="+mn-ea"/>
                          <a:cs typeface="+mn-cs"/>
                        </a:rPr>
                        <a:t>SitRep</a:t>
                      </a:r>
                      <a:r>
                        <a:rPr lang="fr-CH" sz="900" kern="1200" dirty="0">
                          <a:solidFill>
                            <a:schemeClr val="tx1"/>
                          </a:solidFill>
                          <a:latin typeface="+mn-lt"/>
                          <a:ea typeface="+mn-ea"/>
                          <a:cs typeface="+mn-cs"/>
                        </a:rPr>
                        <a:t> RDC No. 013 S51</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extLst>
                  <a:ext uri="{0D108BD9-81ED-4DB2-BD59-A6C34878D82A}">
                    <a16:rowId xmlns:a16="http://schemas.microsoft.com/office/drawing/2014/main" xmlns="" val="10002"/>
                  </a:ext>
                </a:extLst>
              </a:tr>
              <a:tr h="190777">
                <a:tc>
                  <a:txBody>
                    <a:bodyPr/>
                    <a:lstStyle/>
                    <a:p>
                      <a:pPr marL="12700" marR="12700" indent="0" algn="ctr">
                        <a:spcBef>
                          <a:spcPts val="100"/>
                        </a:spcBef>
                        <a:spcAft>
                          <a:spcPts val="100"/>
                        </a:spcAft>
                        <a:buNone/>
                      </a:pPr>
                      <a:endParaRPr sz="900" dirty="0">
                        <a:solidFill>
                          <a:srgbClr val="000000">
                            <a:alpha val="100000"/>
                          </a:srgbClr>
                        </a:solidFill>
                        <a:latin typeface="+mn-lt"/>
                        <a:ea typeface="Calibri"/>
                        <a:cs typeface="Calibri"/>
                      </a:endParaRPr>
                    </a:p>
                  </a:txBody>
                  <a:tcPr marL="0" marR="254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2019</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13,521</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305,599</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vMerge="1">
                  <a:txBody>
                    <a:bodyPr/>
                    <a:lstStyle/>
                    <a:p>
                      <a:pPr marL="12700" marR="12700" indent="0" algn="r">
                        <a:spcBef>
                          <a:spcPts val="100"/>
                        </a:spcBef>
                        <a:spcAft>
                          <a:spcPts val="100"/>
                        </a:spcAft>
                        <a:buNone/>
                      </a:pPr>
                      <a:endParaRPr sz="900" dirty="0">
                        <a:solidFill>
                          <a:srgbClr val="000000">
                            <a:alpha val="100000"/>
                          </a:srgbClr>
                        </a:solidFill>
                        <a:latin typeface="Calibri"/>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a:solidFill>
                        <a:srgbClr val="000000">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extLst>
                  <a:ext uri="{0D108BD9-81ED-4DB2-BD59-A6C34878D82A}">
                    <a16:rowId xmlns:a16="http://schemas.microsoft.com/office/drawing/2014/main" xmlns="" val="10003"/>
                  </a:ext>
                </a:extLst>
              </a:tr>
              <a:tr h="232248">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Somalia</a:t>
                      </a:r>
                      <a:endParaRPr sz="900" dirty="0">
                        <a:solidFill>
                          <a:srgbClr val="000000">
                            <a:alpha val="100000"/>
                          </a:srgbClr>
                        </a:solidFill>
                        <a:latin typeface="+mn-lt"/>
                        <a:ea typeface="Calibri"/>
                        <a:cs typeface="Calibri"/>
                      </a:endParaRPr>
                    </a:p>
                  </a:txBody>
                  <a:tcPr marL="0" marR="254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2018</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131</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9135</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rowSpan="2">
                  <a:txBody>
                    <a:bodyPr/>
                    <a:lstStyle/>
                    <a:p>
                      <a:pPr marL="12700" marR="12700" indent="0" algn="ctr" defTabSz="905236" rtl="0" eaLnBrk="1" fontAlgn="auto" latinLnBrk="0" hangingPunct="1">
                        <a:lnSpc>
                          <a:spcPct val="100000"/>
                        </a:lnSpc>
                        <a:spcBef>
                          <a:spcPts val="100"/>
                        </a:spcBef>
                        <a:spcAft>
                          <a:spcPts val="100"/>
                        </a:spcAft>
                        <a:buClrTx/>
                        <a:buSzTx/>
                        <a:buFontTx/>
                        <a:buNone/>
                        <a:tabLst/>
                        <a:defRPr/>
                      </a:pPr>
                      <a:r>
                        <a:rPr lang="en-GB" sz="900" kern="1200" dirty="0">
                          <a:solidFill>
                            <a:schemeClr val="tx1"/>
                          </a:solidFill>
                          <a:latin typeface="+mn-lt"/>
                          <a:ea typeface="+mn-ea"/>
                          <a:cs typeface="+mn-cs"/>
                        </a:rPr>
                        <a:t>Somali  EPI/POL Weekly Update  Week 52</a:t>
                      </a:r>
                    </a:p>
                    <a:p>
                      <a:pPr marL="12700" marR="12700" indent="0" algn="ctr">
                        <a:spcBef>
                          <a:spcPts val="100"/>
                        </a:spcBef>
                        <a:spcAft>
                          <a:spcPts val="100"/>
                        </a:spcAft>
                        <a:buNone/>
                      </a:pP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extLst>
                  <a:ext uri="{0D108BD9-81ED-4DB2-BD59-A6C34878D82A}">
                    <a16:rowId xmlns:a16="http://schemas.microsoft.com/office/drawing/2014/main" xmlns="" val="10004"/>
                  </a:ext>
                </a:extLst>
              </a:tr>
              <a:tr h="320594">
                <a:tc>
                  <a:txBody>
                    <a:bodyPr/>
                    <a:lstStyle/>
                    <a:p>
                      <a:pPr marL="12700" marR="12700" indent="0" algn="ctr">
                        <a:spcBef>
                          <a:spcPts val="100"/>
                        </a:spcBef>
                        <a:spcAft>
                          <a:spcPts val="100"/>
                        </a:spcAft>
                        <a:buNone/>
                      </a:pPr>
                      <a:endParaRPr sz="900" dirty="0">
                        <a:solidFill>
                          <a:srgbClr val="000000">
                            <a:alpha val="100000"/>
                          </a:srgbClr>
                        </a:solidFill>
                        <a:latin typeface="+mn-lt"/>
                        <a:ea typeface="Calibri"/>
                        <a:cs typeface="Calibri"/>
                      </a:endParaRPr>
                    </a:p>
                  </a:txBody>
                  <a:tcPr marL="0" marR="25400" marT="12700" marB="12700" anchor="ctr">
                    <a:lnL w="12700">
                      <a:solidFill>
                        <a:srgbClr val="000000">
                          <a:alpha val="100000"/>
                        </a:srgbClr>
                      </a:solidFill>
                      <a:prstDash val="soli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FFFFFF">
                        <a:alpha val="100000"/>
                      </a:srgbClr>
                    </a:solidFill>
                  </a:tcPr>
                </a:tc>
                <a:tc>
                  <a:txBody>
                    <a:bodyPr/>
                    <a:lstStyle/>
                    <a:p>
                      <a:pPr marL="12700" marR="12700" indent="0" algn="ctr">
                        <a:spcBef>
                          <a:spcPts val="100"/>
                        </a:spcBef>
                        <a:spcAft>
                          <a:spcPts val="100"/>
                        </a:spcAft>
                        <a:buNone/>
                      </a:pPr>
                      <a:r>
                        <a:rPr lang="en-GB" sz="900" dirty="0">
                          <a:solidFill>
                            <a:srgbClr val="000000">
                              <a:alpha val="100000"/>
                            </a:srgbClr>
                          </a:solidFill>
                          <a:latin typeface="+mn-lt"/>
                          <a:ea typeface="Calibri"/>
                          <a:cs typeface="Calibri"/>
                        </a:rPr>
                        <a:t>2019</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185</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FFFFFF">
                        <a:alpha val="100000"/>
                      </a:srgbClr>
                    </a:solidFill>
                  </a:tcPr>
                </a:tc>
                <a:tc>
                  <a:txBody>
                    <a:bodyPr/>
                    <a:lstStyle/>
                    <a:p>
                      <a:pPr marL="12700" marR="12700" indent="0" algn="ctr">
                        <a:spcBef>
                          <a:spcPts val="100"/>
                        </a:spcBef>
                        <a:spcAft>
                          <a:spcPts val="100"/>
                        </a:spcAft>
                        <a:buNone/>
                      </a:pPr>
                      <a:r>
                        <a:rPr lang="en-US" sz="900" dirty="0">
                          <a:solidFill>
                            <a:srgbClr val="000000">
                              <a:alpha val="100000"/>
                            </a:srgbClr>
                          </a:solidFill>
                          <a:latin typeface="+mn-lt"/>
                          <a:ea typeface="Calibri"/>
                          <a:cs typeface="Calibri"/>
                        </a:rPr>
                        <a:t>4436</a:t>
                      </a:r>
                      <a:endParaRPr sz="900" dirty="0">
                        <a:solidFill>
                          <a:srgbClr val="000000">
                            <a:alpha val="100000"/>
                          </a:srgbClr>
                        </a:solidFill>
                        <a:latin typeface="+mn-lt"/>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alpha val="100000"/>
                      </a:srgbClr>
                    </a:solidFill>
                  </a:tcPr>
                </a:tc>
                <a:tc vMerge="1">
                  <a:txBody>
                    <a:bodyPr/>
                    <a:lstStyle/>
                    <a:p>
                      <a:pPr marL="12700" marR="12700" indent="0" algn="r">
                        <a:spcBef>
                          <a:spcPts val="100"/>
                        </a:spcBef>
                        <a:spcAft>
                          <a:spcPts val="100"/>
                        </a:spcAft>
                        <a:buNone/>
                      </a:pPr>
                      <a:endParaRPr sz="900" dirty="0">
                        <a:solidFill>
                          <a:srgbClr val="000000">
                            <a:alpha val="100000"/>
                          </a:srgbClr>
                        </a:solidFill>
                        <a:latin typeface="Calibri"/>
                        <a:ea typeface="Calibri"/>
                        <a:cs typeface="Calibri"/>
                      </a:endParaRPr>
                    </a:p>
                  </a:txBody>
                  <a:tcPr marL="0" marR="25400" marT="12700" marB="12700" anchor="ctr">
                    <a:lnL w="12700" cap="flat" cmpd="sng" algn="ctr">
                      <a:solidFill>
                        <a:srgbClr val="000000"/>
                      </a:solidFill>
                      <a:prstDash val="solid"/>
                      <a:round/>
                      <a:headEnd type="none" w="med" len="med"/>
                      <a:tailEnd type="none" w="med" len="med"/>
                    </a:lnL>
                    <a:lnR w="12700">
                      <a:solidFill>
                        <a:srgbClr val="000000">
                          <a:alpha val="100000"/>
                        </a:srgbClr>
                      </a:solidFill>
                      <a:prstDash val="solid"/>
                    </a:lnR>
                    <a:lnT w="12700" cap="flat" cmpd="sng" algn="ctr">
                      <a:solidFill>
                        <a:srgbClr val="000000"/>
                      </a:solidFill>
                      <a:prstDash val="solid"/>
                      <a:round/>
                      <a:headEnd type="none" w="med" len="med"/>
                      <a:tailEnd type="none" w="med" len="med"/>
                    </a:lnT>
                    <a:lnB w="12700">
                      <a:solidFill>
                        <a:srgbClr val="000000">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Number of Reported Measles Cases
(6M period)</a:t>
            </a:r>
          </a:p>
        </p:txBody>
      </p:sp>
      <p:pic>
        <p:nvPicPr>
          <p:cNvPr id="3" name="pic"/>
          <p:cNvPicPr/>
          <p:nvPr/>
        </p:nvPicPr>
        <p:blipFill>
          <a:blip r:embed="rId2" cstate="print"/>
          <a:stretch>
            <a:fillRect/>
          </a:stretch>
        </p:blipFill>
        <p:spPr>
          <a:xfrm>
            <a:off x="2425119" y="1295400"/>
            <a:ext cx="6675120" cy="3240350"/>
          </a:xfrm>
          <a:prstGeom prst="rect">
            <a:avLst/>
          </a:prstGeom>
        </p:spPr>
      </p:pic>
      <p:graphicFrame>
        <p:nvGraphicFramePr>
          <p:cNvPr id="4" name="Table 3"/>
          <p:cNvGraphicFramePr>
            <a:graphicFrameLocks noGrp="1"/>
          </p:cNvGraphicFramePr>
          <p:nvPr/>
        </p:nvGraphicFramePr>
        <p:xfrm>
          <a:off x="457200" y="1828800"/>
          <a:ext cx="1828800" cy="2743200"/>
        </p:xfrm>
        <a:graphic>
          <a:graphicData uri="http://schemas.openxmlformats.org/drawingml/2006/table">
            <a:tbl>
              <a:tblPr/>
              <a:tblGrid>
                <a:gridCol w="914400">
                  <a:extLst>
                    <a:ext uri="{9D8B030D-6E8A-4147-A177-3AD203B41FA5}">
                      <a16:colId xmlns:a16="http://schemas.microsoft.com/office/drawing/2014/main" xmlns="" val="20000"/>
                    </a:ext>
                  </a:extLst>
                </a:gridCol>
                <a:gridCol w="914400">
                  <a:extLst>
                    <a:ext uri="{9D8B030D-6E8A-4147-A177-3AD203B41FA5}">
                      <a16:colId xmlns:a16="http://schemas.microsoft.com/office/drawing/2014/main" xmlns="" val="20001"/>
                    </a:ext>
                  </a:extLst>
                </a:gridCol>
              </a:tblGrid>
              <a:tr h="228600">
                <a:tc gridSpan="2">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hMerge="1">
                  <a:txBody>
                    <a:bodyPr/>
                    <a:lstStyle/>
                    <a:p>
                      <a:pPr marL="0" marR="0" algn="ctr">
                        <a:spcBef>
                          <a:spcPts val="0"/>
                        </a:spcBef>
                        <a:spcAft>
                          <a:spcPts val="0"/>
                        </a:spcAft>
                        <a:buNone/>
                      </a:pPr>
                      <a:r>
                        <a:rPr sz="1000" b="1">
                          <a:solidFill>
                            <a:srgbClr val="FFFFFF">
                              <a:alpha val="100000"/>
                            </a:srgbClr>
                          </a:solidFill>
                          <a:latin typeface="Arial"/>
                          <a:cs typeface="Arial"/>
                        </a:rPr>
                        <a:t>Top 10*</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0"/>
                  </a:ext>
                </a:extLst>
              </a:tr>
              <a:tr h="228600">
                <a:tc>
                  <a:txBody>
                    <a:bodyPr/>
                    <a:lstStyle/>
                    <a:p>
                      <a:pPr marL="63500" marR="63500" algn="ctr">
                        <a:spcBef>
                          <a:spcPts val="200"/>
                        </a:spcBef>
                        <a:spcAft>
                          <a:spcPts val="200"/>
                        </a:spcAft>
                        <a:buNone/>
                      </a:pPr>
                      <a:r>
                        <a:rPr sz="1000" b="1">
                          <a:solidFill>
                            <a:srgbClr val="FFFFFF">
                              <a:alpha val="100000"/>
                            </a:srgbClr>
                          </a:solidFill>
                          <a:latin typeface="Arial"/>
                          <a:cs typeface="Arial"/>
                        </a:rPr>
                        <a:t>Country</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tc>
                  <a:txBody>
                    <a:bodyPr/>
                    <a:lstStyle/>
                    <a:p>
                      <a:pPr marL="63500" marR="63500" algn="ctr">
                        <a:spcBef>
                          <a:spcPts val="200"/>
                        </a:spcBef>
                        <a:spcAft>
                          <a:spcPts val="200"/>
                        </a:spcAft>
                        <a:buNone/>
                      </a:pPr>
                      <a:r>
                        <a:rPr sz="1000" b="1">
                          <a:solidFill>
                            <a:srgbClr val="FFFFFF">
                              <a:alpha val="100000"/>
                            </a:srgbClr>
                          </a:solidFill>
                          <a:latin typeface="Arial"/>
                          <a:cs typeface="Arial"/>
                        </a:rPr>
                        <a:t>Cases</a:t>
                      </a:r>
                    </a:p>
                  </a:txBody>
                  <a:tcPr marL="0" marR="0" marT="0" marB="0" anchor="ctr">
                    <a:lnL w="12700" cap="flat" cmpd="sng" algn="ctr">
                      <a:solidFill>
                        <a:srgbClr val="000000">
                          <a:alpha val="100000"/>
                        </a:srgbClr>
                      </a:solidFill>
                      <a:prstDash val="solid"/>
                    </a:lnL>
                    <a:lnR w="12700" cap="flat" cmpd="sng" algn="ctr">
                      <a:solidFill>
                        <a:srgbClr val="000000">
                          <a:alpha val="100000"/>
                        </a:srgbClr>
                      </a:solidFill>
                      <a:prstDash val="solid"/>
                    </a:lnR>
                    <a:lnT w="12700" cap="flat" cmpd="sng" algn="ctr">
                      <a:solidFill>
                        <a:srgbClr val="000000">
                          <a:alpha val="100000"/>
                        </a:srgbClr>
                      </a:solidFill>
                      <a:prstDash val="solid"/>
                    </a:lnT>
                    <a:lnB w="12700" cap="flat" cmpd="sng" algn="ctr">
                      <a:solidFill>
                        <a:srgbClr val="000000">
                          <a:alpha val="100000"/>
                        </a:srgbClr>
                      </a:solidFill>
                      <a:prstDash val="solid"/>
                    </a:lnB>
                    <a:solidFill>
                      <a:srgbClr val="00557F">
                        <a:alpha val="100000"/>
                      </a:srgbClr>
                    </a:solidFill>
                  </a:tcPr>
                </a:tc>
                <a:extLst>
                  <a:ext uri="{0D108BD9-81ED-4DB2-BD59-A6C34878D82A}">
                    <a16:rowId xmlns:a16="http://schemas.microsoft.com/office/drawing/2014/main" xmlns="" val="10001"/>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Brazil</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16918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000000"/>
                      </a:solidFill>
                      <a:prstDash val="solid"/>
                      <a:round/>
                      <a:headEnd type="none" w="med" len="med"/>
                      <a:tailEnd type="none" w="med" len="me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2"/>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Philippines</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6901</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3"/>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Ukraine</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6325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4"/>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DR Congo</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6095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5"/>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Nigeria</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3322</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6"/>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Kazakhstan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3225</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7"/>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Viet Nam</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3026</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08"/>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Bangladesh</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2994</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09"/>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Thailand</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2278</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EEEEEE">
                        <a:alpha val="100000"/>
                      </a:srgbClr>
                    </a:solidFill>
                  </a:tcPr>
                </a:tc>
                <a:extLst>
                  <a:ext uri="{0D108BD9-81ED-4DB2-BD59-A6C34878D82A}">
                    <a16:rowId xmlns:a16="http://schemas.microsoft.com/office/drawing/2014/main" xmlns="" val="10010"/>
                  </a:ext>
                </a:extLst>
              </a:tr>
              <a:tr h="228600">
                <a:tc>
                  <a:txBody>
                    <a:bodyPr/>
                    <a:lstStyle/>
                    <a:p>
                      <a:pPr marL="63500" marR="63500" algn="r">
                        <a:spcBef>
                          <a:spcPts val="200"/>
                        </a:spcBef>
                        <a:spcAft>
                          <a:spcPts val="200"/>
                        </a:spcAft>
                        <a:buNone/>
                      </a:pPr>
                      <a:r>
                        <a:rPr sz="800">
                          <a:solidFill>
                            <a:srgbClr val="111111">
                              <a:alpha val="100000"/>
                            </a:srgbClr>
                          </a:solidFill>
                          <a:latin typeface="Arial"/>
                          <a:cs typeface="Arial"/>
                        </a:rPr>
                        <a:t>Yemen</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tc>
                  <a:txBody>
                    <a:bodyPr/>
                    <a:lstStyle/>
                    <a:p>
                      <a:pPr marL="63500" marR="63500" algn="r">
                        <a:spcBef>
                          <a:spcPts val="200"/>
                        </a:spcBef>
                        <a:spcAft>
                          <a:spcPts val="200"/>
                        </a:spcAft>
                        <a:buNone/>
                      </a:pPr>
                      <a:r>
                        <a:rPr sz="800">
                          <a:solidFill>
                            <a:srgbClr val="111111">
                              <a:alpha val="100000"/>
                            </a:srgbClr>
                          </a:solidFill>
                          <a:latin typeface="Arial"/>
                          <a:cs typeface="Arial"/>
                        </a:rPr>
                        <a:t>2039</a:t>
                      </a:r>
                    </a:p>
                  </a:txBody>
                  <a:tcPr marL="0" marR="0" marT="0" marB="0" anchor="ctr">
                    <a:lnL w="12700" cap="flat" cmpd="sng" algn="ctr">
                      <a:solidFill>
                        <a:srgbClr val="555555">
                          <a:alpha val="100000"/>
                        </a:srgbClr>
                      </a:solidFill>
                      <a:prstDash val="solid"/>
                    </a:lnL>
                    <a:lnR w="12700" cap="flat" cmpd="sng" algn="ctr">
                      <a:solidFill>
                        <a:srgbClr val="555555">
                          <a:alpha val="100000"/>
                        </a:srgbClr>
                      </a:solidFill>
                      <a:prstDash val="solid"/>
                    </a:lnR>
                    <a:lnT w="12700" cap="flat" cmpd="sng" algn="ctr">
                      <a:solidFill>
                        <a:srgbClr val="555555">
                          <a:alpha val="100000"/>
                        </a:srgbClr>
                      </a:solidFill>
                      <a:prstDash val="solid"/>
                    </a:lnT>
                    <a:lnB w="12700" cap="flat" cmpd="sng" algn="ctr">
                      <a:solidFill>
                        <a:srgbClr val="555555">
                          <a:alpha val="100000"/>
                        </a:srgbClr>
                      </a:solidFill>
                      <a:prstDash val="solid"/>
                    </a:lnB>
                    <a:solidFill>
                      <a:srgbClr val="FFFFFF">
                        <a:alpha val="100000"/>
                      </a:srgbClr>
                    </a:solidFill>
                  </a:tcPr>
                </a:tc>
                <a:extLst>
                  <a:ext uri="{0D108BD9-81ED-4DB2-BD59-A6C34878D82A}">
                    <a16:rowId xmlns:a16="http://schemas.microsoft.com/office/drawing/2014/main" xmlns="" val="10011"/>
                  </a:ext>
                </a:extLst>
              </a:tr>
            </a:tbl>
          </a:graphicData>
        </a:graphic>
      </p:graphicFrame>
      <p:sp>
        <p:nvSpPr>
          <p:cNvPr id="5" name="Text Placeholder 7"/>
          <p:cNvSpPr>
            <a:spLocks noGrp="1"/>
          </p:cNvSpPr>
          <p:nvPr>
            <p:ph type="body" sz="quarter" idx="21" hasCustomPrompt="1"/>
          </p:nvPr>
        </p:nvSpPr>
        <p:spPr>
          <a:xfrm>
            <a:off x="360000" y="6293650"/>
            <a:ext cx="8419774" cy="208579"/>
          </a:xfrm>
          <a:solidFill>
            <a:srgbClr val="FFFFFF">
              <a:alpha val="0"/>
            </a:srgbClr>
          </a:solidFill>
        </p:spPr>
        <p:txBody>
          <a:bodyPr>
            <a:normAutofit fontScale="77500" lnSpcReduction="20000"/>
          </a:bodyPr>
          <a:lstStyle/>
          <a:p>
            <a:r>
              <a:t>Notes: Based on data received 2020-01 - Surveillance data from 2019-06 to 2019-11 - * Countries with highest number of cases for the period - **WHO classifies all suspected measles cases reported from India as measles clinically compatible if a specimen was not collected as per the algorithm for classification of suspected measles in the WHO VPD Surveillance Standards.  Thus numbers might be different between what WHO reports and what India reports.</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9998" y="367619"/>
            <a:ext cx="6561501" cy="720000"/>
          </a:xfrm>
          <a:solidFill>
            <a:srgbClr val="FFFFFF">
              <a:alpha val="0"/>
            </a:srgbClr>
          </a:solidFill>
        </p:spPr>
        <p:txBody>
          <a:bodyPr/>
          <a:lstStyle/>
          <a:p>
            <a:r>
              <a:t>Disclaimer</a:t>
            </a:r>
          </a:p>
        </p:txBody>
      </p:sp>
      <p:sp>
        <p:nvSpPr>
          <p:cNvPr id="3" name="Content Placeholder 2"/>
          <p:cNvSpPr>
            <a:spLocks noGrp="1"/>
          </p:cNvSpPr>
          <p:nvPr>
            <p:ph idx="1"/>
          </p:nvPr>
        </p:nvSpPr>
        <p:spPr>
          <a:xfrm>
            <a:off x="359999" y="1295400"/>
            <a:ext cx="8424001" cy="4741800"/>
          </a:xfrm>
          <a:solidFill>
            <a:srgbClr val="FFFFFF">
              <a:alpha val="0"/>
            </a:srgbClr>
          </a:solidFill>
        </p:spPr>
        <p:txBody>
          <a:bodyPr/>
          <a:lstStyle/>
          <a:p>
            <a:r>
              <a:t>This document contains data provided to WHO by member states.  Note that some member states only provide aggregate data to WHO, and for these, we are unable to generate a country profile.  Some member states report all cases at one time point for the entire year, and thus epidemiologic curves generated are not accurate and a reporting artifact. For some countries, cases are reported by age category, not by exact age in months and/or years.  Thus, age distribution/incidence is approximate.  Cases classified as pending by countries are classified at WHO as clinically compatible at  this time, and thus numbers might different between data shown here and provided by the member state or WHO country/regional offices.  
 *UN population data is used as the denominator for calculating incidence.</a:t>
            </a:r>
          </a:p>
        </p:txBody>
      </p:sp>
    </p:spTree>
  </p:cSld>
  <p:clrMapOvr>
    <a:masterClrMapping/>
  </p:clrMapOvr>
</p:sld>
</file>

<file path=ppt/theme/theme1.xml><?xml version="1.0" encoding="utf-8"?>
<a:theme xmlns:a="http://schemas.openxmlformats.org/drawingml/2006/main" name="Office Theme">
  <a:themeElements>
    <a:clrScheme name="WHO PPT color scheme 2016">
      <a:dk1>
        <a:sysClr val="windowText" lastClr="000000"/>
      </a:dk1>
      <a:lt1>
        <a:sysClr val="window" lastClr="FFFFFF"/>
      </a:lt1>
      <a:dk2>
        <a:srgbClr val="009CDE"/>
      </a:dk2>
      <a:lt2>
        <a:srgbClr val="F3F3F3"/>
      </a:lt2>
      <a:accent1>
        <a:srgbClr val="009CDE"/>
      </a:accent1>
      <a:accent2>
        <a:srgbClr val="183C5C"/>
      </a:accent2>
      <a:accent3>
        <a:srgbClr val="66C4EB"/>
      </a:accent3>
      <a:accent4>
        <a:srgbClr val="9B9B9B"/>
      </a:accent4>
      <a:accent5>
        <a:srgbClr val="CCEBF8"/>
      </a:accent5>
      <a:accent6>
        <a:srgbClr val="C9C9C9"/>
      </a:accent6>
      <a:hlink>
        <a:srgbClr val="009CDE"/>
      </a:hlink>
      <a:folHlink>
        <a:srgbClr val="B2B2B2"/>
      </a:folHlink>
    </a:clrScheme>
    <a:fontScheme name="WHO Fonts PPT 2016">
      <a:majorFont>
        <a:latin typeface="Ebrima"/>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WHO PPT color scheme 2016">
        <a:dk1>
          <a:sysClr val="windowText" lastClr="000000"/>
        </a:dk1>
        <a:lt1>
          <a:sysClr val="window" lastClr="FFFFFF"/>
        </a:lt1>
        <a:dk2>
          <a:srgbClr val="009CDE"/>
        </a:dk2>
        <a:lt2>
          <a:srgbClr val="F3F3F3"/>
        </a:lt2>
        <a:accent1>
          <a:srgbClr val="009CDE"/>
        </a:accent1>
        <a:accent2>
          <a:srgbClr val="183C5C"/>
        </a:accent2>
        <a:accent3>
          <a:srgbClr val="66C4EB"/>
        </a:accent3>
        <a:accent4>
          <a:srgbClr val="9B9B9B"/>
        </a:accent4>
        <a:accent5>
          <a:srgbClr val="CCEBF8"/>
        </a:accent5>
        <a:accent6>
          <a:srgbClr val="C9C9C9"/>
        </a:accent6>
        <a:hlink>
          <a:srgbClr val="009CDE"/>
        </a:hlink>
        <a:folHlink>
          <a:srgbClr val="B2B2B2"/>
        </a:folHlink>
      </a:clrScheme>
    </a:extraClrScheme>
  </a:extraClrSchemeLst>
  <a:custClrLst>
    <a:custClr name="WHO Blue">
      <a:srgbClr val="009CDE"/>
    </a:custClr>
    <a:custClr name="blank">
      <a:srgbClr val="FFFFFF"/>
    </a:custClr>
    <a:custClr name="blank">
      <a:srgbClr val="FFFFFF"/>
    </a:custClr>
    <a:custClr name="blank">
      <a:srgbClr val="FFFFFF"/>
    </a:custClr>
    <a:custClr name="WHO Indigo 01">
      <a:srgbClr val="09164D"/>
    </a:custClr>
    <a:custClr name="WHO Indigo 02">
      <a:srgbClr val="1A4164"/>
    </a:custClr>
    <a:custClr name="WHO Indigo 03">
      <a:srgbClr val="486783"/>
    </a:custClr>
    <a:custClr name="WHO Indigo 04">
      <a:srgbClr val="768DA2"/>
    </a:custClr>
    <a:custClr name="WHO Indigo 05">
      <a:srgbClr val="A3B3C1"/>
    </a:custClr>
    <a:custClr name="WHO Indigo 06">
      <a:srgbClr val="E8ECEF"/>
    </a:custClr>
    <a:custClr name="WHO Grey 01">
      <a:srgbClr val="9B9B9B"/>
    </a:custClr>
    <a:custClr name="WHO Grey 02">
      <a:srgbClr val="C9C9C9"/>
    </a:custClr>
    <a:custClr name="WHO Grey 03">
      <a:srgbClr val="F2F2F2"/>
    </a:custClr>
    <a:custClr name="blank">
      <a:srgbClr val="FFFFFF"/>
    </a:custClr>
    <a:custClr name="WHO Birchgreen 01">
      <a:srgbClr val="29811B"/>
    </a:custClr>
    <a:custClr name="WHO Birchgreen 02">
      <a:srgbClr val="7ABC32"/>
    </a:custClr>
    <a:custClr name="WHO Birchgreen 03">
      <a:srgbClr val="95C95B"/>
    </a:custClr>
    <a:custClr name="WHO Birchgreen 04">
      <a:srgbClr val="AFD784"/>
    </a:custClr>
    <a:custClr name="WHO Birchgreen 05">
      <a:srgbClr val="CAE4AD"/>
    </a:custClr>
    <a:custClr name="WHO Birchgreen 06">
      <a:srgbClr val="F2F8EA"/>
    </a:custClr>
    <a:custClr name="blank">
      <a:srgbClr val="FFFFFF"/>
    </a:custClr>
    <a:custClr name="blank">
      <a:srgbClr val="FFFFFF"/>
    </a:custClr>
    <a:custClr name="blank">
      <a:srgbClr val="FFFFFF"/>
    </a:custClr>
    <a:custClr name="blank">
      <a:srgbClr val="FFFFFF"/>
    </a:custClr>
    <a:custClr name="WHO Savannah 01">
      <a:srgbClr val="966100"/>
    </a:custClr>
    <a:custClr name="WHO Savannah 02">
      <a:srgbClr val="AF8100"/>
    </a:custClr>
    <a:custClr name="WHO Savannah 03">
      <a:srgbClr val="BF9A33"/>
    </a:custClr>
    <a:custClr name="WHO Savannah 04">
      <a:srgbClr val="CFB366"/>
    </a:custClr>
    <a:custClr name="WHO Savannah 05">
      <a:srgbClr val="DFCD99"/>
    </a:custClr>
    <a:custClr name="WHO Savannah 06">
      <a:srgbClr val="F7F2E5"/>
    </a:custClr>
    <a:custClr name="WHO Purple 01">
      <a:srgbClr val="761302"/>
    </a:custClr>
    <a:custClr name="WHO Purple 02">
      <a:srgbClr val="8F3807"/>
    </a:custClr>
    <a:custClr name="WHO Purple 03">
      <a:srgbClr val="A56039"/>
    </a:custClr>
    <a:custClr name="blank">
      <a:srgbClr val="FFFFFF"/>
    </a:custClr>
    <a:custClr name="WHO Heat 01">
      <a:srgbClr val="B54606"/>
    </a:custClr>
    <a:custClr name="WHO Heat 02">
      <a:srgbClr val="D46112"/>
    </a:custClr>
    <a:custClr name="WHO Heat 03">
      <a:srgbClr val="DD8141"/>
    </a:custClr>
    <a:custClr name="WHO Heat 04">
      <a:srgbClr val="E5A071"/>
    </a:custClr>
    <a:custClr name="WHO Heat 05">
      <a:srgbClr val="EEC0A0"/>
    </a:custClr>
    <a:custClr name="WHO Heat 06">
      <a:srgbClr val="FBEFE7"/>
    </a:custClr>
    <a:custClr name="WHO Purple 04">
      <a:srgbClr val="BC886A"/>
    </a:custClr>
    <a:custClr name="WHO Purple 05">
      <a:srgbClr val="D2AF9C"/>
    </a:custClr>
    <a:custClr name="WHO Purple 06">
      <a:srgbClr val="F4EBE6"/>
    </a:custClr>
    <a:custClr name="blank">
      <a:srgbClr val="FFFFFF"/>
    </a:custClr>
    <a:custClr name="WHO Wood 01">
      <a:srgbClr val="20521A"/>
    </a:custClr>
    <a:custClr name="WHO Wood 02">
      <a:srgbClr val="2F7D4F"/>
    </a:custClr>
    <a:custClr name="WHO Wood 03">
      <a:srgbClr val="599772"/>
    </a:custClr>
    <a:custClr name="WHO Wood 04">
      <a:srgbClr val="82B195"/>
    </a:custClr>
    <a:custClr name="WHO Wood 05">
      <a:srgbClr val="ACCBB9"/>
    </a:custClr>
    <a:custClr name="WHO Wood 06">
      <a:srgbClr val="EAF2ED"/>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456</TotalTime>
  <Words>9678</Words>
  <Application>Microsoft Office PowerPoint</Application>
  <PresentationFormat>On-screen Show (4:3)</PresentationFormat>
  <Paragraphs>5308</Paragraphs>
  <Slides>56</Slides>
  <Notes>0</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56</vt:i4>
      </vt:variant>
    </vt:vector>
  </HeadingPairs>
  <TitlesOfParts>
    <vt:vector size="63" baseType="lpstr">
      <vt:lpstr>Times New Roman</vt:lpstr>
      <vt:lpstr>Calibri Light</vt:lpstr>
      <vt:lpstr>Arial</vt:lpstr>
      <vt:lpstr>Calibri</vt:lpstr>
      <vt:lpstr>Ebrima</vt:lpstr>
      <vt:lpstr>Office Theme</vt:lpstr>
      <vt:lpstr>1_Office Theme</vt:lpstr>
      <vt:lpstr>Global Measles and Rubella Update
January 2020</vt:lpstr>
      <vt:lpstr>Data source for data contained within this slide deck</vt:lpstr>
      <vt:lpstr>Measles</vt:lpstr>
      <vt:lpstr>Number of Reported Measles Cases by WHO Regions</vt:lpstr>
      <vt:lpstr>Number of Reported Measles Cases by WHO Regions</vt:lpstr>
      <vt:lpstr>Measles case distribution by month and WHO Region (2015-2019)</vt:lpstr>
      <vt:lpstr>Measles Incidence Rate per Million
(12M period)</vt:lpstr>
      <vt:lpstr>Number of Reported Measles Cases
(6M period)</vt:lpstr>
      <vt:lpstr>Disclaimer</vt:lpstr>
      <vt:lpstr>Measles case distribution (AFR), 2015-2019</vt:lpstr>
      <vt:lpstr>Measles cases: Cameroon</vt:lpstr>
      <vt:lpstr>Measles cases: Democratic Republic of the Congo</vt:lpstr>
      <vt:lpstr>Measles cases: Ethiopia</vt:lpstr>
      <vt:lpstr>Measles cases: Nigeria</vt:lpstr>
      <vt:lpstr>Measles case distribution (AMR), 2015-2019</vt:lpstr>
      <vt:lpstr>Measles cases: Brazil</vt:lpstr>
      <vt:lpstr>Measles case distribution (EMR), 2015-2019</vt:lpstr>
      <vt:lpstr>Measles cases: Pakistan</vt:lpstr>
      <vt:lpstr>Measles case distribution (EUR), 2015-2019</vt:lpstr>
      <vt:lpstr>Measles cases: Kazakhstan</vt:lpstr>
      <vt:lpstr>Measles cases: Ukraine</vt:lpstr>
      <vt:lpstr>Measles case distribution (SEAR (excl. India)), 2015-2019</vt:lpstr>
      <vt:lpstr>Measles cases: Bangladesh</vt:lpstr>
      <vt:lpstr>Measles cases: Indonesia</vt:lpstr>
      <vt:lpstr>Measles case distribution (SEAR, India), 2015-2019</vt:lpstr>
      <vt:lpstr>Measles cases: India</vt:lpstr>
      <vt:lpstr>Measles cases: Thailand</vt:lpstr>
      <vt:lpstr>Measles case distribution (WPR), 2015-2019</vt:lpstr>
      <vt:lpstr>Measles cases: Cambodia</vt:lpstr>
      <vt:lpstr>Measles cases: Philippines</vt:lpstr>
      <vt:lpstr>Measles cases: New Zealand</vt:lpstr>
      <vt:lpstr>Distribution of measles genotypes
(last 12 months)</vt:lpstr>
      <vt:lpstr>Rubella</vt:lpstr>
      <vt:lpstr>Number of Reported Rubella Cases by WHO Regions</vt:lpstr>
      <vt:lpstr>Number of Reported Rubella Cases by WHO Regions</vt:lpstr>
      <vt:lpstr>Rubella Case Distribution by Month and WHO Region (2015-2019)</vt:lpstr>
      <vt:lpstr>Rubella Reported Cases per Million
(12M period)</vt:lpstr>
      <vt:lpstr>Rubella cases: AFR
</vt:lpstr>
      <vt:lpstr>Rubella cases: South Africa</vt:lpstr>
      <vt:lpstr>Rubella cases: EMR
</vt:lpstr>
      <vt:lpstr>Rubella cases: EUR
</vt:lpstr>
      <vt:lpstr>Rubella cases: SEAR (excl. India)
</vt:lpstr>
      <vt:lpstr>Rubella cases: SEAR, India
</vt:lpstr>
      <vt:lpstr>Rubella cases: WPR
</vt:lpstr>
      <vt:lpstr>Rubella cases: China</vt:lpstr>
      <vt:lpstr>Rubella cases: Japan</vt:lpstr>
      <vt:lpstr>Rubella cases: Philippines</vt:lpstr>
      <vt:lpstr>Distribution of rubella genotypes
(last 12 months)</vt:lpstr>
      <vt:lpstr>Laboratory</vt:lpstr>
      <vt:lpstr>Measles and Rubella IgM Data Summary</vt:lpstr>
      <vt:lpstr>Measles and Rubella IgM Data Summary</vt:lpstr>
      <vt:lpstr>Performance of Surveillance</vt:lpstr>
      <vt:lpstr>Surveillance sensitivity reporting rate of measles and rubella (12 months, discarded cases* per 100,000 population)</vt:lpstr>
      <vt:lpstr>Supplementary Immunization Activities</vt:lpstr>
      <vt:lpstr>Next 6 months MMR, MR and Measles campaigns</vt:lpstr>
      <vt:lpstr>Regional Bulletins and Newsletters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Sebastien Antoni</dc:creator>
  <cp:lastModifiedBy>Jennifer Tyler</cp:lastModifiedBy>
  <cp:revision>375</cp:revision>
  <dcterms:created xsi:type="dcterms:W3CDTF">2016-09-26T17:27:22Z</dcterms:created>
  <dcterms:modified xsi:type="dcterms:W3CDTF">2020-01-30T13:30:07Z</dcterms:modified>
</cp:coreProperties>
</file>